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57" r:id="rId3"/>
    <p:sldId id="264" r:id="rId4"/>
    <p:sldId id="258" r:id="rId5"/>
    <p:sldId id="272" r:id="rId6"/>
    <p:sldId id="259" r:id="rId7"/>
    <p:sldId id="273" r:id="rId8"/>
    <p:sldId id="274" r:id="rId9"/>
    <p:sldId id="275" r:id="rId10"/>
    <p:sldId id="260" r:id="rId11"/>
    <p:sldId id="276" r:id="rId12"/>
    <p:sldId id="318" r:id="rId13"/>
    <p:sldId id="335" r:id="rId14"/>
    <p:sldId id="266" r:id="rId15"/>
    <p:sldId id="289" r:id="rId16"/>
    <p:sldId id="271" r:id="rId17"/>
    <p:sldId id="336" r:id="rId18"/>
    <p:sldId id="337" r:id="rId19"/>
    <p:sldId id="338" r:id="rId20"/>
    <p:sldId id="339" r:id="rId21"/>
    <p:sldId id="340" r:id="rId22"/>
    <p:sldId id="323" r:id="rId23"/>
    <p:sldId id="317" r:id="rId24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Destroy" panose="020B0604020202020204"/>
      <p:regular r:id="rId31"/>
    </p:embeddedFont>
    <p:embeddedFont>
      <p:font typeface="Permanent Marker" panose="020B0604020202020204" charset="0"/>
      <p:regular r:id="rId32"/>
    </p:embeddedFont>
    <p:embeddedFont>
      <p:font typeface="TrashHand" panose="020B0604020202020204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1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9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1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1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4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2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2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03826" y="2270299"/>
            <a:ext cx="3318537" cy="830997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4800" dirty="0" err="1">
                <a:solidFill>
                  <a:schemeClr val="bg1"/>
                </a:solidFill>
                <a:latin typeface="Destroy" panose="00000400000000000000" pitchFamily="2" charset="0"/>
              </a:rPr>
              <a:t>Tsekki</a:t>
            </a:r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-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9442" y="2270299"/>
            <a:ext cx="2845652" cy="830997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breikki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22546" y="6037590"/>
            <a:ext cx="3374643" cy="52322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800" dirty="0">
                <a:solidFill>
                  <a:schemeClr val="bg1"/>
                </a:solidFill>
                <a:latin typeface="Destroy" panose="00000400000000000000" pitchFamily="2" charset="0"/>
              </a:rPr>
              <a:t>Kissa-hanke</a:t>
            </a:r>
            <a:endParaRPr lang="en-GB" sz="2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250729" y="3101294"/>
            <a:ext cx="3112365" cy="32462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9957175">
            <a:off x="610088" y="4078970"/>
            <a:ext cx="2187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Kodin</a:t>
            </a:r>
          </a:p>
          <a:p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turvallisuus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557060" y="5590075"/>
            <a:ext cx="226142" cy="1376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187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>
                <a:latin typeface="TrashHand" panose="00000400000000000000" pitchFamily="2" charset="0"/>
              </a:rPr>
              <a:t>Yleisin tapaturma?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5183011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kaatuminen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08501" y="3591296"/>
            <a:ext cx="5170152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Myrkytys</a:t>
            </a:r>
          </a:p>
        </p:txBody>
      </p:sp>
    </p:spTree>
    <p:extLst>
      <p:ext uri="{BB962C8B-B14F-4D97-AF65-F5344CB8AC3E}">
        <p14:creationId xmlns:p14="http://schemas.microsoft.com/office/powerpoint/2010/main" val="1286922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>
                <a:latin typeface="TrashHand" panose="00000400000000000000" pitchFamily="2" charset="0"/>
              </a:rPr>
              <a:t>Yleisin tapaturma?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13222"/>
            <a:ext cx="5215095" cy="224851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kaatuminen</a:t>
            </a:r>
          </a:p>
        </p:txBody>
      </p:sp>
    </p:spTree>
    <p:extLst>
      <p:ext uri="{BB962C8B-B14F-4D97-AF65-F5344CB8AC3E}">
        <p14:creationId xmlns:p14="http://schemas.microsoft.com/office/powerpoint/2010/main" val="1273975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 rot="1142146">
            <a:off x="2580640" y="446318"/>
            <a:ext cx="2570480" cy="2681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99321">
            <a:off x="2986239" y="1433753"/>
            <a:ext cx="169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Valmiina </a:t>
            </a:r>
            <a:r>
              <a:rPr lang="fi-FI" sz="2400" dirty="0" err="1">
                <a:latin typeface="Permanent Marker" panose="02000000000000000000" pitchFamily="2" charset="0"/>
                <a:ea typeface="Permanent Marker" panose="02000000000000000000" pitchFamily="2" charset="0"/>
              </a:rPr>
              <a:t>seuravaan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39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126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NYT Vastaus NÄIN!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594" y="1520297"/>
            <a:ext cx="2315922" cy="5337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976" y="1520297"/>
            <a:ext cx="2315922" cy="53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94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8" y="360611"/>
            <a:ext cx="11875891" cy="2814851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>
                <a:latin typeface="TrashHand" panose="00000400000000000000" pitchFamily="2" charset="0"/>
              </a:rPr>
              <a:t>Tapaturma-alttiimpia?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latin typeface="TrashHand" panose="00000400000000000000" pitchFamily="2" charset="0"/>
              </a:rPr>
              <a:t>naiset</a:t>
            </a:r>
            <a:endParaRPr lang="fi-FI" sz="12800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3591296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miehet</a:t>
            </a:r>
            <a:endParaRPr lang="fi-FI" sz="12800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75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8" y="360611"/>
            <a:ext cx="11906371" cy="2710891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>
                <a:latin typeface="TrashHand" panose="00000400000000000000" pitchFamily="2" charset="0"/>
              </a:rPr>
              <a:t>Tapaturma-alttiimpia?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09661" y="3657798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latin typeface="TrashHand" panose="00000400000000000000" pitchFamily="2" charset="0"/>
              </a:rPr>
              <a:t>miehet</a:t>
            </a:r>
            <a:endParaRPr lang="fi-FI" sz="12800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36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126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NYT Vastaus NÄIN!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90744" y="1499203"/>
            <a:ext cx="3085814" cy="4942344"/>
            <a:chOff x="2212639" y="998695"/>
            <a:chExt cx="3085814" cy="4942344"/>
          </a:xfrm>
        </p:grpSpPr>
        <p:sp>
          <p:nvSpPr>
            <p:cNvPr id="7" name="Pyöristetty suorakulmio 43"/>
            <p:cNvSpPr/>
            <p:nvPr/>
          </p:nvSpPr>
          <p:spPr>
            <a:xfrm rot="600000">
              <a:off x="3844994" y="2349480"/>
              <a:ext cx="633605" cy="1789959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Ellipsi 44"/>
            <p:cNvSpPr/>
            <p:nvPr/>
          </p:nvSpPr>
          <p:spPr>
            <a:xfrm>
              <a:off x="3895533" y="1407645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Puolivapaa piirto 58"/>
            <p:cNvSpPr/>
            <p:nvPr/>
          </p:nvSpPr>
          <p:spPr>
            <a:xfrm>
              <a:off x="3688867" y="998695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0" name="Ellipsi 60"/>
            <p:cNvSpPr/>
            <p:nvPr/>
          </p:nvSpPr>
          <p:spPr>
            <a:xfrm rot="1587960">
              <a:off x="4411118" y="5772130"/>
              <a:ext cx="403576" cy="1689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62"/>
            <p:cNvSpPr/>
            <p:nvPr/>
          </p:nvSpPr>
          <p:spPr>
            <a:xfrm rot="19567518">
              <a:off x="4697036" y="2277553"/>
              <a:ext cx="601417" cy="1534277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6"/>
            <p:cNvSpPr/>
            <p:nvPr/>
          </p:nvSpPr>
          <p:spPr>
            <a:xfrm>
              <a:off x="4294336" y="4125489"/>
              <a:ext cx="245604" cy="1687021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Ellipsi 28"/>
            <p:cNvSpPr/>
            <p:nvPr/>
          </p:nvSpPr>
          <p:spPr>
            <a:xfrm>
              <a:off x="4114775" y="1728453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Ellipsi 29"/>
            <p:cNvSpPr/>
            <p:nvPr/>
          </p:nvSpPr>
          <p:spPr>
            <a:xfrm>
              <a:off x="4364431" y="1728453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Puolivapaa piirto 15"/>
            <p:cNvSpPr/>
            <p:nvPr/>
          </p:nvSpPr>
          <p:spPr>
            <a:xfrm flipV="1">
              <a:off x="2421743" y="2114687"/>
              <a:ext cx="1582528" cy="270934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Puolivapaa piirto 42"/>
            <p:cNvSpPr/>
            <p:nvPr/>
          </p:nvSpPr>
          <p:spPr>
            <a:xfrm rot="2959998" flipH="1">
              <a:off x="2669149" y="3566123"/>
              <a:ext cx="681362" cy="1291454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Ellipsi 60"/>
            <p:cNvSpPr/>
            <p:nvPr/>
          </p:nvSpPr>
          <p:spPr>
            <a:xfrm rot="808453">
              <a:off x="2212639" y="4628526"/>
              <a:ext cx="403576" cy="1689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372" y="1503094"/>
            <a:ext cx="3170195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94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8" y="360611"/>
            <a:ext cx="11875891" cy="2814851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>
                <a:latin typeface="TrashHand" panose="00000400000000000000" pitchFamily="2" charset="0"/>
              </a:rPr>
              <a:t>Eniten tapaturmia?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latin typeface="TrashHand" panose="00000400000000000000" pitchFamily="2" charset="0"/>
              </a:rPr>
              <a:t>liikenteessä</a:t>
            </a:r>
            <a:endParaRPr lang="fi-FI" sz="12800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3591296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kotona</a:t>
            </a:r>
            <a:endParaRPr lang="fi-FI" sz="12800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890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8" y="360611"/>
            <a:ext cx="11906371" cy="2710891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>
                <a:latin typeface="TrashHand" panose="00000400000000000000" pitchFamily="2" charset="0"/>
              </a:rPr>
              <a:t>Eniten tapaturmia?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09661" y="3657798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latin typeface="TrashHand" panose="00000400000000000000" pitchFamily="2" charset="0"/>
              </a:rPr>
              <a:t>kotona</a:t>
            </a:r>
            <a:endParaRPr lang="fi-FI" sz="12800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19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126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NYT Vastaus NÄIN!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175506" y="1721943"/>
            <a:ext cx="2160999" cy="4820653"/>
            <a:chOff x="2555380" y="1273607"/>
            <a:chExt cx="2568566" cy="5116755"/>
          </a:xfrm>
        </p:grpSpPr>
        <p:sp>
          <p:nvSpPr>
            <p:cNvPr id="19" name="Pyöristetty suorakulmio 17"/>
            <p:cNvSpPr/>
            <p:nvPr/>
          </p:nvSpPr>
          <p:spPr>
            <a:xfrm>
              <a:off x="3502648" y="2679914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Ellipsi 18"/>
            <p:cNvSpPr/>
            <p:nvPr/>
          </p:nvSpPr>
          <p:spPr>
            <a:xfrm>
              <a:off x="3395650" y="1682557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Puolivapaa piirto 19"/>
            <p:cNvSpPr/>
            <p:nvPr/>
          </p:nvSpPr>
          <p:spPr>
            <a:xfrm>
              <a:off x="3374803" y="4512269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22" name="Puolivapaa piirto 20"/>
            <p:cNvSpPr/>
            <p:nvPr/>
          </p:nvSpPr>
          <p:spPr>
            <a:xfrm flipH="1">
              <a:off x="4070384" y="4512269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23" name="Puolivapaa piirto 23"/>
            <p:cNvSpPr/>
            <p:nvPr/>
          </p:nvSpPr>
          <p:spPr>
            <a:xfrm>
              <a:off x="3188982" y="1273607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24" name="Ellipsi 54"/>
            <p:cNvSpPr/>
            <p:nvPr/>
          </p:nvSpPr>
          <p:spPr>
            <a:xfrm>
              <a:off x="2999354" y="6168345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Ellipsi 55"/>
            <p:cNvSpPr/>
            <p:nvPr/>
          </p:nvSpPr>
          <p:spPr>
            <a:xfrm>
              <a:off x="4277112" y="61795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Ellipsi 39"/>
            <p:cNvSpPr/>
            <p:nvPr/>
          </p:nvSpPr>
          <p:spPr>
            <a:xfrm>
              <a:off x="3645220" y="200741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Ellipsi 42"/>
            <p:cNvSpPr/>
            <p:nvPr/>
          </p:nvSpPr>
          <p:spPr>
            <a:xfrm>
              <a:off x="3894876" y="200741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Puolivapaa piirto 63"/>
            <p:cNvSpPr/>
            <p:nvPr/>
          </p:nvSpPr>
          <p:spPr>
            <a:xfrm rot="20963845">
              <a:off x="4023592" y="2690877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29" name="Puolivapaa piirto 64"/>
            <p:cNvSpPr/>
            <p:nvPr/>
          </p:nvSpPr>
          <p:spPr>
            <a:xfrm rot="741988" flipH="1">
              <a:off x="3032249" y="2676599"/>
              <a:ext cx="591529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cxnSp>
          <p:nvCxnSpPr>
            <p:cNvPr id="30" name="Suora yhdysviiva 7"/>
            <p:cNvCxnSpPr/>
            <p:nvPr/>
          </p:nvCxnSpPr>
          <p:spPr>
            <a:xfrm>
              <a:off x="2555380" y="6390362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272" y="1721943"/>
            <a:ext cx="2113154" cy="49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5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28893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tapaturmat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285629" y="165100"/>
            <a:ext cx="2362200" cy="246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957175">
            <a:off x="851456" y="1006595"/>
            <a:ext cx="1452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>
                <a:latin typeface="Permanent Marker" panose="02000000000000000000" pitchFamily="2" charset="0"/>
                <a:ea typeface="Permanent Marker" panose="02000000000000000000" pitchFamily="2" charset="0"/>
              </a:rPr>
              <a:t>Tsekki</a:t>
            </a:r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-breikki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5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521032"/>
            <a:ext cx="11875891" cy="2814851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>
                <a:latin typeface="TrashHand" panose="00000400000000000000" pitchFamily="2" charset="0"/>
              </a:rPr>
              <a:t>Tapaturmia vuodessa?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75370" y="3907179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latin typeface="TrashHand" panose="00000400000000000000" pitchFamily="2" charset="0"/>
              </a:rPr>
              <a:t>200 000 </a:t>
            </a:r>
            <a:endParaRPr lang="fi-FI" sz="12800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4817" y="4042226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miljoona</a:t>
            </a:r>
            <a:endParaRPr lang="fi-FI" sz="12800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521032"/>
            <a:ext cx="11875891" cy="2814851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>
                <a:latin typeface="TrashHand" panose="00000400000000000000" pitchFamily="2" charset="0"/>
              </a:rPr>
              <a:t>Tapaturmia vuodessa?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2138" y="4056517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miljoona</a:t>
            </a:r>
            <a:endParaRPr lang="fi-FI" sz="12800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318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6168" y="1067465"/>
            <a:ext cx="571098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>
                <a:latin typeface="TrashHand" panose="00000400000000000000" pitchFamily="2" charset="0"/>
              </a:rPr>
              <a:t>Kiitos ja kumarrus!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37898" y="2400300"/>
            <a:ext cx="5198243" cy="40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68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09333" y="1580097"/>
            <a:ext cx="6470041" cy="156966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HAUSKAA</a:t>
            </a:r>
          </a:p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Valmennusta!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3806" y="6299259"/>
            <a:ext cx="4394152" cy="40011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Destroy" panose="00000400000000000000" pitchFamily="2" charset="0"/>
              </a:rPr>
              <a:t>Slideshare.net/x-breikki</a:t>
            </a:r>
            <a:endParaRPr lang="en-GB" sz="20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0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KUMPI VASTAUKSISTA ON OIKEIN?</a:t>
            </a:r>
          </a:p>
        </p:txBody>
      </p:sp>
    </p:spTree>
    <p:extLst>
      <p:ext uri="{BB962C8B-B14F-4D97-AF65-F5344CB8AC3E}">
        <p14:creationId xmlns:p14="http://schemas.microsoft.com/office/powerpoint/2010/main" val="324360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>
            <a:off x="1453209" y="2794304"/>
            <a:ext cx="2471127" cy="4695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 flipH="1">
            <a:off x="8154342" y="2792629"/>
            <a:ext cx="2471127" cy="469505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35759" y="336499"/>
            <a:ext cx="868680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Vastaus kyynärpäällä!</a:t>
            </a:r>
          </a:p>
        </p:txBody>
      </p:sp>
    </p:spTree>
    <p:extLst>
      <p:ext uri="{BB962C8B-B14F-4D97-AF65-F5344CB8AC3E}">
        <p14:creationId xmlns:p14="http://schemas.microsoft.com/office/powerpoint/2010/main" val="46055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Harkka-kysymys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-71120" y="-144670"/>
            <a:ext cx="2570480" cy="2681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957175">
            <a:off x="334479" y="473434"/>
            <a:ext cx="1693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Tällä opetetaan vastaus-tapa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>
                <a:latin typeface="TrashHand" panose="00000400000000000000" pitchFamily="2" charset="0"/>
              </a:rPr>
              <a:t>Tapaturma?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1388" y="433424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>
                <a:latin typeface="TrashHand" panose="00000400000000000000" pitchFamily="2" charset="0"/>
              </a:rPr>
              <a:t>krooninen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53784" y="433424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>
                <a:latin typeface="TrashHand" panose="00000400000000000000" pitchFamily="2" charset="0"/>
              </a:rPr>
              <a:t>äkillinen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" b="59536"/>
          <a:stretch/>
        </p:blipFill>
        <p:spPr>
          <a:xfrm>
            <a:off x="1405739" y="1988391"/>
            <a:ext cx="2471127" cy="2812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59239"/>
          <a:stretch/>
        </p:blipFill>
        <p:spPr>
          <a:xfrm flipH="1">
            <a:off x="8106871" y="1986717"/>
            <a:ext cx="2471127" cy="28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0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2800" b="1" dirty="0">
                <a:latin typeface="TrashHand" panose="00000400000000000000" pitchFamily="2" charset="0"/>
              </a:rPr>
              <a:t>Tapaturma?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46601" y="433424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>
                <a:latin typeface="TrashHand" panose="00000400000000000000" pitchFamily="2" charset="0"/>
              </a:rPr>
              <a:t>Äkillinen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59239"/>
          <a:stretch/>
        </p:blipFill>
        <p:spPr>
          <a:xfrm flipH="1">
            <a:off x="8106871" y="1986717"/>
            <a:ext cx="2471127" cy="28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7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 err="1">
                <a:latin typeface="TrashHand" panose="00000400000000000000" pitchFamily="2" charset="0"/>
              </a:rPr>
              <a:t>KYYNÄRpäät</a:t>
            </a:r>
            <a:r>
              <a:rPr lang="fi-FI" sz="11733" b="1" dirty="0">
                <a:latin typeface="TrashHand" panose="00000400000000000000" pitchFamily="2" charset="0"/>
              </a:rPr>
              <a:t> valmiina?</a:t>
            </a:r>
          </a:p>
        </p:txBody>
      </p:sp>
    </p:spTree>
    <p:extLst>
      <p:ext uri="{BB962C8B-B14F-4D97-AF65-F5344CB8AC3E}">
        <p14:creationId xmlns:p14="http://schemas.microsoft.com/office/powerpoint/2010/main" val="7591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OLE NOPEA!</a:t>
            </a:r>
          </a:p>
        </p:txBody>
      </p:sp>
    </p:spTree>
    <p:extLst>
      <p:ext uri="{BB962C8B-B14F-4D97-AF65-F5344CB8AC3E}">
        <p14:creationId xmlns:p14="http://schemas.microsoft.com/office/powerpoint/2010/main" val="3727643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3285</TotalTime>
  <Words>93</Words>
  <Application>Microsoft Office PowerPoint</Application>
  <PresentationFormat>Widescreen</PresentationFormat>
  <Paragraphs>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Permanent Marker</vt:lpstr>
      <vt:lpstr>Calibri</vt:lpstr>
      <vt:lpstr>Destroy</vt:lpstr>
      <vt:lpstr>Arial</vt:lpstr>
      <vt:lpstr>TrashHand</vt:lpstr>
      <vt:lpstr>Calibri Light</vt:lpstr>
      <vt:lpstr>Office Theme</vt:lpstr>
      <vt:lpstr>PowerPoint Presentation</vt:lpstr>
      <vt:lpstr>tapaturmat</vt:lpstr>
      <vt:lpstr>KUMPI VASTAUKSISTA ON OIKEIN?</vt:lpstr>
      <vt:lpstr>Vastaus kyynärpäällä!</vt:lpstr>
      <vt:lpstr>Harkka-kysymys</vt:lpstr>
      <vt:lpstr>Tapaturma?</vt:lpstr>
      <vt:lpstr>Tapaturma?</vt:lpstr>
      <vt:lpstr>KYYNÄRpäät valmiina?</vt:lpstr>
      <vt:lpstr>OLE NOPEA!</vt:lpstr>
      <vt:lpstr>Yleisin tapaturma?</vt:lpstr>
      <vt:lpstr>Yleisin tapaturma?</vt:lpstr>
      <vt:lpstr>PowerPoint Presentation</vt:lpstr>
      <vt:lpstr>NYT Vastaus NÄIN!</vt:lpstr>
      <vt:lpstr>Tapaturma-alttiimpia?</vt:lpstr>
      <vt:lpstr>Tapaturma-alttiimpia?</vt:lpstr>
      <vt:lpstr>NYT Vastaus NÄIN!</vt:lpstr>
      <vt:lpstr>Eniten tapaturmia?</vt:lpstr>
      <vt:lpstr>Eniten tapaturmia?</vt:lpstr>
      <vt:lpstr>NYT Vastaus NÄIN!</vt:lpstr>
      <vt:lpstr>Tapaturmia vuodessa?</vt:lpstr>
      <vt:lpstr>Tapaturmia vuodessa?</vt:lpstr>
      <vt:lpstr>PowerPoint Presentation</vt:lpstr>
      <vt:lpstr>PowerPoint Presentation</vt:lpstr>
    </vt:vector>
  </TitlesOfParts>
  <Company>LIKES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Kallio Jouni</dc:creator>
  <cp:lastModifiedBy>Aakko Saara</cp:lastModifiedBy>
  <cp:revision>46</cp:revision>
  <dcterms:created xsi:type="dcterms:W3CDTF">2015-01-27T10:05:43Z</dcterms:created>
  <dcterms:modified xsi:type="dcterms:W3CDTF">2019-02-24T09:30:56Z</dcterms:modified>
</cp:coreProperties>
</file>