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3"/>
  </p:notesMasterIdLst>
  <p:sldIdLst>
    <p:sldId id="256" r:id="rId2"/>
    <p:sldId id="258" r:id="rId3"/>
    <p:sldId id="259" r:id="rId4"/>
    <p:sldId id="260" r:id="rId5"/>
    <p:sldId id="269" r:id="rId6"/>
    <p:sldId id="270" r:id="rId7"/>
    <p:sldId id="264" r:id="rId8"/>
    <p:sldId id="263" r:id="rId9"/>
    <p:sldId id="265" r:id="rId10"/>
    <p:sldId id="267" r:id="rId11"/>
    <p:sldId id="268" r:id="rId12"/>
  </p:sldIdLst>
  <p:sldSz cx="12192000" cy="6858000"/>
  <p:notesSz cx="6858000" cy="9144000"/>
  <p:defaultText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EA996"/>
    <a:srgbClr val="7F181B"/>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368" autoAdjust="0"/>
    <p:restoredTop sz="73144" autoAdjust="0"/>
  </p:normalViewPr>
  <p:slideViewPr>
    <p:cSldViewPr snapToGrid="0" snapToObjects="1">
      <p:cViewPr varScale="1">
        <p:scale>
          <a:sx n="83" d="100"/>
          <a:sy n="83" d="100"/>
        </p:scale>
        <p:origin x="60" y="78"/>
      </p:cViewPr>
      <p:guideLst/>
    </p:cSldViewPr>
  </p:slideViewPr>
  <p:outlineViewPr>
    <p:cViewPr>
      <p:scale>
        <a:sx n="33" d="100"/>
        <a:sy n="33" d="100"/>
      </p:scale>
      <p:origin x="0" y="-142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586ED7-E594-284A-BCB0-7DD2E0F5F816}" type="datetimeFigureOut">
              <a:rPr lang="fi-FI" smtClean="0"/>
              <a:t>10.1.2023</a:t>
            </a:fld>
            <a:endParaRPr lang="fi-FI"/>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i-FI"/>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D1C9AF-C8A2-E248-9C2D-AAFE8E0C60B5}" type="slidenum">
              <a:rPr lang="fi-FI" smtClean="0"/>
              <a:t>‹#›</a:t>
            </a:fld>
            <a:endParaRPr lang="fi-FI"/>
          </a:p>
        </p:txBody>
      </p:sp>
    </p:spTree>
    <p:extLst>
      <p:ext uri="{BB962C8B-B14F-4D97-AF65-F5344CB8AC3E}">
        <p14:creationId xmlns:p14="http://schemas.microsoft.com/office/powerpoint/2010/main" val="36309372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D9D1C9AF-C8A2-E248-9C2D-AAFE8E0C60B5}" type="slidenum">
              <a:rPr lang="fi-FI" smtClean="0"/>
              <a:t>3</a:t>
            </a:fld>
            <a:endParaRPr lang="fi-FI"/>
          </a:p>
        </p:txBody>
      </p:sp>
    </p:spTree>
    <p:extLst>
      <p:ext uri="{BB962C8B-B14F-4D97-AF65-F5344CB8AC3E}">
        <p14:creationId xmlns:p14="http://schemas.microsoft.com/office/powerpoint/2010/main" val="2225595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D9D1C9AF-C8A2-E248-9C2D-AAFE8E0C60B5}" type="slidenum">
              <a:rPr lang="fi-FI" smtClean="0"/>
              <a:t>8</a:t>
            </a:fld>
            <a:endParaRPr lang="fi-FI"/>
          </a:p>
        </p:txBody>
      </p:sp>
    </p:spTree>
    <p:extLst>
      <p:ext uri="{BB962C8B-B14F-4D97-AF65-F5344CB8AC3E}">
        <p14:creationId xmlns:p14="http://schemas.microsoft.com/office/powerpoint/2010/main" val="222684171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KANSI">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34DE3F7-DC73-574E-BBEF-067A7B976E71}"/>
              </a:ext>
            </a:extLst>
          </p:cNvPr>
          <p:cNvSpPr/>
          <p:nvPr userDrawn="1"/>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Title 1">
            <a:extLst>
              <a:ext uri="{FF2B5EF4-FFF2-40B4-BE49-F238E27FC236}">
                <a16:creationId xmlns:a16="http://schemas.microsoft.com/office/drawing/2014/main" id="{904C8940-CA53-B241-B3C6-97DCD388C690}"/>
              </a:ext>
            </a:extLst>
          </p:cNvPr>
          <p:cNvSpPr>
            <a:spLocks noGrp="1"/>
          </p:cNvSpPr>
          <p:nvPr>
            <p:ph type="ctrTitle"/>
          </p:nvPr>
        </p:nvSpPr>
        <p:spPr>
          <a:xfrm>
            <a:off x="1524000" y="1023244"/>
            <a:ext cx="9144000" cy="2681191"/>
          </a:xfrm>
          <a:prstGeom prst="rect">
            <a:avLst/>
          </a:prstGeom>
        </p:spPr>
        <p:txBody>
          <a:bodyPr anchor="b"/>
          <a:lstStyle>
            <a:lvl1pPr algn="l">
              <a:defRPr sz="6600">
                <a:solidFill>
                  <a:schemeClr val="bg1"/>
                </a:solidFill>
              </a:defRPr>
            </a:lvl1pPr>
          </a:lstStyle>
          <a:p>
            <a:r>
              <a:rPr lang="fi-FI" noProof="0" dirty="0" err="1"/>
              <a:t>Click</a:t>
            </a:r>
            <a:r>
              <a:rPr lang="fi-FI" noProof="0" dirty="0"/>
              <a:t> to </a:t>
            </a:r>
            <a:r>
              <a:rPr lang="fi-FI" noProof="0" dirty="0" err="1"/>
              <a:t>edit</a:t>
            </a:r>
            <a:r>
              <a:rPr lang="fi-FI" noProof="0" dirty="0"/>
              <a:t> Master </a:t>
            </a:r>
            <a:r>
              <a:rPr lang="fi-FI" noProof="0" dirty="0" err="1"/>
              <a:t>title</a:t>
            </a:r>
            <a:r>
              <a:rPr lang="fi-FI" noProof="0" dirty="0"/>
              <a:t> </a:t>
            </a:r>
            <a:r>
              <a:rPr lang="fi-FI" noProof="0" dirty="0" err="1"/>
              <a:t>style</a:t>
            </a:r>
            <a:endParaRPr lang="fi-FI" noProof="0" dirty="0"/>
          </a:p>
        </p:txBody>
      </p:sp>
      <p:sp>
        <p:nvSpPr>
          <p:cNvPr id="3" name="Subtitle 2">
            <a:extLst>
              <a:ext uri="{FF2B5EF4-FFF2-40B4-BE49-F238E27FC236}">
                <a16:creationId xmlns:a16="http://schemas.microsoft.com/office/drawing/2014/main" id="{F22D6800-9BC3-F541-B95C-B3A42CD5E5F2}"/>
              </a:ext>
            </a:extLst>
          </p:cNvPr>
          <p:cNvSpPr>
            <a:spLocks noGrp="1"/>
          </p:cNvSpPr>
          <p:nvPr>
            <p:ph type="subTitle" idx="1"/>
          </p:nvPr>
        </p:nvSpPr>
        <p:spPr>
          <a:xfrm>
            <a:off x="1524000" y="4605382"/>
            <a:ext cx="9144000" cy="728421"/>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err="1"/>
              <a:t>Click</a:t>
            </a:r>
            <a:r>
              <a:rPr lang="fi-FI" dirty="0"/>
              <a:t> </a:t>
            </a:r>
            <a:r>
              <a:rPr lang="fi-FI" noProof="0" dirty="0"/>
              <a:t>to</a:t>
            </a:r>
            <a:r>
              <a:rPr lang="fi-FI" dirty="0"/>
              <a:t> </a:t>
            </a:r>
            <a:r>
              <a:rPr lang="fi-FI" dirty="0" err="1"/>
              <a:t>edit</a:t>
            </a:r>
            <a:r>
              <a:rPr lang="fi-FI" dirty="0"/>
              <a:t> Master </a:t>
            </a:r>
            <a:r>
              <a:rPr lang="fi-FI" dirty="0" err="1"/>
              <a:t>subtitle</a:t>
            </a:r>
            <a:r>
              <a:rPr lang="fi-FI" dirty="0"/>
              <a:t> </a:t>
            </a:r>
            <a:r>
              <a:rPr lang="fi-FI" dirty="0" err="1"/>
              <a:t>style</a:t>
            </a:r>
            <a:endParaRPr lang="fi-FI" dirty="0"/>
          </a:p>
          <a:p>
            <a:pPr lvl="1"/>
            <a:endParaRPr lang="fi-FI" dirty="0"/>
          </a:p>
        </p:txBody>
      </p:sp>
      <p:sp>
        <p:nvSpPr>
          <p:cNvPr id="7" name="Rectangle 6">
            <a:extLst>
              <a:ext uri="{FF2B5EF4-FFF2-40B4-BE49-F238E27FC236}">
                <a16:creationId xmlns:a16="http://schemas.microsoft.com/office/drawing/2014/main" id="{485E0F3C-DB79-0649-9FDA-521305556C69}"/>
              </a:ext>
            </a:extLst>
          </p:cNvPr>
          <p:cNvSpPr/>
          <p:nvPr userDrawn="1"/>
        </p:nvSpPr>
        <p:spPr>
          <a:xfrm>
            <a:off x="10321636" y="0"/>
            <a:ext cx="1870364" cy="1023244"/>
          </a:xfrm>
          <a:prstGeom prst="rect">
            <a:avLst/>
          </a:prstGeom>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fi-FI" dirty="0"/>
          </a:p>
        </p:txBody>
      </p:sp>
      <p:pic>
        <p:nvPicPr>
          <p:cNvPr id="10" name="Picture 9" descr="Logo&#10;&#10;Description automatically generated with medium confidence">
            <a:extLst>
              <a:ext uri="{FF2B5EF4-FFF2-40B4-BE49-F238E27FC236}">
                <a16:creationId xmlns:a16="http://schemas.microsoft.com/office/drawing/2014/main" id="{D5ABF1CB-CC4F-A746-B465-2433ABE6EAC3}"/>
              </a:ext>
            </a:extLst>
          </p:cNvPr>
          <p:cNvPicPr>
            <a:picLocks noChangeAspect="1"/>
          </p:cNvPicPr>
          <p:nvPr userDrawn="1"/>
        </p:nvPicPr>
        <p:blipFill>
          <a:blip r:embed="rId2">
            <a:alphaModFix/>
          </a:blip>
          <a:stretch>
            <a:fillRect/>
          </a:stretch>
        </p:blipFill>
        <p:spPr>
          <a:xfrm>
            <a:off x="10444442" y="112204"/>
            <a:ext cx="1624753" cy="798837"/>
          </a:xfrm>
          <a:prstGeom prst="rect">
            <a:avLst/>
          </a:prstGeom>
        </p:spPr>
      </p:pic>
    </p:spTree>
    <p:extLst>
      <p:ext uri="{BB962C8B-B14F-4D97-AF65-F5344CB8AC3E}">
        <p14:creationId xmlns:p14="http://schemas.microsoft.com/office/powerpoint/2010/main" val="11222915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KOLMIIJAKO">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842C13-CE2E-A64A-9716-170794CB4172}"/>
              </a:ext>
            </a:extLst>
          </p:cNvPr>
          <p:cNvSpPr/>
          <p:nvPr userDrawn="1"/>
        </p:nvSpPr>
        <p:spPr>
          <a:xfrm>
            <a:off x="0" y="0"/>
            <a:ext cx="406879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8" name="Rectangle 7">
            <a:extLst>
              <a:ext uri="{FF2B5EF4-FFF2-40B4-BE49-F238E27FC236}">
                <a16:creationId xmlns:a16="http://schemas.microsoft.com/office/drawing/2014/main" id="{8DC9842C-3555-7E45-9644-0950E85E0A2A}"/>
              </a:ext>
            </a:extLst>
          </p:cNvPr>
          <p:cNvSpPr/>
          <p:nvPr userDrawn="1"/>
        </p:nvSpPr>
        <p:spPr>
          <a:xfrm>
            <a:off x="4068792" y="0"/>
            <a:ext cx="406879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9" name="Rectangle 8">
            <a:extLst>
              <a:ext uri="{FF2B5EF4-FFF2-40B4-BE49-F238E27FC236}">
                <a16:creationId xmlns:a16="http://schemas.microsoft.com/office/drawing/2014/main" id="{7650466E-BA06-BF44-A0C7-DD2604FD37F8}"/>
              </a:ext>
            </a:extLst>
          </p:cNvPr>
          <p:cNvSpPr/>
          <p:nvPr userDrawn="1"/>
        </p:nvSpPr>
        <p:spPr>
          <a:xfrm>
            <a:off x="8123208" y="0"/>
            <a:ext cx="4068792"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10" name="Title 1">
            <a:extLst>
              <a:ext uri="{FF2B5EF4-FFF2-40B4-BE49-F238E27FC236}">
                <a16:creationId xmlns:a16="http://schemas.microsoft.com/office/drawing/2014/main" id="{8201F7B3-E497-3049-89EB-99DA34C1966B}"/>
              </a:ext>
            </a:extLst>
          </p:cNvPr>
          <p:cNvSpPr>
            <a:spLocks noGrp="1"/>
          </p:cNvSpPr>
          <p:nvPr>
            <p:ph type="title"/>
          </p:nvPr>
        </p:nvSpPr>
        <p:spPr>
          <a:xfrm>
            <a:off x="266700" y="429917"/>
            <a:ext cx="10515600" cy="781750"/>
          </a:xfrm>
          <a:prstGeom prst="rect">
            <a:avLst/>
          </a:prstGeom>
        </p:spPr>
        <p:txBody>
          <a:bodyPr/>
          <a:lstStyle>
            <a:lvl1pPr>
              <a:defRPr sz="3000"/>
            </a:lvl1pPr>
          </a:lstStyle>
          <a:p>
            <a:r>
              <a:rPr lang="fi-FI" noProof="0"/>
              <a:t>Click to edit Master title style</a:t>
            </a:r>
          </a:p>
        </p:txBody>
      </p:sp>
      <p:sp>
        <p:nvSpPr>
          <p:cNvPr id="11" name="Text Placeholder 2">
            <a:extLst>
              <a:ext uri="{FF2B5EF4-FFF2-40B4-BE49-F238E27FC236}">
                <a16:creationId xmlns:a16="http://schemas.microsoft.com/office/drawing/2014/main" id="{800C0C4A-6664-F44A-825B-15E820DCE69D}"/>
              </a:ext>
            </a:extLst>
          </p:cNvPr>
          <p:cNvSpPr>
            <a:spLocks noGrp="1"/>
          </p:cNvSpPr>
          <p:nvPr>
            <p:ph type="body" idx="1"/>
          </p:nvPr>
        </p:nvSpPr>
        <p:spPr>
          <a:xfrm>
            <a:off x="266700" y="1653101"/>
            <a:ext cx="3562350" cy="823912"/>
          </a:xfrm>
        </p:spPr>
        <p:txBody>
          <a:bodyPr anchor="b"/>
          <a:lstStyle>
            <a:lvl1pPr marL="0" indent="0">
              <a:buNone/>
              <a:defRPr sz="25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p:txBody>
      </p:sp>
      <p:sp>
        <p:nvSpPr>
          <p:cNvPr id="13" name="Text Placeholder 2">
            <a:extLst>
              <a:ext uri="{FF2B5EF4-FFF2-40B4-BE49-F238E27FC236}">
                <a16:creationId xmlns:a16="http://schemas.microsoft.com/office/drawing/2014/main" id="{7C170BD7-4792-AB4E-BA25-33FFD4081082}"/>
              </a:ext>
            </a:extLst>
          </p:cNvPr>
          <p:cNvSpPr>
            <a:spLocks noGrp="1"/>
          </p:cNvSpPr>
          <p:nvPr>
            <p:ph type="body" idx="10"/>
          </p:nvPr>
        </p:nvSpPr>
        <p:spPr>
          <a:xfrm>
            <a:off x="266701" y="2681800"/>
            <a:ext cx="3562350" cy="3890449"/>
          </a:xfrm>
        </p:spPr>
        <p:txBody>
          <a:bodyPr anchor="t"/>
          <a:lstStyle>
            <a:lvl1pPr marL="0" indent="0">
              <a:spcBef>
                <a:spcPts val="0"/>
              </a:spcBef>
              <a:buNone/>
              <a:defRPr sz="2300" b="0" i="0">
                <a:latin typeface="Georgia" panose="02040502050405020303" pitchFamily="18" charset="0"/>
              </a:defRPr>
            </a:lvl1pPr>
            <a:lvl2pPr marL="457200" indent="0">
              <a:buNone/>
              <a:defRPr sz="2300" b="0" i="0">
                <a:latin typeface="Georgia" panose="02040502050405020303" pitchFamily="18" charset="0"/>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a:p>
            <a:pPr lvl="1"/>
            <a:endParaRPr lang="fi-FI" noProof="0" dirty="0"/>
          </a:p>
        </p:txBody>
      </p:sp>
      <p:sp>
        <p:nvSpPr>
          <p:cNvPr id="14" name="Text Placeholder 2">
            <a:extLst>
              <a:ext uri="{FF2B5EF4-FFF2-40B4-BE49-F238E27FC236}">
                <a16:creationId xmlns:a16="http://schemas.microsoft.com/office/drawing/2014/main" id="{ABA4081A-9EBF-214E-887F-4F3D6CBC04D7}"/>
              </a:ext>
            </a:extLst>
          </p:cNvPr>
          <p:cNvSpPr>
            <a:spLocks noGrp="1"/>
          </p:cNvSpPr>
          <p:nvPr>
            <p:ph type="body" idx="11"/>
          </p:nvPr>
        </p:nvSpPr>
        <p:spPr>
          <a:xfrm>
            <a:off x="4267200" y="1653101"/>
            <a:ext cx="3562350" cy="823912"/>
          </a:xfrm>
        </p:spPr>
        <p:txBody>
          <a:bodyPr anchor="b"/>
          <a:lstStyle>
            <a:lvl1pPr marL="0" indent="0">
              <a:buNone/>
              <a:defRPr sz="25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Click to edit Master text styles</a:t>
            </a:r>
          </a:p>
        </p:txBody>
      </p:sp>
      <p:sp>
        <p:nvSpPr>
          <p:cNvPr id="15" name="Text Placeholder 2">
            <a:extLst>
              <a:ext uri="{FF2B5EF4-FFF2-40B4-BE49-F238E27FC236}">
                <a16:creationId xmlns:a16="http://schemas.microsoft.com/office/drawing/2014/main" id="{BAF164FC-7E76-C94C-8284-BB996EB9F5CE}"/>
              </a:ext>
            </a:extLst>
          </p:cNvPr>
          <p:cNvSpPr>
            <a:spLocks noGrp="1"/>
          </p:cNvSpPr>
          <p:nvPr>
            <p:ph type="body" idx="12"/>
          </p:nvPr>
        </p:nvSpPr>
        <p:spPr>
          <a:xfrm>
            <a:off x="4267201" y="2681800"/>
            <a:ext cx="3562350" cy="3890449"/>
          </a:xfrm>
        </p:spPr>
        <p:txBody>
          <a:bodyPr anchor="t"/>
          <a:lstStyle>
            <a:lvl1pPr marL="0" indent="0">
              <a:spcBef>
                <a:spcPts val="0"/>
              </a:spcBef>
              <a:buNone/>
              <a:defRPr sz="2300" b="0" i="0">
                <a:latin typeface="Georgia" panose="02040502050405020303" pitchFamily="18" charset="0"/>
              </a:defRPr>
            </a:lvl1pPr>
            <a:lvl2pPr marL="457200" indent="0">
              <a:buNone/>
              <a:defRPr sz="2300" b="0" i="0">
                <a:latin typeface="Georgia" panose="02040502050405020303" pitchFamily="18" charset="0"/>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a:p>
            <a:pPr lvl="1"/>
            <a:endParaRPr lang="fi-FI" noProof="0" dirty="0"/>
          </a:p>
        </p:txBody>
      </p:sp>
      <p:sp>
        <p:nvSpPr>
          <p:cNvPr id="16" name="Text Placeholder 2">
            <a:extLst>
              <a:ext uri="{FF2B5EF4-FFF2-40B4-BE49-F238E27FC236}">
                <a16:creationId xmlns:a16="http://schemas.microsoft.com/office/drawing/2014/main" id="{C5EFE7FF-BFC1-754C-A2F8-6DE833B6B70C}"/>
              </a:ext>
            </a:extLst>
          </p:cNvPr>
          <p:cNvSpPr>
            <a:spLocks noGrp="1"/>
          </p:cNvSpPr>
          <p:nvPr>
            <p:ph type="body" idx="13"/>
          </p:nvPr>
        </p:nvSpPr>
        <p:spPr>
          <a:xfrm>
            <a:off x="8343900" y="1653101"/>
            <a:ext cx="3562350" cy="823912"/>
          </a:xfrm>
        </p:spPr>
        <p:txBody>
          <a:bodyPr anchor="b"/>
          <a:lstStyle>
            <a:lvl1pPr marL="0" indent="0">
              <a:buNone/>
              <a:defRPr sz="25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Click to edit Master text styles</a:t>
            </a:r>
          </a:p>
        </p:txBody>
      </p:sp>
      <p:sp>
        <p:nvSpPr>
          <p:cNvPr id="17" name="Text Placeholder 2">
            <a:extLst>
              <a:ext uri="{FF2B5EF4-FFF2-40B4-BE49-F238E27FC236}">
                <a16:creationId xmlns:a16="http://schemas.microsoft.com/office/drawing/2014/main" id="{53ADEAE9-EC47-FB4E-AD53-1133E44F217B}"/>
              </a:ext>
            </a:extLst>
          </p:cNvPr>
          <p:cNvSpPr>
            <a:spLocks noGrp="1"/>
          </p:cNvSpPr>
          <p:nvPr>
            <p:ph type="body" idx="14"/>
          </p:nvPr>
        </p:nvSpPr>
        <p:spPr>
          <a:xfrm>
            <a:off x="8343901" y="2681800"/>
            <a:ext cx="3562350" cy="3890449"/>
          </a:xfrm>
        </p:spPr>
        <p:txBody>
          <a:bodyPr anchor="t"/>
          <a:lstStyle>
            <a:lvl1pPr marL="0" indent="0">
              <a:spcBef>
                <a:spcPts val="0"/>
              </a:spcBef>
              <a:buNone/>
              <a:defRPr sz="2300" b="0" i="0">
                <a:latin typeface="Georgia" panose="02040502050405020303" pitchFamily="18" charset="0"/>
              </a:defRPr>
            </a:lvl1pPr>
            <a:lvl2pPr marL="457200" indent="0">
              <a:buNone/>
              <a:defRPr sz="2300" b="0" i="0">
                <a:latin typeface="Georgia" panose="02040502050405020303" pitchFamily="18" charset="0"/>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a:p>
            <a:pPr lvl="1"/>
            <a:endParaRPr lang="fi-FI" noProof="0" dirty="0"/>
          </a:p>
        </p:txBody>
      </p:sp>
    </p:spTree>
    <p:extLst>
      <p:ext uri="{BB962C8B-B14F-4D97-AF65-F5344CB8AC3E}">
        <p14:creationId xmlns:p14="http://schemas.microsoft.com/office/powerpoint/2010/main" val="26147052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KOLMIJAKO VÄRI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842C13-CE2E-A64A-9716-170794CB4172}"/>
              </a:ext>
            </a:extLst>
          </p:cNvPr>
          <p:cNvSpPr/>
          <p:nvPr userDrawn="1"/>
        </p:nvSpPr>
        <p:spPr>
          <a:xfrm>
            <a:off x="0" y="0"/>
            <a:ext cx="4068792" cy="6858000"/>
          </a:xfrm>
          <a:prstGeom prst="rect">
            <a:avLst/>
          </a:prstGeom>
          <a:solidFill>
            <a:srgbClr val="BEA9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8" name="Rectangle 7">
            <a:extLst>
              <a:ext uri="{FF2B5EF4-FFF2-40B4-BE49-F238E27FC236}">
                <a16:creationId xmlns:a16="http://schemas.microsoft.com/office/drawing/2014/main" id="{8DC9842C-3555-7E45-9644-0950E85E0A2A}"/>
              </a:ext>
            </a:extLst>
          </p:cNvPr>
          <p:cNvSpPr/>
          <p:nvPr userDrawn="1"/>
        </p:nvSpPr>
        <p:spPr>
          <a:xfrm>
            <a:off x="4068792" y="0"/>
            <a:ext cx="406879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9" name="Rectangle 8">
            <a:extLst>
              <a:ext uri="{FF2B5EF4-FFF2-40B4-BE49-F238E27FC236}">
                <a16:creationId xmlns:a16="http://schemas.microsoft.com/office/drawing/2014/main" id="{7650466E-BA06-BF44-A0C7-DD2604FD37F8}"/>
              </a:ext>
            </a:extLst>
          </p:cNvPr>
          <p:cNvSpPr/>
          <p:nvPr userDrawn="1"/>
        </p:nvSpPr>
        <p:spPr>
          <a:xfrm>
            <a:off x="8123208" y="0"/>
            <a:ext cx="406879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13" name="Text Placeholder 2">
            <a:extLst>
              <a:ext uri="{FF2B5EF4-FFF2-40B4-BE49-F238E27FC236}">
                <a16:creationId xmlns:a16="http://schemas.microsoft.com/office/drawing/2014/main" id="{7C170BD7-4792-AB4E-BA25-33FFD4081082}"/>
              </a:ext>
            </a:extLst>
          </p:cNvPr>
          <p:cNvSpPr>
            <a:spLocks noGrp="1"/>
          </p:cNvSpPr>
          <p:nvPr>
            <p:ph type="body" idx="10"/>
          </p:nvPr>
        </p:nvSpPr>
        <p:spPr>
          <a:xfrm>
            <a:off x="266701" y="1483775"/>
            <a:ext cx="3562350" cy="3890449"/>
          </a:xfrm>
        </p:spPr>
        <p:txBody>
          <a:bodyPr anchor="ctr"/>
          <a:lstStyle>
            <a:lvl1pPr marL="0" indent="0">
              <a:spcBef>
                <a:spcPts val="0"/>
              </a:spcBef>
              <a:buNone/>
              <a:defRPr sz="2300" b="0" i="0">
                <a:solidFill>
                  <a:schemeClr val="bg1"/>
                </a:solidFill>
                <a:latin typeface="Georgia" panose="02040502050405020303" pitchFamily="18" charset="0"/>
              </a:defRPr>
            </a:lvl1pPr>
            <a:lvl2pPr marL="457200" indent="0">
              <a:buNone/>
              <a:defRPr sz="2300" b="0" i="0">
                <a:solidFill>
                  <a:schemeClr val="bg1"/>
                </a:solidFill>
                <a:latin typeface="Georgia" panose="02040502050405020303" pitchFamily="18" charset="0"/>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a:p>
            <a:pPr lvl="1"/>
            <a:endParaRPr lang="fi-FI" noProof="0" dirty="0"/>
          </a:p>
        </p:txBody>
      </p:sp>
      <p:sp>
        <p:nvSpPr>
          <p:cNvPr id="15" name="Text Placeholder 2">
            <a:extLst>
              <a:ext uri="{FF2B5EF4-FFF2-40B4-BE49-F238E27FC236}">
                <a16:creationId xmlns:a16="http://schemas.microsoft.com/office/drawing/2014/main" id="{BAF164FC-7E76-C94C-8284-BB996EB9F5CE}"/>
              </a:ext>
            </a:extLst>
          </p:cNvPr>
          <p:cNvSpPr>
            <a:spLocks noGrp="1"/>
          </p:cNvSpPr>
          <p:nvPr>
            <p:ph type="body" idx="12"/>
          </p:nvPr>
        </p:nvSpPr>
        <p:spPr>
          <a:xfrm>
            <a:off x="4267201" y="1483775"/>
            <a:ext cx="3562350" cy="3890449"/>
          </a:xfrm>
        </p:spPr>
        <p:txBody>
          <a:bodyPr anchor="ctr"/>
          <a:lstStyle>
            <a:lvl1pPr marL="0" indent="0">
              <a:spcBef>
                <a:spcPts val="0"/>
              </a:spcBef>
              <a:buNone/>
              <a:defRPr sz="2300" b="0" i="0">
                <a:solidFill>
                  <a:schemeClr val="tx1"/>
                </a:solidFill>
                <a:latin typeface="Georgia" panose="02040502050405020303" pitchFamily="18" charset="0"/>
              </a:defRPr>
            </a:lvl1pPr>
            <a:lvl2pPr marL="457200" indent="0">
              <a:buNone/>
              <a:defRPr sz="2300" b="0" i="0">
                <a:latin typeface="Georgia" panose="02040502050405020303" pitchFamily="18" charset="0"/>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a:p>
            <a:pPr lvl="1"/>
            <a:endParaRPr lang="fi-FI" noProof="0" dirty="0"/>
          </a:p>
        </p:txBody>
      </p:sp>
      <p:sp>
        <p:nvSpPr>
          <p:cNvPr id="17" name="Text Placeholder 2">
            <a:extLst>
              <a:ext uri="{FF2B5EF4-FFF2-40B4-BE49-F238E27FC236}">
                <a16:creationId xmlns:a16="http://schemas.microsoft.com/office/drawing/2014/main" id="{53ADEAE9-EC47-FB4E-AD53-1133E44F217B}"/>
              </a:ext>
            </a:extLst>
          </p:cNvPr>
          <p:cNvSpPr>
            <a:spLocks noGrp="1"/>
          </p:cNvSpPr>
          <p:nvPr>
            <p:ph type="body" idx="14"/>
          </p:nvPr>
        </p:nvSpPr>
        <p:spPr>
          <a:xfrm>
            <a:off x="8343901" y="1483775"/>
            <a:ext cx="3562350" cy="3890449"/>
          </a:xfrm>
        </p:spPr>
        <p:txBody>
          <a:bodyPr anchor="ctr"/>
          <a:lstStyle>
            <a:lvl1pPr marL="0" indent="0">
              <a:spcBef>
                <a:spcPts val="0"/>
              </a:spcBef>
              <a:buNone/>
              <a:defRPr sz="2300" b="0" i="0">
                <a:solidFill>
                  <a:schemeClr val="bg1"/>
                </a:solidFill>
                <a:latin typeface="Georgia" panose="02040502050405020303" pitchFamily="18" charset="0"/>
              </a:defRPr>
            </a:lvl1pPr>
            <a:lvl2pPr marL="457200" indent="0">
              <a:buNone/>
              <a:defRPr sz="2300" b="0" i="0">
                <a:solidFill>
                  <a:schemeClr val="bg1"/>
                </a:solidFill>
                <a:latin typeface="Georgia" panose="02040502050405020303" pitchFamily="18" charset="0"/>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a:p>
            <a:pPr lvl="1"/>
            <a:endParaRPr lang="fi-FI" noProof="0" dirty="0"/>
          </a:p>
        </p:txBody>
      </p:sp>
    </p:spTree>
    <p:extLst>
      <p:ext uri="{BB962C8B-B14F-4D97-AF65-F5344CB8AC3E}">
        <p14:creationId xmlns:p14="http://schemas.microsoft.com/office/powerpoint/2010/main" val="20729382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KOLMIJAKO KÄYTTÖESIMERKKI">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842C13-CE2E-A64A-9716-170794CB4172}"/>
              </a:ext>
            </a:extLst>
          </p:cNvPr>
          <p:cNvSpPr/>
          <p:nvPr userDrawn="1"/>
        </p:nvSpPr>
        <p:spPr>
          <a:xfrm>
            <a:off x="0" y="0"/>
            <a:ext cx="4068792" cy="6858000"/>
          </a:xfrm>
          <a:prstGeom prst="rect">
            <a:avLst/>
          </a:prstGeom>
          <a:solidFill>
            <a:srgbClr val="BEA9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9" name="Rectangle 8">
            <a:extLst>
              <a:ext uri="{FF2B5EF4-FFF2-40B4-BE49-F238E27FC236}">
                <a16:creationId xmlns:a16="http://schemas.microsoft.com/office/drawing/2014/main" id="{7650466E-BA06-BF44-A0C7-DD2604FD37F8}"/>
              </a:ext>
            </a:extLst>
          </p:cNvPr>
          <p:cNvSpPr/>
          <p:nvPr userDrawn="1"/>
        </p:nvSpPr>
        <p:spPr>
          <a:xfrm>
            <a:off x="8123208" y="0"/>
            <a:ext cx="406879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13" name="Text Placeholder 2">
            <a:extLst>
              <a:ext uri="{FF2B5EF4-FFF2-40B4-BE49-F238E27FC236}">
                <a16:creationId xmlns:a16="http://schemas.microsoft.com/office/drawing/2014/main" id="{7C170BD7-4792-AB4E-BA25-33FFD4081082}"/>
              </a:ext>
            </a:extLst>
          </p:cNvPr>
          <p:cNvSpPr>
            <a:spLocks noGrp="1"/>
          </p:cNvSpPr>
          <p:nvPr>
            <p:ph type="body" idx="10"/>
          </p:nvPr>
        </p:nvSpPr>
        <p:spPr>
          <a:xfrm>
            <a:off x="266701" y="1483775"/>
            <a:ext cx="3562350" cy="3890449"/>
          </a:xfrm>
        </p:spPr>
        <p:txBody>
          <a:bodyPr anchor="ctr"/>
          <a:lstStyle>
            <a:lvl1pPr marL="0" indent="0">
              <a:spcBef>
                <a:spcPts val="0"/>
              </a:spcBef>
              <a:buNone/>
              <a:defRPr sz="2300" b="0" i="0">
                <a:solidFill>
                  <a:schemeClr val="bg1"/>
                </a:solidFill>
                <a:latin typeface="Georgia" panose="02040502050405020303" pitchFamily="18" charset="0"/>
              </a:defRPr>
            </a:lvl1pPr>
            <a:lvl2pPr marL="457200" indent="0">
              <a:buNone/>
              <a:defRPr sz="2300" b="0" i="0">
                <a:solidFill>
                  <a:schemeClr val="bg1"/>
                </a:solidFill>
                <a:latin typeface="Georgia" panose="02040502050405020303" pitchFamily="18" charset="0"/>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a:p>
            <a:pPr lvl="1"/>
            <a:endParaRPr lang="fi-FI" noProof="0" dirty="0"/>
          </a:p>
          <a:p>
            <a:pPr lvl="1"/>
            <a:endParaRPr lang="fi-FI" noProof="0" dirty="0"/>
          </a:p>
        </p:txBody>
      </p:sp>
      <p:sp>
        <p:nvSpPr>
          <p:cNvPr id="17" name="Text Placeholder 2">
            <a:extLst>
              <a:ext uri="{FF2B5EF4-FFF2-40B4-BE49-F238E27FC236}">
                <a16:creationId xmlns:a16="http://schemas.microsoft.com/office/drawing/2014/main" id="{53ADEAE9-EC47-FB4E-AD53-1133E44F217B}"/>
              </a:ext>
            </a:extLst>
          </p:cNvPr>
          <p:cNvSpPr>
            <a:spLocks noGrp="1"/>
          </p:cNvSpPr>
          <p:nvPr>
            <p:ph type="body" idx="14"/>
          </p:nvPr>
        </p:nvSpPr>
        <p:spPr>
          <a:xfrm>
            <a:off x="8343901" y="1483775"/>
            <a:ext cx="3562350" cy="3890449"/>
          </a:xfrm>
        </p:spPr>
        <p:txBody>
          <a:bodyPr anchor="ctr"/>
          <a:lstStyle>
            <a:lvl1pPr marL="0" indent="0">
              <a:spcBef>
                <a:spcPts val="0"/>
              </a:spcBef>
              <a:buNone/>
              <a:defRPr sz="2300" b="0" i="0">
                <a:solidFill>
                  <a:schemeClr val="bg1"/>
                </a:solidFill>
                <a:latin typeface="Georgia" panose="02040502050405020303" pitchFamily="18" charset="0"/>
              </a:defRPr>
            </a:lvl1pPr>
            <a:lvl2pPr marL="457200" indent="0">
              <a:buNone/>
              <a:defRPr sz="2300" b="0" i="0">
                <a:solidFill>
                  <a:schemeClr val="bg1"/>
                </a:solidFill>
                <a:latin typeface="Georgia" panose="02040502050405020303" pitchFamily="18" charset="0"/>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a:p>
            <a:pPr lvl="1"/>
            <a:endParaRPr lang="fi-FI" noProof="0" dirty="0"/>
          </a:p>
          <a:p>
            <a:pPr lvl="1"/>
            <a:endParaRPr lang="fi-FI" noProof="0" dirty="0"/>
          </a:p>
        </p:txBody>
      </p:sp>
      <p:sp>
        <p:nvSpPr>
          <p:cNvPr id="4" name="Picture Placeholder 3">
            <a:extLst>
              <a:ext uri="{FF2B5EF4-FFF2-40B4-BE49-F238E27FC236}">
                <a16:creationId xmlns:a16="http://schemas.microsoft.com/office/drawing/2014/main" id="{86E27E95-2F25-7142-A76B-83C64B1372A5}"/>
              </a:ext>
            </a:extLst>
          </p:cNvPr>
          <p:cNvSpPr>
            <a:spLocks noGrp="1"/>
          </p:cNvSpPr>
          <p:nvPr>
            <p:ph type="pic" sz="quarter" idx="15"/>
          </p:nvPr>
        </p:nvSpPr>
        <p:spPr>
          <a:xfrm>
            <a:off x="4068763" y="0"/>
            <a:ext cx="4054475" cy="6858000"/>
          </a:xfrm>
        </p:spPr>
        <p:txBody>
          <a:bodyPr/>
          <a:lstStyle/>
          <a:p>
            <a:endParaRPr lang="fi-FI" noProof="0"/>
          </a:p>
        </p:txBody>
      </p:sp>
    </p:spTree>
    <p:extLst>
      <p:ext uri="{BB962C8B-B14F-4D97-AF65-F5344CB8AC3E}">
        <p14:creationId xmlns:p14="http://schemas.microsoft.com/office/powerpoint/2010/main" val="25021893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KOLMIJAKO KÄYTTÖESIMERKKI 2">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842C13-CE2E-A64A-9716-170794CB4172}"/>
              </a:ext>
            </a:extLst>
          </p:cNvPr>
          <p:cNvSpPr/>
          <p:nvPr userDrawn="1"/>
        </p:nvSpPr>
        <p:spPr>
          <a:xfrm>
            <a:off x="0" y="0"/>
            <a:ext cx="4068792"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9" name="Rectangle 8">
            <a:extLst>
              <a:ext uri="{FF2B5EF4-FFF2-40B4-BE49-F238E27FC236}">
                <a16:creationId xmlns:a16="http://schemas.microsoft.com/office/drawing/2014/main" id="{7650466E-BA06-BF44-A0C7-DD2604FD37F8}"/>
              </a:ext>
            </a:extLst>
          </p:cNvPr>
          <p:cNvSpPr/>
          <p:nvPr userDrawn="1"/>
        </p:nvSpPr>
        <p:spPr>
          <a:xfrm>
            <a:off x="4054418" y="0"/>
            <a:ext cx="406879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13" name="Text Placeholder 2">
            <a:extLst>
              <a:ext uri="{FF2B5EF4-FFF2-40B4-BE49-F238E27FC236}">
                <a16:creationId xmlns:a16="http://schemas.microsoft.com/office/drawing/2014/main" id="{7C170BD7-4792-AB4E-BA25-33FFD4081082}"/>
              </a:ext>
            </a:extLst>
          </p:cNvPr>
          <p:cNvSpPr>
            <a:spLocks noGrp="1"/>
          </p:cNvSpPr>
          <p:nvPr>
            <p:ph type="body" idx="10"/>
          </p:nvPr>
        </p:nvSpPr>
        <p:spPr>
          <a:xfrm>
            <a:off x="266701" y="1483775"/>
            <a:ext cx="3562350" cy="3890449"/>
          </a:xfrm>
        </p:spPr>
        <p:txBody>
          <a:bodyPr anchor="ctr"/>
          <a:lstStyle>
            <a:lvl1pPr marL="0" indent="0">
              <a:spcBef>
                <a:spcPts val="0"/>
              </a:spcBef>
              <a:buNone/>
              <a:defRPr sz="2300" b="0" i="0">
                <a:latin typeface="Georgia" panose="02040502050405020303" pitchFamily="18" charset="0"/>
              </a:defRPr>
            </a:lvl1pPr>
            <a:lvl2pPr marL="457200" indent="0">
              <a:buNone/>
              <a:defRPr sz="2300" b="0" i="0">
                <a:latin typeface="Georgia" panose="02040502050405020303" pitchFamily="18" charset="0"/>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a:p>
            <a:pPr lvl="1"/>
            <a:endParaRPr lang="fi-FI" noProof="0" dirty="0"/>
          </a:p>
        </p:txBody>
      </p:sp>
      <p:sp>
        <p:nvSpPr>
          <p:cNvPr id="17" name="Text Placeholder 2">
            <a:extLst>
              <a:ext uri="{FF2B5EF4-FFF2-40B4-BE49-F238E27FC236}">
                <a16:creationId xmlns:a16="http://schemas.microsoft.com/office/drawing/2014/main" id="{53ADEAE9-EC47-FB4E-AD53-1133E44F217B}"/>
              </a:ext>
            </a:extLst>
          </p:cNvPr>
          <p:cNvSpPr>
            <a:spLocks noGrp="1"/>
          </p:cNvSpPr>
          <p:nvPr>
            <p:ph type="body" idx="14"/>
          </p:nvPr>
        </p:nvSpPr>
        <p:spPr>
          <a:xfrm>
            <a:off x="4294159" y="1483775"/>
            <a:ext cx="3562350" cy="3890449"/>
          </a:xfrm>
        </p:spPr>
        <p:txBody>
          <a:bodyPr anchor="ctr"/>
          <a:lstStyle>
            <a:lvl1pPr marL="0" indent="0">
              <a:spcBef>
                <a:spcPts val="0"/>
              </a:spcBef>
              <a:buNone/>
              <a:defRPr sz="2300" b="0" i="0">
                <a:latin typeface="Georgia" panose="02040502050405020303" pitchFamily="18" charset="0"/>
              </a:defRPr>
            </a:lvl1pPr>
            <a:lvl2pPr marL="457200" indent="0">
              <a:buNone/>
              <a:defRPr sz="2300" b="0" i="0">
                <a:latin typeface="Georgia" panose="02040502050405020303" pitchFamily="18" charset="0"/>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a:p>
            <a:pPr lvl="1"/>
            <a:endParaRPr lang="fi-FI" noProof="0" dirty="0"/>
          </a:p>
        </p:txBody>
      </p:sp>
      <p:sp>
        <p:nvSpPr>
          <p:cNvPr id="4" name="Picture Placeholder 3">
            <a:extLst>
              <a:ext uri="{FF2B5EF4-FFF2-40B4-BE49-F238E27FC236}">
                <a16:creationId xmlns:a16="http://schemas.microsoft.com/office/drawing/2014/main" id="{86E27E95-2F25-7142-A76B-83C64B1372A5}"/>
              </a:ext>
            </a:extLst>
          </p:cNvPr>
          <p:cNvSpPr>
            <a:spLocks noGrp="1"/>
          </p:cNvSpPr>
          <p:nvPr>
            <p:ph type="pic" sz="quarter" idx="15"/>
          </p:nvPr>
        </p:nvSpPr>
        <p:spPr>
          <a:xfrm>
            <a:off x="8123210" y="-1"/>
            <a:ext cx="4122769" cy="6858000"/>
          </a:xfrm>
        </p:spPr>
        <p:txBody>
          <a:bodyPr/>
          <a:lstStyle/>
          <a:p>
            <a:endParaRPr lang="fi-FI" noProof="0"/>
          </a:p>
        </p:txBody>
      </p:sp>
    </p:spTree>
    <p:extLst>
      <p:ext uri="{BB962C8B-B14F-4D97-AF65-F5344CB8AC3E}">
        <p14:creationId xmlns:p14="http://schemas.microsoft.com/office/powerpoint/2010/main" val="35882437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KOLMIJAKO KÄYTTÖESIMERKKI 2">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842C13-CE2E-A64A-9716-170794CB4172}"/>
              </a:ext>
            </a:extLst>
          </p:cNvPr>
          <p:cNvSpPr/>
          <p:nvPr userDrawn="1"/>
        </p:nvSpPr>
        <p:spPr>
          <a:xfrm>
            <a:off x="0" y="0"/>
            <a:ext cx="406879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9" name="Rectangle 8">
            <a:extLst>
              <a:ext uri="{FF2B5EF4-FFF2-40B4-BE49-F238E27FC236}">
                <a16:creationId xmlns:a16="http://schemas.microsoft.com/office/drawing/2014/main" id="{7650466E-BA06-BF44-A0C7-DD2604FD37F8}"/>
              </a:ext>
            </a:extLst>
          </p:cNvPr>
          <p:cNvSpPr/>
          <p:nvPr userDrawn="1"/>
        </p:nvSpPr>
        <p:spPr>
          <a:xfrm>
            <a:off x="4054418" y="0"/>
            <a:ext cx="406879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13" name="Text Placeholder 2">
            <a:extLst>
              <a:ext uri="{FF2B5EF4-FFF2-40B4-BE49-F238E27FC236}">
                <a16:creationId xmlns:a16="http://schemas.microsoft.com/office/drawing/2014/main" id="{7C170BD7-4792-AB4E-BA25-33FFD4081082}"/>
              </a:ext>
            </a:extLst>
          </p:cNvPr>
          <p:cNvSpPr>
            <a:spLocks noGrp="1"/>
          </p:cNvSpPr>
          <p:nvPr>
            <p:ph type="body" idx="10"/>
          </p:nvPr>
        </p:nvSpPr>
        <p:spPr>
          <a:xfrm>
            <a:off x="266701" y="1483775"/>
            <a:ext cx="3562350" cy="3890449"/>
          </a:xfrm>
        </p:spPr>
        <p:txBody>
          <a:bodyPr anchor="ctr"/>
          <a:lstStyle>
            <a:lvl1pPr marL="0" indent="0">
              <a:spcBef>
                <a:spcPts val="0"/>
              </a:spcBef>
              <a:buNone/>
              <a:defRPr sz="2300" b="0" i="0">
                <a:solidFill>
                  <a:schemeClr val="tx1"/>
                </a:solidFill>
                <a:latin typeface="Georgia" panose="02040502050405020303" pitchFamily="18" charset="0"/>
              </a:defRPr>
            </a:lvl1pPr>
            <a:lvl2pPr marL="457200" indent="0">
              <a:buNone/>
              <a:defRPr sz="2300" b="0" i="0">
                <a:latin typeface="Georgia" panose="02040502050405020303" pitchFamily="18" charset="0"/>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a:p>
            <a:pPr lvl="1"/>
            <a:endParaRPr lang="fi-FI" noProof="0" dirty="0"/>
          </a:p>
        </p:txBody>
      </p:sp>
      <p:sp>
        <p:nvSpPr>
          <p:cNvPr id="17" name="Text Placeholder 2">
            <a:extLst>
              <a:ext uri="{FF2B5EF4-FFF2-40B4-BE49-F238E27FC236}">
                <a16:creationId xmlns:a16="http://schemas.microsoft.com/office/drawing/2014/main" id="{53ADEAE9-EC47-FB4E-AD53-1133E44F217B}"/>
              </a:ext>
            </a:extLst>
          </p:cNvPr>
          <p:cNvSpPr>
            <a:spLocks noGrp="1"/>
          </p:cNvSpPr>
          <p:nvPr>
            <p:ph type="body" idx="14"/>
          </p:nvPr>
        </p:nvSpPr>
        <p:spPr>
          <a:xfrm>
            <a:off x="4294159" y="1483775"/>
            <a:ext cx="3562350" cy="3890449"/>
          </a:xfrm>
        </p:spPr>
        <p:txBody>
          <a:bodyPr anchor="ctr"/>
          <a:lstStyle>
            <a:lvl1pPr marL="0" indent="0">
              <a:spcBef>
                <a:spcPts val="0"/>
              </a:spcBef>
              <a:buNone/>
              <a:defRPr sz="2300" b="0" i="0">
                <a:solidFill>
                  <a:schemeClr val="bg1"/>
                </a:solidFill>
                <a:latin typeface="Georgia" panose="02040502050405020303" pitchFamily="18" charset="0"/>
              </a:defRPr>
            </a:lvl1pPr>
            <a:lvl2pPr marL="457200" indent="0">
              <a:buNone/>
              <a:defRPr sz="2300" b="0" i="0">
                <a:solidFill>
                  <a:schemeClr val="bg1"/>
                </a:solidFill>
                <a:latin typeface="Georgia" panose="02040502050405020303" pitchFamily="18" charset="0"/>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a:p>
            <a:pPr lvl="1"/>
            <a:endParaRPr lang="fi-FI" noProof="0" dirty="0"/>
          </a:p>
        </p:txBody>
      </p:sp>
      <p:sp>
        <p:nvSpPr>
          <p:cNvPr id="4" name="Picture Placeholder 3">
            <a:extLst>
              <a:ext uri="{FF2B5EF4-FFF2-40B4-BE49-F238E27FC236}">
                <a16:creationId xmlns:a16="http://schemas.microsoft.com/office/drawing/2014/main" id="{86E27E95-2F25-7142-A76B-83C64B1372A5}"/>
              </a:ext>
            </a:extLst>
          </p:cNvPr>
          <p:cNvSpPr>
            <a:spLocks noGrp="1"/>
          </p:cNvSpPr>
          <p:nvPr>
            <p:ph type="pic" sz="quarter" idx="15"/>
          </p:nvPr>
        </p:nvSpPr>
        <p:spPr>
          <a:xfrm>
            <a:off x="8123210" y="-1"/>
            <a:ext cx="4122769" cy="6858000"/>
          </a:xfrm>
        </p:spPr>
        <p:txBody>
          <a:bodyPr/>
          <a:lstStyle/>
          <a:p>
            <a:endParaRPr lang="fi-FI" noProof="0"/>
          </a:p>
        </p:txBody>
      </p:sp>
    </p:spTree>
    <p:extLst>
      <p:ext uri="{BB962C8B-B14F-4D97-AF65-F5344CB8AC3E}">
        <p14:creationId xmlns:p14="http://schemas.microsoft.com/office/powerpoint/2010/main" val="888517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KAHTIAJAKO VÄRI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842C13-CE2E-A64A-9716-170794CB4172}"/>
              </a:ext>
            </a:extLst>
          </p:cNvPr>
          <p:cNvSpPr/>
          <p:nvPr userDrawn="1"/>
        </p:nvSpPr>
        <p:spPr>
          <a:xfrm>
            <a:off x="0" y="0"/>
            <a:ext cx="609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9" name="Rectangle 8">
            <a:extLst>
              <a:ext uri="{FF2B5EF4-FFF2-40B4-BE49-F238E27FC236}">
                <a16:creationId xmlns:a16="http://schemas.microsoft.com/office/drawing/2014/main" id="{7650466E-BA06-BF44-A0C7-DD2604FD37F8}"/>
              </a:ext>
            </a:extLst>
          </p:cNvPr>
          <p:cNvSpPr/>
          <p:nvPr userDrawn="1"/>
        </p:nvSpPr>
        <p:spPr>
          <a:xfrm>
            <a:off x="6096000" y="0"/>
            <a:ext cx="609600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13" name="Text Placeholder 2">
            <a:extLst>
              <a:ext uri="{FF2B5EF4-FFF2-40B4-BE49-F238E27FC236}">
                <a16:creationId xmlns:a16="http://schemas.microsoft.com/office/drawing/2014/main" id="{7C170BD7-4792-AB4E-BA25-33FFD4081082}"/>
              </a:ext>
            </a:extLst>
          </p:cNvPr>
          <p:cNvSpPr>
            <a:spLocks noGrp="1"/>
          </p:cNvSpPr>
          <p:nvPr>
            <p:ph type="body" idx="10"/>
          </p:nvPr>
        </p:nvSpPr>
        <p:spPr>
          <a:xfrm>
            <a:off x="266701" y="1483775"/>
            <a:ext cx="5562596" cy="3890449"/>
          </a:xfrm>
        </p:spPr>
        <p:txBody>
          <a:bodyPr anchor="ctr"/>
          <a:lstStyle>
            <a:lvl1pPr marL="0" indent="0">
              <a:spcBef>
                <a:spcPts val="0"/>
              </a:spcBef>
              <a:buNone/>
              <a:defRPr sz="2300" b="0" i="0">
                <a:latin typeface="Georgia" panose="02040502050405020303" pitchFamily="18" charset="0"/>
              </a:defRPr>
            </a:lvl1pPr>
            <a:lvl2pPr marL="457200" indent="0">
              <a:buNone/>
              <a:defRPr sz="2300" b="0" i="0">
                <a:latin typeface="Georgia" panose="02040502050405020303" pitchFamily="18" charset="0"/>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a:p>
            <a:pPr lvl="1"/>
            <a:endParaRPr lang="fi-FI" noProof="0" dirty="0"/>
          </a:p>
        </p:txBody>
      </p:sp>
      <p:sp>
        <p:nvSpPr>
          <p:cNvPr id="17" name="Text Placeholder 2">
            <a:extLst>
              <a:ext uri="{FF2B5EF4-FFF2-40B4-BE49-F238E27FC236}">
                <a16:creationId xmlns:a16="http://schemas.microsoft.com/office/drawing/2014/main" id="{53ADEAE9-EC47-FB4E-AD53-1133E44F217B}"/>
              </a:ext>
            </a:extLst>
          </p:cNvPr>
          <p:cNvSpPr>
            <a:spLocks noGrp="1"/>
          </p:cNvSpPr>
          <p:nvPr>
            <p:ph type="body" idx="14"/>
          </p:nvPr>
        </p:nvSpPr>
        <p:spPr>
          <a:xfrm>
            <a:off x="6362701" y="1483775"/>
            <a:ext cx="5562598" cy="3890449"/>
          </a:xfrm>
        </p:spPr>
        <p:txBody>
          <a:bodyPr anchor="ctr"/>
          <a:lstStyle>
            <a:lvl1pPr marL="0" indent="0">
              <a:spcBef>
                <a:spcPts val="0"/>
              </a:spcBef>
              <a:buNone/>
              <a:defRPr sz="2300" b="0" i="0">
                <a:latin typeface="Georgia" panose="02040502050405020303" pitchFamily="18" charset="0"/>
              </a:defRPr>
            </a:lvl1pPr>
            <a:lvl2pPr marL="457200" indent="0">
              <a:buNone/>
              <a:defRPr sz="2300" b="0" i="0">
                <a:latin typeface="Georgia" panose="02040502050405020303" pitchFamily="18" charset="0"/>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a:p>
            <a:pPr lvl="1"/>
            <a:endParaRPr lang="fi-FI" noProof="0" dirty="0"/>
          </a:p>
        </p:txBody>
      </p:sp>
    </p:spTree>
    <p:extLst>
      <p:ext uri="{BB962C8B-B14F-4D97-AF65-F5344CB8AC3E}">
        <p14:creationId xmlns:p14="http://schemas.microsoft.com/office/powerpoint/2010/main" val="24923050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KAHTIAJAKO KÄYTTÖESIMERKKI">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650466E-BA06-BF44-A0C7-DD2604FD37F8}"/>
              </a:ext>
            </a:extLst>
          </p:cNvPr>
          <p:cNvSpPr/>
          <p:nvPr userDrawn="1"/>
        </p:nvSpPr>
        <p:spPr>
          <a:xfrm>
            <a:off x="-41334" y="0"/>
            <a:ext cx="6137334"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17" name="Text Placeholder 2">
            <a:extLst>
              <a:ext uri="{FF2B5EF4-FFF2-40B4-BE49-F238E27FC236}">
                <a16:creationId xmlns:a16="http://schemas.microsoft.com/office/drawing/2014/main" id="{53ADEAE9-EC47-FB4E-AD53-1133E44F217B}"/>
              </a:ext>
            </a:extLst>
          </p:cNvPr>
          <p:cNvSpPr>
            <a:spLocks noGrp="1"/>
          </p:cNvSpPr>
          <p:nvPr>
            <p:ph type="body" idx="14"/>
          </p:nvPr>
        </p:nvSpPr>
        <p:spPr>
          <a:xfrm>
            <a:off x="218104" y="1483775"/>
            <a:ext cx="5562764" cy="3890449"/>
          </a:xfrm>
        </p:spPr>
        <p:txBody>
          <a:bodyPr anchor="ctr"/>
          <a:lstStyle>
            <a:lvl1pPr marL="0" indent="0">
              <a:spcBef>
                <a:spcPts val="0"/>
              </a:spcBef>
              <a:buNone/>
              <a:defRPr sz="2300" b="0" i="0">
                <a:latin typeface="Georgia" panose="02040502050405020303" pitchFamily="18" charset="0"/>
              </a:defRPr>
            </a:lvl1pPr>
            <a:lvl2pPr marL="457200" indent="0">
              <a:buNone/>
              <a:defRPr sz="2300" b="0" i="0">
                <a:latin typeface="Georgia" panose="02040502050405020303" pitchFamily="18" charset="0"/>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a:p>
            <a:pPr lvl="1"/>
            <a:endParaRPr lang="fi-FI" noProof="0" dirty="0"/>
          </a:p>
        </p:txBody>
      </p:sp>
      <p:sp>
        <p:nvSpPr>
          <p:cNvPr id="4" name="Picture Placeholder 3">
            <a:extLst>
              <a:ext uri="{FF2B5EF4-FFF2-40B4-BE49-F238E27FC236}">
                <a16:creationId xmlns:a16="http://schemas.microsoft.com/office/drawing/2014/main" id="{86E27E95-2F25-7142-A76B-83C64B1372A5}"/>
              </a:ext>
            </a:extLst>
          </p:cNvPr>
          <p:cNvSpPr>
            <a:spLocks noGrp="1"/>
          </p:cNvSpPr>
          <p:nvPr>
            <p:ph type="pic" sz="quarter" idx="15"/>
          </p:nvPr>
        </p:nvSpPr>
        <p:spPr>
          <a:xfrm>
            <a:off x="6108646" y="-1"/>
            <a:ext cx="6137334" cy="6858000"/>
          </a:xfrm>
        </p:spPr>
        <p:txBody>
          <a:bodyPr/>
          <a:lstStyle/>
          <a:p>
            <a:endParaRPr lang="fi-FI" noProof="0"/>
          </a:p>
        </p:txBody>
      </p:sp>
    </p:spTree>
    <p:extLst>
      <p:ext uri="{BB962C8B-B14F-4D97-AF65-F5344CB8AC3E}">
        <p14:creationId xmlns:p14="http://schemas.microsoft.com/office/powerpoint/2010/main" val="7699974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KAHTIAJAKO KÄYTTÖESIMERKKI 2">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650466E-BA06-BF44-A0C7-DD2604FD37F8}"/>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17" name="Text Placeholder 2">
            <a:extLst>
              <a:ext uri="{FF2B5EF4-FFF2-40B4-BE49-F238E27FC236}">
                <a16:creationId xmlns:a16="http://schemas.microsoft.com/office/drawing/2014/main" id="{53ADEAE9-EC47-FB4E-AD53-1133E44F217B}"/>
              </a:ext>
            </a:extLst>
          </p:cNvPr>
          <p:cNvSpPr>
            <a:spLocks noGrp="1"/>
          </p:cNvSpPr>
          <p:nvPr>
            <p:ph type="body" idx="14"/>
          </p:nvPr>
        </p:nvSpPr>
        <p:spPr>
          <a:xfrm>
            <a:off x="6314104" y="1483776"/>
            <a:ext cx="5562764" cy="3395608"/>
          </a:xfrm>
        </p:spPr>
        <p:txBody>
          <a:bodyPr anchor="ctr"/>
          <a:lstStyle>
            <a:lvl1pPr marL="0" indent="0">
              <a:spcBef>
                <a:spcPts val="0"/>
              </a:spcBef>
              <a:buNone/>
              <a:defRPr sz="2300" b="0" i="0">
                <a:latin typeface="Georgia" panose="02040502050405020303" pitchFamily="18" charset="0"/>
              </a:defRPr>
            </a:lvl1pPr>
            <a:lvl2pPr marL="457200" indent="0">
              <a:buNone/>
              <a:defRPr sz="2300" b="0" i="0">
                <a:latin typeface="Georgia" panose="02040502050405020303" pitchFamily="18" charset="0"/>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a:p>
            <a:pPr lvl="1"/>
            <a:endParaRPr lang="fi-FI" noProof="0" dirty="0"/>
          </a:p>
        </p:txBody>
      </p:sp>
      <p:sp>
        <p:nvSpPr>
          <p:cNvPr id="4" name="Picture Placeholder 3">
            <a:extLst>
              <a:ext uri="{FF2B5EF4-FFF2-40B4-BE49-F238E27FC236}">
                <a16:creationId xmlns:a16="http://schemas.microsoft.com/office/drawing/2014/main" id="{86E27E95-2F25-7142-A76B-83C64B1372A5}"/>
              </a:ext>
            </a:extLst>
          </p:cNvPr>
          <p:cNvSpPr>
            <a:spLocks noGrp="1"/>
          </p:cNvSpPr>
          <p:nvPr>
            <p:ph type="pic" sz="quarter" idx="15"/>
          </p:nvPr>
        </p:nvSpPr>
        <p:spPr>
          <a:xfrm>
            <a:off x="0" y="-1"/>
            <a:ext cx="6054666" cy="6858000"/>
          </a:xfrm>
        </p:spPr>
        <p:txBody>
          <a:bodyPr/>
          <a:lstStyle/>
          <a:p>
            <a:endParaRPr lang="fi-FI" noProof="0"/>
          </a:p>
        </p:txBody>
      </p:sp>
      <p:sp>
        <p:nvSpPr>
          <p:cNvPr id="7" name="Text Placeholder 2">
            <a:extLst>
              <a:ext uri="{FF2B5EF4-FFF2-40B4-BE49-F238E27FC236}">
                <a16:creationId xmlns:a16="http://schemas.microsoft.com/office/drawing/2014/main" id="{7646917A-06E7-C040-BBCF-18F90E5BBD04}"/>
              </a:ext>
            </a:extLst>
          </p:cNvPr>
          <p:cNvSpPr>
            <a:spLocks noGrp="1"/>
          </p:cNvSpPr>
          <p:nvPr>
            <p:ph type="body" idx="16"/>
          </p:nvPr>
        </p:nvSpPr>
        <p:spPr>
          <a:xfrm>
            <a:off x="6314104" y="5063883"/>
            <a:ext cx="5562764" cy="790817"/>
          </a:xfrm>
        </p:spPr>
        <p:txBody>
          <a:bodyPr anchor="t"/>
          <a:lstStyle>
            <a:lvl1pPr marL="0" indent="0">
              <a:buNone/>
              <a:defRPr sz="1500" b="1" i="0">
                <a:latin typeface="Georgia" panose="02040502050405020303" pitchFamily="18" charset="0"/>
                <a:cs typeface="Arial" panose="020B0604020202020204" pitchFamily="34" charset="0"/>
              </a:defRPr>
            </a:lvl1pPr>
            <a:lvl2pPr marL="457200" indent="0">
              <a:buNone/>
              <a:defRPr sz="1500" b="0" i="0">
                <a:latin typeface="Georgia" panose="02040502050405020303" pitchFamily="18" charset="0"/>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a:p>
            <a:pPr lvl="1"/>
            <a:endParaRPr lang="fi-FI" noProof="0" dirty="0"/>
          </a:p>
        </p:txBody>
      </p:sp>
      <p:pic>
        <p:nvPicPr>
          <p:cNvPr id="8" name="Picture 7" descr="Logo&#10;&#10;Description automatically generated with medium confidence">
            <a:extLst>
              <a:ext uri="{FF2B5EF4-FFF2-40B4-BE49-F238E27FC236}">
                <a16:creationId xmlns:a16="http://schemas.microsoft.com/office/drawing/2014/main" id="{EDD2841B-4191-A042-A734-8E4989C7D24E}"/>
              </a:ext>
            </a:extLst>
          </p:cNvPr>
          <p:cNvPicPr>
            <a:picLocks noChangeAspect="1"/>
          </p:cNvPicPr>
          <p:nvPr userDrawn="1"/>
        </p:nvPicPr>
        <p:blipFill>
          <a:blip r:embed="rId2">
            <a:alphaModFix/>
          </a:blip>
          <a:stretch>
            <a:fillRect/>
          </a:stretch>
        </p:blipFill>
        <p:spPr>
          <a:xfrm>
            <a:off x="10482246" y="5977574"/>
            <a:ext cx="1624753" cy="798837"/>
          </a:xfrm>
          <a:prstGeom prst="rect">
            <a:avLst/>
          </a:prstGeom>
        </p:spPr>
      </p:pic>
    </p:spTree>
    <p:extLst>
      <p:ext uri="{BB962C8B-B14F-4D97-AF65-F5344CB8AC3E}">
        <p14:creationId xmlns:p14="http://schemas.microsoft.com/office/powerpoint/2010/main" val="25433013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KOKOKUVA">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FB4A7CF-52A9-2744-A095-A908B8D40A61}"/>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7" name="Picture Placeholder 6">
            <a:extLst>
              <a:ext uri="{FF2B5EF4-FFF2-40B4-BE49-F238E27FC236}">
                <a16:creationId xmlns:a16="http://schemas.microsoft.com/office/drawing/2014/main" id="{64347C94-D7F6-5149-B2B6-878580DA36DA}"/>
              </a:ext>
            </a:extLst>
          </p:cNvPr>
          <p:cNvSpPr>
            <a:spLocks noGrp="1"/>
          </p:cNvSpPr>
          <p:nvPr>
            <p:ph type="pic" sz="quarter" idx="10"/>
          </p:nvPr>
        </p:nvSpPr>
        <p:spPr>
          <a:xfrm>
            <a:off x="0" y="0"/>
            <a:ext cx="12192000" cy="6858000"/>
          </a:xfrm>
        </p:spPr>
        <p:txBody>
          <a:bodyPr/>
          <a:lstStyle/>
          <a:p>
            <a:endParaRPr lang="fi-FI"/>
          </a:p>
        </p:txBody>
      </p:sp>
    </p:spTree>
    <p:extLst>
      <p:ext uri="{BB962C8B-B14F-4D97-AF65-F5344CB8AC3E}">
        <p14:creationId xmlns:p14="http://schemas.microsoft.com/office/powerpoint/2010/main" val="19585225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KUVA KUVATEKSTILLÄ">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92CC56C-5124-B44F-BB14-8E822851C084}"/>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9" name="Text Placeholder 7">
            <a:extLst>
              <a:ext uri="{FF2B5EF4-FFF2-40B4-BE49-F238E27FC236}">
                <a16:creationId xmlns:a16="http://schemas.microsoft.com/office/drawing/2014/main" id="{4618DDC4-4CB8-9F41-A4F3-94272928F707}"/>
              </a:ext>
            </a:extLst>
          </p:cNvPr>
          <p:cNvSpPr>
            <a:spLocks noGrp="1"/>
          </p:cNvSpPr>
          <p:nvPr>
            <p:ph type="body" sz="quarter" idx="13"/>
          </p:nvPr>
        </p:nvSpPr>
        <p:spPr>
          <a:xfrm>
            <a:off x="365503" y="6129789"/>
            <a:ext cx="9863378" cy="543711"/>
          </a:xfrm>
        </p:spPr>
        <p:txBody>
          <a:bodyPr/>
          <a:lstStyle>
            <a:lvl1pPr>
              <a:spcBef>
                <a:spcPts val="0"/>
              </a:spcBef>
              <a:buNone/>
              <a:defRPr sz="1800" b="0" i="0">
                <a:solidFill>
                  <a:schemeClr val="accent1"/>
                </a:solidFill>
                <a:latin typeface="Georgia" panose="02040502050405020303" pitchFamily="18" charset="0"/>
                <a:cs typeface="Arial" panose="020B0604020202020204" pitchFamily="34" charset="0"/>
              </a:defRPr>
            </a:lvl1pPr>
            <a:lvl2pPr>
              <a:buNone/>
              <a:defRPr sz="1800" b="0" i="0">
                <a:latin typeface="Georgia" panose="02040502050405020303" pitchFamily="18" charset="0"/>
              </a:defRPr>
            </a:lvl2pPr>
            <a:lvl3pPr>
              <a:buNone/>
              <a:defRPr/>
            </a:lvl3pPr>
            <a:lvl4pPr>
              <a:buNone/>
              <a:defRPr/>
            </a:lvl4pPr>
            <a:lvl5pPr>
              <a:buNone/>
              <a:defRPr/>
            </a:lvl5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a:p>
            <a:pPr lvl="1"/>
            <a:endParaRPr lang="fi-FI" noProof="0" dirty="0"/>
          </a:p>
        </p:txBody>
      </p:sp>
      <p:sp>
        <p:nvSpPr>
          <p:cNvPr id="11" name="Picture Placeholder 9">
            <a:extLst>
              <a:ext uri="{FF2B5EF4-FFF2-40B4-BE49-F238E27FC236}">
                <a16:creationId xmlns:a16="http://schemas.microsoft.com/office/drawing/2014/main" id="{E15EFB3B-362E-B54E-8F33-0414F89DD39D}"/>
              </a:ext>
            </a:extLst>
          </p:cNvPr>
          <p:cNvSpPr>
            <a:spLocks noGrp="1"/>
          </p:cNvSpPr>
          <p:nvPr>
            <p:ph type="pic" sz="quarter" idx="14"/>
          </p:nvPr>
        </p:nvSpPr>
        <p:spPr>
          <a:xfrm>
            <a:off x="0" y="0"/>
            <a:ext cx="12192000" cy="5919788"/>
          </a:xfrm>
        </p:spPr>
        <p:txBody>
          <a:bodyPr/>
          <a:lstStyle/>
          <a:p>
            <a:endParaRPr lang="fi-FI"/>
          </a:p>
        </p:txBody>
      </p:sp>
      <p:pic>
        <p:nvPicPr>
          <p:cNvPr id="7" name="Picture 6" descr="Logo&#10;&#10;Description automatically generated with medium confidence">
            <a:extLst>
              <a:ext uri="{FF2B5EF4-FFF2-40B4-BE49-F238E27FC236}">
                <a16:creationId xmlns:a16="http://schemas.microsoft.com/office/drawing/2014/main" id="{6E5E7888-88E2-1A44-A9AB-9BB466D19CB9}"/>
              </a:ext>
            </a:extLst>
          </p:cNvPr>
          <p:cNvPicPr>
            <a:picLocks noChangeAspect="1"/>
          </p:cNvPicPr>
          <p:nvPr userDrawn="1"/>
        </p:nvPicPr>
        <p:blipFill>
          <a:blip r:embed="rId2">
            <a:alphaModFix/>
          </a:blip>
          <a:stretch>
            <a:fillRect/>
          </a:stretch>
        </p:blipFill>
        <p:spPr>
          <a:xfrm>
            <a:off x="10482246" y="5977574"/>
            <a:ext cx="1624753" cy="798837"/>
          </a:xfrm>
          <a:prstGeom prst="rect">
            <a:avLst/>
          </a:prstGeom>
        </p:spPr>
      </p:pic>
    </p:spTree>
    <p:extLst>
      <p:ext uri="{BB962C8B-B14F-4D97-AF65-F5344CB8AC3E}">
        <p14:creationId xmlns:p14="http://schemas.microsoft.com/office/powerpoint/2010/main" val="5315948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KANSI OMA KUVAVALINTA">
    <p:bg>
      <p:bgPr>
        <a:solidFill>
          <a:schemeClr val="bg1"/>
        </a:solidFill>
        <a:effectLst/>
      </p:bgPr>
    </p:bg>
    <p:spTree>
      <p:nvGrpSpPr>
        <p:cNvPr id="1" name=""/>
        <p:cNvGrpSpPr/>
        <p:nvPr/>
      </p:nvGrpSpPr>
      <p:grpSpPr>
        <a:xfrm>
          <a:off x="0" y="0"/>
          <a:ext cx="0" cy="0"/>
          <a:chOff x="0" y="0"/>
          <a:chExt cx="0" cy="0"/>
        </a:xfrm>
      </p:grpSpPr>
      <p:pic>
        <p:nvPicPr>
          <p:cNvPr id="14" name="Picture 13" descr="A group of people walking on a dirt path&#10;&#10;Description automatically generated with medium confidence">
            <a:extLst>
              <a:ext uri="{FF2B5EF4-FFF2-40B4-BE49-F238E27FC236}">
                <a16:creationId xmlns:a16="http://schemas.microsoft.com/office/drawing/2014/main" id="{BD2846D1-CA6C-3547-B194-4AB11C7E684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8191" cy="6858000"/>
          </a:xfrm>
          <a:prstGeom prst="rect">
            <a:avLst/>
          </a:prstGeom>
        </p:spPr>
      </p:pic>
      <p:sp>
        <p:nvSpPr>
          <p:cNvPr id="2" name="Title 1">
            <a:extLst>
              <a:ext uri="{FF2B5EF4-FFF2-40B4-BE49-F238E27FC236}">
                <a16:creationId xmlns:a16="http://schemas.microsoft.com/office/drawing/2014/main" id="{904C8940-CA53-B241-B3C6-97DCD388C690}"/>
              </a:ext>
            </a:extLst>
          </p:cNvPr>
          <p:cNvSpPr>
            <a:spLocks noGrp="1"/>
          </p:cNvSpPr>
          <p:nvPr>
            <p:ph type="ctrTitle"/>
          </p:nvPr>
        </p:nvSpPr>
        <p:spPr>
          <a:xfrm>
            <a:off x="1524000" y="1022896"/>
            <a:ext cx="9144000" cy="2681191"/>
          </a:xfrm>
          <a:prstGeom prst="rect">
            <a:avLst/>
          </a:prstGeom>
        </p:spPr>
        <p:txBody>
          <a:bodyPr anchor="b"/>
          <a:lstStyle>
            <a:lvl1pPr algn="l">
              <a:defRPr sz="6600">
                <a:solidFill>
                  <a:schemeClr val="bg1"/>
                </a:solidFill>
              </a:defRPr>
            </a:lvl1pPr>
          </a:lstStyle>
          <a:p>
            <a:r>
              <a:rPr lang="fi-FI" noProof="0" dirty="0" err="1"/>
              <a:t>Click</a:t>
            </a:r>
            <a:r>
              <a:rPr lang="fi-FI" noProof="0" dirty="0"/>
              <a:t> to </a:t>
            </a:r>
            <a:r>
              <a:rPr lang="fi-FI" noProof="0" dirty="0" err="1"/>
              <a:t>edit</a:t>
            </a:r>
            <a:r>
              <a:rPr lang="fi-FI" noProof="0" dirty="0"/>
              <a:t> Master </a:t>
            </a:r>
            <a:r>
              <a:rPr lang="fi-FI" noProof="0" dirty="0" err="1"/>
              <a:t>title</a:t>
            </a:r>
            <a:r>
              <a:rPr lang="fi-FI" noProof="0" dirty="0"/>
              <a:t> </a:t>
            </a:r>
            <a:r>
              <a:rPr lang="fi-FI" noProof="0" dirty="0" err="1"/>
              <a:t>style</a:t>
            </a:r>
            <a:endParaRPr lang="fi-FI" noProof="0" dirty="0"/>
          </a:p>
        </p:txBody>
      </p:sp>
      <p:sp>
        <p:nvSpPr>
          <p:cNvPr id="3" name="Subtitle 2">
            <a:extLst>
              <a:ext uri="{FF2B5EF4-FFF2-40B4-BE49-F238E27FC236}">
                <a16:creationId xmlns:a16="http://schemas.microsoft.com/office/drawing/2014/main" id="{F22D6800-9BC3-F541-B95C-B3A42CD5E5F2}"/>
              </a:ext>
            </a:extLst>
          </p:cNvPr>
          <p:cNvSpPr>
            <a:spLocks noGrp="1"/>
          </p:cNvSpPr>
          <p:nvPr>
            <p:ph type="subTitle" idx="1"/>
          </p:nvPr>
        </p:nvSpPr>
        <p:spPr>
          <a:xfrm>
            <a:off x="1524000" y="4605034"/>
            <a:ext cx="9144000" cy="728421"/>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dirty="0" err="1"/>
              <a:t>Click</a:t>
            </a:r>
            <a:r>
              <a:rPr lang="fi-FI" noProof="0" dirty="0"/>
              <a:t> to </a:t>
            </a:r>
            <a:r>
              <a:rPr lang="fi-FI" noProof="0" dirty="0" err="1"/>
              <a:t>edit</a:t>
            </a:r>
            <a:r>
              <a:rPr lang="fi-FI" noProof="0" dirty="0"/>
              <a:t> Master </a:t>
            </a:r>
            <a:r>
              <a:rPr lang="fi-FI" noProof="0" dirty="0" err="1"/>
              <a:t>subtitle</a:t>
            </a:r>
            <a:r>
              <a:rPr lang="fi-FI" noProof="0" dirty="0"/>
              <a:t> </a:t>
            </a:r>
            <a:r>
              <a:rPr lang="fi-FI" noProof="0" dirty="0" err="1"/>
              <a:t>style</a:t>
            </a:r>
            <a:endParaRPr lang="fi-FI" noProof="0" dirty="0"/>
          </a:p>
        </p:txBody>
      </p:sp>
      <p:sp>
        <p:nvSpPr>
          <p:cNvPr id="10" name="Rectangle 9">
            <a:extLst>
              <a:ext uri="{FF2B5EF4-FFF2-40B4-BE49-F238E27FC236}">
                <a16:creationId xmlns:a16="http://schemas.microsoft.com/office/drawing/2014/main" id="{BAE79DEC-7945-5E47-A25E-514C94EF5EFA}"/>
              </a:ext>
            </a:extLst>
          </p:cNvPr>
          <p:cNvSpPr/>
          <p:nvPr userDrawn="1"/>
        </p:nvSpPr>
        <p:spPr>
          <a:xfrm>
            <a:off x="10321636" y="0"/>
            <a:ext cx="1870364" cy="1023244"/>
          </a:xfrm>
          <a:prstGeom prst="rect">
            <a:avLst/>
          </a:prstGeom>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fi-FI" dirty="0"/>
          </a:p>
        </p:txBody>
      </p:sp>
      <p:pic>
        <p:nvPicPr>
          <p:cNvPr id="11" name="Picture 10" descr="Logo&#10;&#10;Description automatically generated with medium confidence">
            <a:extLst>
              <a:ext uri="{FF2B5EF4-FFF2-40B4-BE49-F238E27FC236}">
                <a16:creationId xmlns:a16="http://schemas.microsoft.com/office/drawing/2014/main" id="{8A645BBB-B379-0B4D-A329-89B33CF0CE03}"/>
              </a:ext>
            </a:extLst>
          </p:cNvPr>
          <p:cNvPicPr>
            <a:picLocks noChangeAspect="1"/>
          </p:cNvPicPr>
          <p:nvPr userDrawn="1"/>
        </p:nvPicPr>
        <p:blipFill>
          <a:blip r:embed="rId3">
            <a:alphaModFix/>
          </a:blip>
          <a:stretch>
            <a:fillRect/>
          </a:stretch>
        </p:blipFill>
        <p:spPr>
          <a:xfrm>
            <a:off x="10444442" y="112204"/>
            <a:ext cx="1624753" cy="798837"/>
          </a:xfrm>
          <a:prstGeom prst="rect">
            <a:avLst/>
          </a:prstGeom>
        </p:spPr>
      </p:pic>
    </p:spTree>
    <p:extLst>
      <p:ext uri="{BB962C8B-B14F-4D97-AF65-F5344CB8AC3E}">
        <p14:creationId xmlns:p14="http://schemas.microsoft.com/office/powerpoint/2010/main" val="27857903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KAKSI KUVAA KUVATEKSTILLÄ">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115B939-FDDC-D043-B727-03F8A4AE38FB}"/>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9" name="Text Placeholder 7">
            <a:extLst>
              <a:ext uri="{FF2B5EF4-FFF2-40B4-BE49-F238E27FC236}">
                <a16:creationId xmlns:a16="http://schemas.microsoft.com/office/drawing/2014/main" id="{4618DDC4-4CB8-9F41-A4F3-94272928F707}"/>
              </a:ext>
            </a:extLst>
          </p:cNvPr>
          <p:cNvSpPr>
            <a:spLocks noGrp="1"/>
          </p:cNvSpPr>
          <p:nvPr>
            <p:ph type="body" sz="quarter" idx="13"/>
          </p:nvPr>
        </p:nvSpPr>
        <p:spPr>
          <a:xfrm>
            <a:off x="365503" y="6129789"/>
            <a:ext cx="9863378" cy="543711"/>
          </a:xfrm>
        </p:spPr>
        <p:txBody>
          <a:bodyPr/>
          <a:lstStyle>
            <a:lvl1pPr>
              <a:spcBef>
                <a:spcPts val="0"/>
              </a:spcBef>
              <a:buNone/>
              <a:defRPr sz="1800" b="0" i="0">
                <a:solidFill>
                  <a:schemeClr val="accent1"/>
                </a:solidFill>
                <a:latin typeface="Georgia" panose="02040502050405020303" pitchFamily="18" charset="0"/>
                <a:cs typeface="Arial" panose="020B0604020202020204" pitchFamily="34" charset="0"/>
              </a:defRPr>
            </a:lvl1pPr>
            <a:lvl2pPr>
              <a:buNone/>
              <a:defRPr sz="1800" b="0" i="0">
                <a:latin typeface="Georgia" panose="02040502050405020303" pitchFamily="18" charset="0"/>
              </a:defRPr>
            </a:lvl2pPr>
            <a:lvl3pPr>
              <a:buNone/>
              <a:defRPr/>
            </a:lvl3pPr>
            <a:lvl4pPr>
              <a:buNone/>
              <a:defRPr/>
            </a:lvl4pPr>
            <a:lvl5pPr>
              <a:buNone/>
              <a:defRPr/>
            </a:lvl5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a:p>
            <a:pPr lvl="1"/>
            <a:endParaRPr lang="fi-FI" noProof="0" dirty="0"/>
          </a:p>
        </p:txBody>
      </p:sp>
      <p:sp>
        <p:nvSpPr>
          <p:cNvPr id="11" name="Picture Placeholder 9">
            <a:extLst>
              <a:ext uri="{FF2B5EF4-FFF2-40B4-BE49-F238E27FC236}">
                <a16:creationId xmlns:a16="http://schemas.microsoft.com/office/drawing/2014/main" id="{E15EFB3B-362E-B54E-8F33-0414F89DD39D}"/>
              </a:ext>
            </a:extLst>
          </p:cNvPr>
          <p:cNvSpPr>
            <a:spLocks noGrp="1"/>
          </p:cNvSpPr>
          <p:nvPr>
            <p:ph type="pic" sz="quarter" idx="14"/>
          </p:nvPr>
        </p:nvSpPr>
        <p:spPr>
          <a:xfrm>
            <a:off x="0" y="0"/>
            <a:ext cx="5951095" cy="5919788"/>
          </a:xfrm>
        </p:spPr>
        <p:txBody>
          <a:bodyPr/>
          <a:lstStyle/>
          <a:p>
            <a:endParaRPr lang="fi-FI"/>
          </a:p>
        </p:txBody>
      </p:sp>
      <p:sp>
        <p:nvSpPr>
          <p:cNvPr id="7" name="Picture Placeholder 9">
            <a:extLst>
              <a:ext uri="{FF2B5EF4-FFF2-40B4-BE49-F238E27FC236}">
                <a16:creationId xmlns:a16="http://schemas.microsoft.com/office/drawing/2014/main" id="{3688C02F-996C-014B-A63A-A5E9141B60C5}"/>
              </a:ext>
            </a:extLst>
          </p:cNvPr>
          <p:cNvSpPr>
            <a:spLocks noGrp="1"/>
          </p:cNvSpPr>
          <p:nvPr>
            <p:ph type="pic" sz="quarter" idx="15"/>
          </p:nvPr>
        </p:nvSpPr>
        <p:spPr>
          <a:xfrm>
            <a:off x="6086006" y="0"/>
            <a:ext cx="6096000" cy="5919788"/>
          </a:xfrm>
        </p:spPr>
        <p:txBody>
          <a:bodyPr/>
          <a:lstStyle/>
          <a:p>
            <a:endParaRPr lang="fi-FI"/>
          </a:p>
        </p:txBody>
      </p:sp>
      <p:pic>
        <p:nvPicPr>
          <p:cNvPr id="10" name="Picture 9" descr="Logo&#10;&#10;Description automatically generated with medium confidence">
            <a:extLst>
              <a:ext uri="{FF2B5EF4-FFF2-40B4-BE49-F238E27FC236}">
                <a16:creationId xmlns:a16="http://schemas.microsoft.com/office/drawing/2014/main" id="{4FF883E6-599F-304E-BE07-82191ED5CBDA}"/>
              </a:ext>
            </a:extLst>
          </p:cNvPr>
          <p:cNvPicPr>
            <a:picLocks noChangeAspect="1"/>
          </p:cNvPicPr>
          <p:nvPr userDrawn="1"/>
        </p:nvPicPr>
        <p:blipFill>
          <a:blip r:embed="rId2">
            <a:alphaModFix/>
          </a:blip>
          <a:stretch>
            <a:fillRect/>
          </a:stretch>
        </p:blipFill>
        <p:spPr>
          <a:xfrm>
            <a:off x="10482246" y="5977574"/>
            <a:ext cx="1624753" cy="798837"/>
          </a:xfrm>
          <a:prstGeom prst="rect">
            <a:avLst/>
          </a:prstGeom>
        </p:spPr>
      </p:pic>
    </p:spTree>
    <p:extLst>
      <p:ext uri="{BB962C8B-B14F-4D97-AF65-F5344CB8AC3E}">
        <p14:creationId xmlns:p14="http://schemas.microsoft.com/office/powerpoint/2010/main" val="28830737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LAINAUS 2">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27ACA1C-0C0D-034E-8DD7-F83206FDF18A}"/>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17" name="Text Placeholder 2">
            <a:extLst>
              <a:ext uri="{FF2B5EF4-FFF2-40B4-BE49-F238E27FC236}">
                <a16:creationId xmlns:a16="http://schemas.microsoft.com/office/drawing/2014/main" id="{53ADEAE9-EC47-FB4E-AD53-1133E44F217B}"/>
              </a:ext>
            </a:extLst>
          </p:cNvPr>
          <p:cNvSpPr>
            <a:spLocks noGrp="1"/>
          </p:cNvSpPr>
          <p:nvPr>
            <p:ph type="body" idx="14"/>
          </p:nvPr>
        </p:nvSpPr>
        <p:spPr>
          <a:xfrm>
            <a:off x="984354" y="1483776"/>
            <a:ext cx="10223292" cy="3395608"/>
          </a:xfrm>
        </p:spPr>
        <p:txBody>
          <a:bodyPr anchor="ctr"/>
          <a:lstStyle>
            <a:lvl1pPr marL="0" indent="0">
              <a:spcBef>
                <a:spcPts val="0"/>
              </a:spcBef>
              <a:buNone/>
              <a:defRPr sz="3200" b="0" i="1">
                <a:solidFill>
                  <a:schemeClr val="bg1"/>
                </a:solidFill>
                <a:latin typeface="Georgia" panose="02040502050405020303" pitchFamily="18" charset="0"/>
              </a:defRPr>
            </a:lvl1pPr>
            <a:lvl2pPr marL="457200" indent="0">
              <a:buNone/>
              <a:defRPr sz="3200" b="0" i="1">
                <a:latin typeface="Georgia" panose="02040502050405020303" pitchFamily="18" charset="0"/>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a:p>
            <a:pPr lvl="1"/>
            <a:endParaRPr lang="fi-FI" noProof="0" dirty="0"/>
          </a:p>
        </p:txBody>
      </p:sp>
      <p:sp>
        <p:nvSpPr>
          <p:cNvPr id="7" name="Text Placeholder 2">
            <a:extLst>
              <a:ext uri="{FF2B5EF4-FFF2-40B4-BE49-F238E27FC236}">
                <a16:creationId xmlns:a16="http://schemas.microsoft.com/office/drawing/2014/main" id="{7646917A-06E7-C040-BBCF-18F90E5BBD04}"/>
              </a:ext>
            </a:extLst>
          </p:cNvPr>
          <p:cNvSpPr>
            <a:spLocks noGrp="1"/>
          </p:cNvSpPr>
          <p:nvPr>
            <p:ph type="body" idx="16"/>
          </p:nvPr>
        </p:nvSpPr>
        <p:spPr>
          <a:xfrm>
            <a:off x="7823114" y="5346074"/>
            <a:ext cx="3384532" cy="1009756"/>
          </a:xfrm>
        </p:spPr>
        <p:txBody>
          <a:bodyPr anchor="t"/>
          <a:lstStyle>
            <a:lvl1pPr marL="0" indent="0">
              <a:buNone/>
              <a:defRPr sz="1500" b="1" i="0">
                <a:solidFill>
                  <a:schemeClr val="bg1"/>
                </a:solidFill>
                <a:latin typeface="Georgia" panose="02040502050405020303" pitchFamily="18" charset="0"/>
                <a:cs typeface="Arial" panose="020B0604020202020204" pitchFamily="34" charset="0"/>
              </a:defRPr>
            </a:lvl1pPr>
            <a:lvl2pPr marL="457200" indent="0">
              <a:buNone/>
              <a:defRPr sz="1500" b="0" i="0">
                <a:latin typeface="Georgia" panose="02040502050405020303" pitchFamily="18" charset="0"/>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a:p>
            <a:pPr lvl="1"/>
            <a:endParaRPr lang="en-GB" dirty="0"/>
          </a:p>
        </p:txBody>
      </p:sp>
    </p:spTree>
    <p:extLst>
      <p:ext uri="{BB962C8B-B14F-4D97-AF65-F5344CB8AC3E}">
        <p14:creationId xmlns:p14="http://schemas.microsoft.com/office/powerpoint/2010/main" val="35565095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LAINAUS BRÄNDIKUVALLA">
    <p:bg>
      <p:bgPr>
        <a:solidFill>
          <a:schemeClr val="bg1"/>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F2C869AD-BD96-C14A-AEB2-942F637BC6E2}"/>
              </a:ext>
            </a:extLst>
          </p:cNvPr>
          <p:cNvSpPr>
            <a:spLocks noGrp="1"/>
          </p:cNvSpPr>
          <p:nvPr>
            <p:ph type="pic" sz="quarter" idx="17"/>
          </p:nvPr>
        </p:nvSpPr>
        <p:spPr>
          <a:xfrm>
            <a:off x="0" y="0"/>
            <a:ext cx="12192000" cy="6858000"/>
          </a:xfrm>
        </p:spPr>
        <p:txBody>
          <a:bodyPr/>
          <a:lstStyle/>
          <a:p>
            <a:endParaRPr lang="fi-FI" noProof="0"/>
          </a:p>
        </p:txBody>
      </p:sp>
      <p:sp>
        <p:nvSpPr>
          <p:cNvPr id="17" name="Text Placeholder 2">
            <a:extLst>
              <a:ext uri="{FF2B5EF4-FFF2-40B4-BE49-F238E27FC236}">
                <a16:creationId xmlns:a16="http://schemas.microsoft.com/office/drawing/2014/main" id="{53ADEAE9-EC47-FB4E-AD53-1133E44F217B}"/>
              </a:ext>
            </a:extLst>
          </p:cNvPr>
          <p:cNvSpPr>
            <a:spLocks noGrp="1"/>
          </p:cNvSpPr>
          <p:nvPr>
            <p:ph type="body" idx="14"/>
          </p:nvPr>
        </p:nvSpPr>
        <p:spPr>
          <a:xfrm>
            <a:off x="984354" y="1483776"/>
            <a:ext cx="10223292" cy="3395608"/>
          </a:xfrm>
        </p:spPr>
        <p:txBody>
          <a:bodyPr anchor="ctr"/>
          <a:lstStyle>
            <a:lvl1pPr marL="0" indent="0">
              <a:spcBef>
                <a:spcPts val="0"/>
              </a:spcBef>
              <a:buNone/>
              <a:defRPr sz="3200" b="0" i="1">
                <a:solidFill>
                  <a:schemeClr val="accent1"/>
                </a:solidFill>
                <a:latin typeface="Georgia" panose="02040502050405020303" pitchFamily="18" charset="0"/>
              </a:defRPr>
            </a:lvl1pPr>
            <a:lvl2pPr marL="457200" indent="0">
              <a:buNone/>
              <a:defRPr sz="3200" b="0" i="1">
                <a:latin typeface="Georgia" panose="02040502050405020303" pitchFamily="18" charset="0"/>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a:p>
            <a:pPr lvl="1"/>
            <a:endParaRPr lang="fi-FI" noProof="0" dirty="0"/>
          </a:p>
        </p:txBody>
      </p:sp>
      <p:sp>
        <p:nvSpPr>
          <p:cNvPr id="7" name="Text Placeholder 2">
            <a:extLst>
              <a:ext uri="{FF2B5EF4-FFF2-40B4-BE49-F238E27FC236}">
                <a16:creationId xmlns:a16="http://schemas.microsoft.com/office/drawing/2014/main" id="{7646917A-06E7-C040-BBCF-18F90E5BBD04}"/>
              </a:ext>
            </a:extLst>
          </p:cNvPr>
          <p:cNvSpPr>
            <a:spLocks noGrp="1"/>
          </p:cNvSpPr>
          <p:nvPr>
            <p:ph type="body" idx="16"/>
          </p:nvPr>
        </p:nvSpPr>
        <p:spPr>
          <a:xfrm>
            <a:off x="7823114" y="5346074"/>
            <a:ext cx="3384532" cy="1009756"/>
          </a:xfrm>
        </p:spPr>
        <p:txBody>
          <a:bodyPr anchor="t"/>
          <a:lstStyle>
            <a:lvl1pPr marL="0" indent="0">
              <a:buNone/>
              <a:defRPr sz="1500" b="1" i="0">
                <a:solidFill>
                  <a:schemeClr val="accent1"/>
                </a:solidFill>
                <a:latin typeface="Georgia" panose="02040502050405020303" pitchFamily="18" charset="0"/>
                <a:cs typeface="Arial" panose="020B0604020202020204" pitchFamily="34" charset="0"/>
              </a:defRPr>
            </a:lvl1pPr>
            <a:lvl2pPr marL="457200" indent="0">
              <a:buNone/>
              <a:defRPr sz="1500" b="0" i="0">
                <a:latin typeface="Georgia" panose="02040502050405020303" pitchFamily="18" charset="0"/>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a:p>
            <a:pPr lvl="1"/>
            <a:endParaRPr lang="fi-FI" noProof="0" dirty="0"/>
          </a:p>
        </p:txBody>
      </p:sp>
    </p:spTree>
    <p:extLst>
      <p:ext uri="{BB962C8B-B14F-4D97-AF65-F5344CB8AC3E}">
        <p14:creationId xmlns:p14="http://schemas.microsoft.com/office/powerpoint/2010/main" val="6619831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VÄLILEHTI OTSIKKO 1">
    <p:bg>
      <p:bgPr>
        <a:solidFill>
          <a:srgbClr val="BEA996"/>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8E7B409-AC43-514B-A8E4-5299EA481269}"/>
              </a:ext>
            </a:extLst>
          </p:cNvPr>
          <p:cNvSpPr/>
          <p:nvPr userDrawn="1"/>
        </p:nvSpPr>
        <p:spPr>
          <a:xfrm>
            <a:off x="0" y="0"/>
            <a:ext cx="12192000" cy="6858000"/>
          </a:xfrm>
          <a:prstGeom prst="rect">
            <a:avLst/>
          </a:prstGeom>
          <a:solidFill>
            <a:srgbClr val="BEA9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2" name="Title 1">
            <a:extLst>
              <a:ext uri="{FF2B5EF4-FFF2-40B4-BE49-F238E27FC236}">
                <a16:creationId xmlns:a16="http://schemas.microsoft.com/office/drawing/2014/main" id="{904C8940-CA53-B241-B3C6-97DCD388C690}"/>
              </a:ext>
            </a:extLst>
          </p:cNvPr>
          <p:cNvSpPr>
            <a:spLocks noGrp="1"/>
          </p:cNvSpPr>
          <p:nvPr>
            <p:ph type="ctrTitle"/>
          </p:nvPr>
        </p:nvSpPr>
        <p:spPr>
          <a:xfrm>
            <a:off x="1524000" y="2088404"/>
            <a:ext cx="9144000" cy="2681191"/>
          </a:xfrm>
          <a:prstGeom prst="rect">
            <a:avLst/>
          </a:prstGeom>
        </p:spPr>
        <p:txBody>
          <a:bodyPr anchor="ctr"/>
          <a:lstStyle>
            <a:lvl1pPr algn="l">
              <a:lnSpc>
                <a:spcPct val="100000"/>
              </a:lnSpc>
              <a:defRPr sz="6600">
                <a:solidFill>
                  <a:schemeClr val="bg1"/>
                </a:solidFill>
              </a:defRPr>
            </a:lvl1pPr>
          </a:lstStyle>
          <a:p>
            <a:r>
              <a:rPr lang="fi-FI" noProof="0" dirty="0" err="1"/>
              <a:t>Click</a:t>
            </a:r>
            <a:r>
              <a:rPr lang="fi-FI" noProof="0" dirty="0"/>
              <a:t> to </a:t>
            </a:r>
            <a:r>
              <a:rPr lang="fi-FI" noProof="0" dirty="0" err="1"/>
              <a:t>edit</a:t>
            </a:r>
            <a:r>
              <a:rPr lang="fi-FI" noProof="0" dirty="0"/>
              <a:t> Master </a:t>
            </a:r>
            <a:r>
              <a:rPr lang="fi-FI" noProof="0" dirty="0" err="1"/>
              <a:t>title</a:t>
            </a:r>
            <a:r>
              <a:rPr lang="fi-FI" noProof="0" dirty="0"/>
              <a:t> </a:t>
            </a:r>
            <a:r>
              <a:rPr lang="fi-FI" noProof="0" dirty="0" err="1"/>
              <a:t>style</a:t>
            </a:r>
            <a:endParaRPr lang="fi-FI" noProof="0" dirty="0"/>
          </a:p>
        </p:txBody>
      </p:sp>
    </p:spTree>
    <p:extLst>
      <p:ext uri="{BB962C8B-B14F-4D97-AF65-F5344CB8AC3E}">
        <p14:creationId xmlns:p14="http://schemas.microsoft.com/office/powerpoint/2010/main" val="7022526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VÄLILEHTI OTSIKKO 3">
    <p:bg>
      <p:bgPr>
        <a:solidFill>
          <a:schemeClr val="accent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81AA8F9-A1F0-F148-9941-A3CB0FBABEEF}"/>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2" name="Title 1">
            <a:extLst>
              <a:ext uri="{FF2B5EF4-FFF2-40B4-BE49-F238E27FC236}">
                <a16:creationId xmlns:a16="http://schemas.microsoft.com/office/drawing/2014/main" id="{904C8940-CA53-B241-B3C6-97DCD388C690}"/>
              </a:ext>
            </a:extLst>
          </p:cNvPr>
          <p:cNvSpPr>
            <a:spLocks noGrp="1"/>
          </p:cNvSpPr>
          <p:nvPr>
            <p:ph type="ctrTitle"/>
          </p:nvPr>
        </p:nvSpPr>
        <p:spPr>
          <a:xfrm>
            <a:off x="1524000" y="2088404"/>
            <a:ext cx="9144000" cy="2681191"/>
          </a:xfrm>
          <a:prstGeom prst="rect">
            <a:avLst/>
          </a:prstGeom>
        </p:spPr>
        <p:txBody>
          <a:bodyPr anchor="ctr"/>
          <a:lstStyle>
            <a:lvl1pPr algn="l">
              <a:lnSpc>
                <a:spcPct val="100000"/>
              </a:lnSpc>
              <a:defRPr sz="6600">
                <a:solidFill>
                  <a:schemeClr val="bg1"/>
                </a:solidFill>
              </a:defRPr>
            </a:lvl1pPr>
          </a:lstStyle>
          <a:p>
            <a:r>
              <a:rPr lang="fi-FI" noProof="0" dirty="0" err="1"/>
              <a:t>Click</a:t>
            </a:r>
            <a:r>
              <a:rPr lang="fi-FI" noProof="0" dirty="0"/>
              <a:t> to </a:t>
            </a:r>
            <a:r>
              <a:rPr lang="fi-FI" noProof="0" dirty="0" err="1"/>
              <a:t>edit</a:t>
            </a:r>
            <a:r>
              <a:rPr lang="fi-FI" noProof="0" dirty="0"/>
              <a:t> Master </a:t>
            </a:r>
            <a:r>
              <a:rPr lang="fi-FI" noProof="0" dirty="0" err="1"/>
              <a:t>title</a:t>
            </a:r>
            <a:r>
              <a:rPr lang="fi-FI" noProof="0" dirty="0"/>
              <a:t> </a:t>
            </a:r>
            <a:r>
              <a:rPr lang="fi-FI" noProof="0" dirty="0" err="1"/>
              <a:t>style</a:t>
            </a:r>
            <a:endParaRPr lang="fi-FI" noProof="0" dirty="0"/>
          </a:p>
        </p:txBody>
      </p:sp>
    </p:spTree>
    <p:extLst>
      <p:ext uri="{BB962C8B-B14F-4D97-AF65-F5344CB8AC3E}">
        <p14:creationId xmlns:p14="http://schemas.microsoft.com/office/powerpoint/2010/main" val="338928164"/>
      </p:ext>
    </p:extLst>
  </p:cSld>
  <p:clrMapOvr>
    <a:overrideClrMapping bg1="lt1" tx1="dk1" bg2="lt2" tx2="dk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LISTA 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1090E76-AB31-4B40-9E6F-0CB05B0EAC7E}"/>
              </a:ext>
            </a:extLst>
          </p:cNvPr>
          <p:cNvSpPr/>
          <p:nvPr userDrawn="1"/>
        </p:nvSpPr>
        <p:spPr>
          <a:xfrm>
            <a:off x="0" y="0"/>
            <a:ext cx="12192000" cy="592035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2" name="Title 1">
            <a:extLst>
              <a:ext uri="{FF2B5EF4-FFF2-40B4-BE49-F238E27FC236}">
                <a16:creationId xmlns:a16="http://schemas.microsoft.com/office/drawing/2014/main" id="{DE6BC4B7-37CD-E244-A476-3A80A647D793}"/>
              </a:ext>
            </a:extLst>
          </p:cNvPr>
          <p:cNvSpPr>
            <a:spLocks noGrp="1"/>
          </p:cNvSpPr>
          <p:nvPr>
            <p:ph type="title"/>
          </p:nvPr>
        </p:nvSpPr>
        <p:spPr>
          <a:xfrm>
            <a:off x="838200" y="1379095"/>
            <a:ext cx="10515600" cy="575522"/>
          </a:xfrm>
          <a:prstGeom prst="rect">
            <a:avLst/>
          </a:prstGeom>
        </p:spPr>
        <p:txBody>
          <a:bodyPr/>
          <a:lstStyle>
            <a:lvl1pPr>
              <a:defRPr sz="3000">
                <a:solidFill>
                  <a:schemeClr val="bg1"/>
                </a:solidFill>
              </a:defRPr>
            </a:lvl1pPr>
          </a:lstStyle>
          <a:p>
            <a:r>
              <a:rPr lang="fi-FI" noProof="0" dirty="0" err="1"/>
              <a:t>Click</a:t>
            </a:r>
            <a:r>
              <a:rPr lang="fi-FI" noProof="0" dirty="0"/>
              <a:t> to </a:t>
            </a:r>
            <a:r>
              <a:rPr lang="fi-FI" noProof="0" dirty="0" err="1"/>
              <a:t>edit</a:t>
            </a:r>
            <a:r>
              <a:rPr lang="fi-FI" noProof="0" dirty="0"/>
              <a:t> Master </a:t>
            </a:r>
            <a:r>
              <a:rPr lang="fi-FI" noProof="0" dirty="0" err="1"/>
              <a:t>title</a:t>
            </a:r>
            <a:r>
              <a:rPr lang="fi-FI" noProof="0" dirty="0"/>
              <a:t> </a:t>
            </a:r>
            <a:r>
              <a:rPr lang="fi-FI" noProof="0" dirty="0" err="1"/>
              <a:t>style</a:t>
            </a:r>
            <a:endParaRPr lang="fi-FI" noProof="0" dirty="0"/>
          </a:p>
        </p:txBody>
      </p:sp>
      <p:sp>
        <p:nvSpPr>
          <p:cNvPr id="9" name="Text Placeholder 2">
            <a:extLst>
              <a:ext uri="{FF2B5EF4-FFF2-40B4-BE49-F238E27FC236}">
                <a16:creationId xmlns:a16="http://schemas.microsoft.com/office/drawing/2014/main" id="{5771F2C8-4C72-9543-8994-0E84699E66F4}"/>
              </a:ext>
            </a:extLst>
          </p:cNvPr>
          <p:cNvSpPr>
            <a:spLocks noGrp="1"/>
          </p:cNvSpPr>
          <p:nvPr>
            <p:ph type="body" idx="11"/>
          </p:nvPr>
        </p:nvSpPr>
        <p:spPr>
          <a:xfrm>
            <a:off x="838199" y="2004918"/>
            <a:ext cx="10515599" cy="3411358"/>
          </a:xfrm>
        </p:spPr>
        <p:txBody>
          <a:bodyPr anchor="t"/>
          <a:lstStyle>
            <a:lvl1pPr marL="0" indent="0">
              <a:spcBef>
                <a:spcPts val="0"/>
              </a:spcBef>
              <a:buNone/>
              <a:defRPr sz="3000" b="1" i="0">
                <a:solidFill>
                  <a:schemeClr val="bg1"/>
                </a:solidFill>
                <a:latin typeface="Arial" panose="020B0604020202020204" pitchFamily="34" charset="0"/>
                <a:cs typeface="Arial" panose="020B0604020202020204" pitchFamily="34" charset="0"/>
              </a:defRPr>
            </a:lvl1pPr>
            <a:lvl2pPr marL="457200" indent="0">
              <a:buNone/>
              <a:defRPr sz="3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a:p>
            <a:pPr lvl="1"/>
            <a:endParaRPr lang="fi-FI" noProof="0" dirty="0"/>
          </a:p>
        </p:txBody>
      </p:sp>
      <p:pic>
        <p:nvPicPr>
          <p:cNvPr id="7" name="Picture 6" descr="Logo&#10;&#10;Description automatically generated with medium confidence">
            <a:extLst>
              <a:ext uri="{FF2B5EF4-FFF2-40B4-BE49-F238E27FC236}">
                <a16:creationId xmlns:a16="http://schemas.microsoft.com/office/drawing/2014/main" id="{8706A819-97DF-D544-8573-7DCDF94DEE43}"/>
              </a:ext>
            </a:extLst>
          </p:cNvPr>
          <p:cNvPicPr>
            <a:picLocks noChangeAspect="1"/>
          </p:cNvPicPr>
          <p:nvPr userDrawn="1"/>
        </p:nvPicPr>
        <p:blipFill>
          <a:blip r:embed="rId2">
            <a:alphaModFix/>
          </a:blip>
          <a:stretch>
            <a:fillRect/>
          </a:stretch>
        </p:blipFill>
        <p:spPr>
          <a:xfrm>
            <a:off x="10482246" y="5977574"/>
            <a:ext cx="1624753" cy="798837"/>
          </a:xfrm>
          <a:prstGeom prst="rect">
            <a:avLst/>
          </a:prstGeom>
        </p:spPr>
      </p:pic>
    </p:spTree>
    <p:extLst>
      <p:ext uri="{BB962C8B-B14F-4D97-AF65-F5344CB8AC3E}">
        <p14:creationId xmlns:p14="http://schemas.microsoft.com/office/powerpoint/2010/main" val="146859662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VIITTEE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1090E76-AB31-4B40-9E6F-0CB05B0EAC7E}"/>
              </a:ext>
            </a:extLst>
          </p:cNvPr>
          <p:cNvSpPr/>
          <p:nvPr userDrawn="1"/>
        </p:nvSpPr>
        <p:spPr>
          <a:xfrm>
            <a:off x="0" y="0"/>
            <a:ext cx="12192000" cy="592035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Title 1">
            <a:extLst>
              <a:ext uri="{FF2B5EF4-FFF2-40B4-BE49-F238E27FC236}">
                <a16:creationId xmlns:a16="http://schemas.microsoft.com/office/drawing/2014/main" id="{DE6BC4B7-37CD-E244-A476-3A80A647D793}"/>
              </a:ext>
            </a:extLst>
          </p:cNvPr>
          <p:cNvSpPr>
            <a:spLocks noGrp="1"/>
          </p:cNvSpPr>
          <p:nvPr>
            <p:ph type="title"/>
          </p:nvPr>
        </p:nvSpPr>
        <p:spPr>
          <a:xfrm>
            <a:off x="838200" y="1379095"/>
            <a:ext cx="10515600" cy="575522"/>
          </a:xfrm>
          <a:prstGeom prst="rect">
            <a:avLst/>
          </a:prstGeom>
        </p:spPr>
        <p:txBody>
          <a:bodyPr/>
          <a:lstStyle>
            <a:lvl1pPr>
              <a:defRPr sz="3000">
                <a:solidFill>
                  <a:schemeClr val="tx1"/>
                </a:solidFill>
              </a:defRPr>
            </a:lvl1pPr>
          </a:lstStyle>
          <a:p>
            <a:r>
              <a:rPr lang="fi-FI" noProof="0"/>
              <a:t>Click to edit Master title style</a:t>
            </a:r>
          </a:p>
        </p:txBody>
      </p:sp>
      <p:sp>
        <p:nvSpPr>
          <p:cNvPr id="10" name="Text Placeholder 2">
            <a:extLst>
              <a:ext uri="{FF2B5EF4-FFF2-40B4-BE49-F238E27FC236}">
                <a16:creationId xmlns:a16="http://schemas.microsoft.com/office/drawing/2014/main" id="{139FDE1E-3511-2C4E-BFC7-4C76B43B31DA}"/>
              </a:ext>
            </a:extLst>
          </p:cNvPr>
          <p:cNvSpPr>
            <a:spLocks noGrp="1"/>
          </p:cNvSpPr>
          <p:nvPr>
            <p:ph type="body" idx="11"/>
          </p:nvPr>
        </p:nvSpPr>
        <p:spPr>
          <a:xfrm>
            <a:off x="838199" y="2004918"/>
            <a:ext cx="5130115" cy="3318690"/>
          </a:xfrm>
        </p:spPr>
        <p:txBody>
          <a:bodyPr anchor="t"/>
          <a:lstStyle>
            <a:lvl1pPr marL="0" indent="0">
              <a:spcBef>
                <a:spcPts val="0"/>
              </a:spcBef>
              <a:buNone/>
              <a:defRPr sz="1600" b="1" i="0">
                <a:solidFill>
                  <a:schemeClr val="tx1"/>
                </a:solidFill>
                <a:latin typeface="Arial" panose="020B0604020202020204" pitchFamily="34" charset="0"/>
                <a:cs typeface="Arial" panose="020B0604020202020204" pitchFamily="34" charset="0"/>
              </a:defRPr>
            </a:lvl1pPr>
            <a:lvl2pPr marL="457200" indent="0">
              <a:buNone/>
              <a:defRPr sz="16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a:p>
            <a:pPr lvl="1"/>
            <a:endParaRPr lang="fi-FI" noProof="0" dirty="0"/>
          </a:p>
        </p:txBody>
      </p:sp>
      <p:sp>
        <p:nvSpPr>
          <p:cNvPr id="11" name="Text Placeholder 2">
            <a:extLst>
              <a:ext uri="{FF2B5EF4-FFF2-40B4-BE49-F238E27FC236}">
                <a16:creationId xmlns:a16="http://schemas.microsoft.com/office/drawing/2014/main" id="{FB674FD2-0BD4-BF49-9017-115079CE1EAB}"/>
              </a:ext>
            </a:extLst>
          </p:cNvPr>
          <p:cNvSpPr>
            <a:spLocks noGrp="1"/>
          </p:cNvSpPr>
          <p:nvPr>
            <p:ph type="body" idx="12"/>
          </p:nvPr>
        </p:nvSpPr>
        <p:spPr>
          <a:xfrm>
            <a:off x="6225745" y="2004918"/>
            <a:ext cx="5130115" cy="3318690"/>
          </a:xfrm>
        </p:spPr>
        <p:txBody>
          <a:bodyPr anchor="t"/>
          <a:lstStyle>
            <a:lvl1pPr marL="0" indent="0">
              <a:spcBef>
                <a:spcPts val="0"/>
              </a:spcBef>
              <a:buNone/>
              <a:defRPr sz="1600" b="1" i="0">
                <a:solidFill>
                  <a:schemeClr val="tx1"/>
                </a:solidFill>
                <a:latin typeface="Arial" panose="020B0604020202020204" pitchFamily="34" charset="0"/>
                <a:cs typeface="Arial" panose="020B0604020202020204" pitchFamily="34" charset="0"/>
              </a:defRPr>
            </a:lvl1pPr>
            <a:lvl2pPr marL="457200" indent="0">
              <a:buNone/>
              <a:defRPr sz="16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a:p>
            <a:pPr lvl="1"/>
            <a:endParaRPr lang="fi-FI" noProof="0" dirty="0"/>
          </a:p>
        </p:txBody>
      </p:sp>
      <p:pic>
        <p:nvPicPr>
          <p:cNvPr id="7" name="Picture 6" descr="Logo&#10;&#10;Description automatically generated with medium confidence">
            <a:extLst>
              <a:ext uri="{FF2B5EF4-FFF2-40B4-BE49-F238E27FC236}">
                <a16:creationId xmlns:a16="http://schemas.microsoft.com/office/drawing/2014/main" id="{7B032D51-1EEA-6341-BD61-345AA9E9A1F6}"/>
              </a:ext>
            </a:extLst>
          </p:cNvPr>
          <p:cNvPicPr>
            <a:picLocks noChangeAspect="1"/>
          </p:cNvPicPr>
          <p:nvPr userDrawn="1"/>
        </p:nvPicPr>
        <p:blipFill>
          <a:blip r:embed="rId2">
            <a:alphaModFix/>
          </a:blip>
          <a:stretch>
            <a:fillRect/>
          </a:stretch>
        </p:blipFill>
        <p:spPr>
          <a:xfrm>
            <a:off x="10482246" y="5977574"/>
            <a:ext cx="1624753" cy="798837"/>
          </a:xfrm>
          <a:prstGeom prst="rect">
            <a:avLst/>
          </a:prstGeom>
        </p:spPr>
      </p:pic>
    </p:spTree>
    <p:extLst>
      <p:ext uri="{BB962C8B-B14F-4D97-AF65-F5344CB8AC3E}">
        <p14:creationId xmlns:p14="http://schemas.microsoft.com/office/powerpoint/2010/main" val="279981325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RÄNDILOPETUS">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9DCB8AE-9890-DE43-B3F1-9FA29E70D77E}"/>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17" name="Text Placeholder 2">
            <a:extLst>
              <a:ext uri="{FF2B5EF4-FFF2-40B4-BE49-F238E27FC236}">
                <a16:creationId xmlns:a16="http://schemas.microsoft.com/office/drawing/2014/main" id="{53ADEAE9-EC47-FB4E-AD53-1133E44F217B}"/>
              </a:ext>
            </a:extLst>
          </p:cNvPr>
          <p:cNvSpPr>
            <a:spLocks noGrp="1"/>
          </p:cNvSpPr>
          <p:nvPr>
            <p:ph type="body" idx="14"/>
          </p:nvPr>
        </p:nvSpPr>
        <p:spPr>
          <a:xfrm>
            <a:off x="8409482" y="1483776"/>
            <a:ext cx="3467386" cy="3395608"/>
          </a:xfrm>
        </p:spPr>
        <p:txBody>
          <a:bodyPr anchor="ctr"/>
          <a:lstStyle>
            <a:lvl1pPr marL="0" indent="0" algn="ctr">
              <a:spcBef>
                <a:spcPts val="0"/>
              </a:spcBef>
              <a:buNone/>
              <a:defRPr sz="2300" b="1" i="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p:txBody>
      </p:sp>
      <p:sp>
        <p:nvSpPr>
          <p:cNvPr id="4" name="Picture Placeholder 3">
            <a:extLst>
              <a:ext uri="{FF2B5EF4-FFF2-40B4-BE49-F238E27FC236}">
                <a16:creationId xmlns:a16="http://schemas.microsoft.com/office/drawing/2014/main" id="{86E27E95-2F25-7142-A76B-83C64B1372A5}"/>
              </a:ext>
            </a:extLst>
          </p:cNvPr>
          <p:cNvSpPr>
            <a:spLocks noGrp="1"/>
          </p:cNvSpPr>
          <p:nvPr>
            <p:ph type="pic" sz="quarter" idx="15"/>
          </p:nvPr>
        </p:nvSpPr>
        <p:spPr>
          <a:xfrm>
            <a:off x="0" y="-1"/>
            <a:ext cx="4068792" cy="6858000"/>
          </a:xfrm>
        </p:spPr>
        <p:txBody>
          <a:bodyPr/>
          <a:lstStyle/>
          <a:p>
            <a:endParaRPr lang="fi-FI" noProof="0"/>
          </a:p>
        </p:txBody>
      </p:sp>
      <p:sp>
        <p:nvSpPr>
          <p:cNvPr id="7" name="Text Placeholder 2">
            <a:extLst>
              <a:ext uri="{FF2B5EF4-FFF2-40B4-BE49-F238E27FC236}">
                <a16:creationId xmlns:a16="http://schemas.microsoft.com/office/drawing/2014/main" id="{7646917A-06E7-C040-BBCF-18F90E5BBD04}"/>
              </a:ext>
            </a:extLst>
          </p:cNvPr>
          <p:cNvSpPr>
            <a:spLocks noGrp="1"/>
          </p:cNvSpPr>
          <p:nvPr>
            <p:ph type="body" idx="16"/>
          </p:nvPr>
        </p:nvSpPr>
        <p:spPr>
          <a:xfrm>
            <a:off x="8409481" y="5063883"/>
            <a:ext cx="3467386" cy="790817"/>
          </a:xfrm>
        </p:spPr>
        <p:txBody>
          <a:bodyPr anchor="t"/>
          <a:lstStyle>
            <a:lvl1pPr marL="0" indent="0" algn="ctr">
              <a:buNone/>
              <a:defRPr sz="1500" b="0" i="1">
                <a:latin typeface="Georgia" panose="02040502050405020303" pitchFamily="18"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Click to edit Master text styles</a:t>
            </a:r>
          </a:p>
        </p:txBody>
      </p:sp>
      <p:sp>
        <p:nvSpPr>
          <p:cNvPr id="10" name="Picture Placeholder 3">
            <a:extLst>
              <a:ext uri="{FF2B5EF4-FFF2-40B4-BE49-F238E27FC236}">
                <a16:creationId xmlns:a16="http://schemas.microsoft.com/office/drawing/2014/main" id="{66C1485E-F86C-854C-8F4D-CB20D9A8E2EC}"/>
              </a:ext>
            </a:extLst>
          </p:cNvPr>
          <p:cNvSpPr>
            <a:spLocks noGrp="1"/>
          </p:cNvSpPr>
          <p:nvPr>
            <p:ph type="pic" sz="quarter" idx="17"/>
          </p:nvPr>
        </p:nvSpPr>
        <p:spPr>
          <a:xfrm>
            <a:off x="4092314" y="-1"/>
            <a:ext cx="4068792" cy="6858000"/>
          </a:xfrm>
        </p:spPr>
        <p:txBody>
          <a:bodyPr/>
          <a:lstStyle/>
          <a:p>
            <a:endParaRPr lang="fi-FI" noProof="0"/>
          </a:p>
        </p:txBody>
      </p:sp>
      <p:pic>
        <p:nvPicPr>
          <p:cNvPr id="9" name="Picture 8" descr="Logo&#10;&#10;Description automatically generated with medium confidence">
            <a:extLst>
              <a:ext uri="{FF2B5EF4-FFF2-40B4-BE49-F238E27FC236}">
                <a16:creationId xmlns:a16="http://schemas.microsoft.com/office/drawing/2014/main" id="{C69249BB-9778-A947-9E0E-564F0F694353}"/>
              </a:ext>
            </a:extLst>
          </p:cNvPr>
          <p:cNvPicPr>
            <a:picLocks noChangeAspect="1"/>
          </p:cNvPicPr>
          <p:nvPr userDrawn="1"/>
        </p:nvPicPr>
        <p:blipFill>
          <a:blip r:embed="rId2">
            <a:alphaModFix/>
          </a:blip>
          <a:stretch>
            <a:fillRect/>
          </a:stretch>
        </p:blipFill>
        <p:spPr>
          <a:xfrm>
            <a:off x="10482246" y="5977574"/>
            <a:ext cx="1624753" cy="798837"/>
          </a:xfrm>
          <a:prstGeom prst="rect">
            <a:avLst/>
          </a:prstGeom>
        </p:spPr>
      </p:pic>
    </p:spTree>
    <p:extLst>
      <p:ext uri="{BB962C8B-B14F-4D97-AF65-F5344CB8AC3E}">
        <p14:creationId xmlns:p14="http://schemas.microsoft.com/office/powerpoint/2010/main" val="93416905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RÄNDILOPETUS 2">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655B871-CB14-7146-97D4-FC529108C6E3}"/>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17" name="Text Placeholder 2">
            <a:extLst>
              <a:ext uri="{FF2B5EF4-FFF2-40B4-BE49-F238E27FC236}">
                <a16:creationId xmlns:a16="http://schemas.microsoft.com/office/drawing/2014/main" id="{53ADEAE9-EC47-FB4E-AD53-1133E44F217B}"/>
              </a:ext>
            </a:extLst>
          </p:cNvPr>
          <p:cNvSpPr>
            <a:spLocks noGrp="1"/>
          </p:cNvSpPr>
          <p:nvPr>
            <p:ph type="body" idx="14"/>
          </p:nvPr>
        </p:nvSpPr>
        <p:spPr>
          <a:xfrm>
            <a:off x="779489" y="1483776"/>
            <a:ext cx="4572000" cy="3395608"/>
          </a:xfrm>
        </p:spPr>
        <p:txBody>
          <a:bodyPr anchor="ctr"/>
          <a:lstStyle>
            <a:lvl1pPr marL="0" indent="0" algn="ctr">
              <a:spcBef>
                <a:spcPts val="0"/>
              </a:spcBef>
              <a:buNone/>
              <a:defRPr sz="2300" b="1" i="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p:txBody>
      </p:sp>
      <p:sp>
        <p:nvSpPr>
          <p:cNvPr id="7" name="Text Placeholder 2">
            <a:extLst>
              <a:ext uri="{FF2B5EF4-FFF2-40B4-BE49-F238E27FC236}">
                <a16:creationId xmlns:a16="http://schemas.microsoft.com/office/drawing/2014/main" id="{7646917A-06E7-C040-BBCF-18F90E5BBD04}"/>
              </a:ext>
            </a:extLst>
          </p:cNvPr>
          <p:cNvSpPr>
            <a:spLocks noGrp="1"/>
          </p:cNvSpPr>
          <p:nvPr>
            <p:ph type="body" idx="16"/>
          </p:nvPr>
        </p:nvSpPr>
        <p:spPr>
          <a:xfrm>
            <a:off x="779489" y="5063883"/>
            <a:ext cx="4572000" cy="790817"/>
          </a:xfrm>
        </p:spPr>
        <p:txBody>
          <a:bodyPr anchor="t"/>
          <a:lstStyle>
            <a:lvl1pPr marL="0" indent="0" algn="ctr">
              <a:buNone/>
              <a:defRPr sz="1500" b="0" i="1">
                <a:latin typeface="Georgia" panose="02040502050405020303" pitchFamily="18"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Click to edit Master text styles</a:t>
            </a:r>
          </a:p>
        </p:txBody>
      </p:sp>
      <p:sp>
        <p:nvSpPr>
          <p:cNvPr id="10" name="Picture Placeholder 3">
            <a:extLst>
              <a:ext uri="{FF2B5EF4-FFF2-40B4-BE49-F238E27FC236}">
                <a16:creationId xmlns:a16="http://schemas.microsoft.com/office/drawing/2014/main" id="{66C1485E-F86C-854C-8F4D-CB20D9A8E2EC}"/>
              </a:ext>
            </a:extLst>
          </p:cNvPr>
          <p:cNvSpPr>
            <a:spLocks noGrp="1"/>
          </p:cNvSpPr>
          <p:nvPr>
            <p:ph type="pic" sz="quarter" idx="17"/>
          </p:nvPr>
        </p:nvSpPr>
        <p:spPr>
          <a:xfrm>
            <a:off x="8123208" y="-1"/>
            <a:ext cx="4068792" cy="6858000"/>
          </a:xfrm>
        </p:spPr>
        <p:txBody>
          <a:bodyPr/>
          <a:lstStyle/>
          <a:p>
            <a:endParaRPr lang="fi-FI" noProof="0"/>
          </a:p>
        </p:txBody>
      </p:sp>
      <p:sp>
        <p:nvSpPr>
          <p:cNvPr id="8" name="Rectangle 7">
            <a:extLst>
              <a:ext uri="{FF2B5EF4-FFF2-40B4-BE49-F238E27FC236}">
                <a16:creationId xmlns:a16="http://schemas.microsoft.com/office/drawing/2014/main" id="{3891C178-6E34-F148-940F-05E15C7B661F}"/>
              </a:ext>
            </a:extLst>
          </p:cNvPr>
          <p:cNvSpPr/>
          <p:nvPr userDrawn="1"/>
        </p:nvSpPr>
        <p:spPr>
          <a:xfrm>
            <a:off x="6094538" y="0"/>
            <a:ext cx="202866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9" name="Rectangle 8">
            <a:extLst>
              <a:ext uri="{FF2B5EF4-FFF2-40B4-BE49-F238E27FC236}">
                <a16:creationId xmlns:a16="http://schemas.microsoft.com/office/drawing/2014/main" id="{9D2F3DEC-9E8C-FE4C-B57C-8D3E6F47D213}"/>
              </a:ext>
            </a:extLst>
          </p:cNvPr>
          <p:cNvSpPr/>
          <p:nvPr userDrawn="1"/>
        </p:nvSpPr>
        <p:spPr>
          <a:xfrm>
            <a:off x="8128935" y="0"/>
            <a:ext cx="2028669" cy="6858000"/>
          </a:xfrm>
          <a:prstGeom prst="rect">
            <a:avLst/>
          </a:prstGeom>
          <a:solidFill>
            <a:schemeClr val="accent1">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pic>
        <p:nvPicPr>
          <p:cNvPr id="13" name="Picture 12" descr="Logo&#10;&#10;Description automatically generated with medium confidence">
            <a:extLst>
              <a:ext uri="{FF2B5EF4-FFF2-40B4-BE49-F238E27FC236}">
                <a16:creationId xmlns:a16="http://schemas.microsoft.com/office/drawing/2014/main" id="{70B3DB89-A1F4-B14E-A0DC-FE140BA28D39}"/>
              </a:ext>
            </a:extLst>
          </p:cNvPr>
          <p:cNvPicPr>
            <a:picLocks noChangeAspect="1"/>
          </p:cNvPicPr>
          <p:nvPr userDrawn="1"/>
        </p:nvPicPr>
        <p:blipFill>
          <a:blip r:embed="rId2">
            <a:alphaModFix/>
          </a:blip>
          <a:stretch>
            <a:fillRect/>
          </a:stretch>
        </p:blipFill>
        <p:spPr>
          <a:xfrm>
            <a:off x="4376356" y="5977574"/>
            <a:ext cx="1624753" cy="798837"/>
          </a:xfrm>
          <a:prstGeom prst="rect">
            <a:avLst/>
          </a:prstGeom>
        </p:spPr>
      </p:pic>
    </p:spTree>
    <p:extLst>
      <p:ext uri="{BB962C8B-B14F-4D97-AF65-F5344CB8AC3E}">
        <p14:creationId xmlns:p14="http://schemas.microsoft.com/office/powerpoint/2010/main" val="8045878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AKAKANSI">
    <p:bg>
      <p:bgPr>
        <a:solidFill>
          <a:schemeClr val="accent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D76D147-9687-9344-8C8D-BD2F36364574}"/>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10" name="Text Placeholder 2">
            <a:extLst>
              <a:ext uri="{FF2B5EF4-FFF2-40B4-BE49-F238E27FC236}">
                <a16:creationId xmlns:a16="http://schemas.microsoft.com/office/drawing/2014/main" id="{02B85F9E-919D-2A4C-BFCD-A5FBB3C69DD3}"/>
              </a:ext>
            </a:extLst>
          </p:cNvPr>
          <p:cNvSpPr>
            <a:spLocks noGrp="1"/>
          </p:cNvSpPr>
          <p:nvPr>
            <p:ph type="body" idx="16"/>
          </p:nvPr>
        </p:nvSpPr>
        <p:spPr>
          <a:xfrm>
            <a:off x="3326065" y="5346074"/>
            <a:ext cx="2175325" cy="1009756"/>
          </a:xfrm>
        </p:spPr>
        <p:txBody>
          <a:bodyPr anchor="t"/>
          <a:lstStyle>
            <a:lvl1pPr marL="0" indent="0">
              <a:buNone/>
              <a:defRPr sz="1500" b="1" i="0">
                <a:solidFill>
                  <a:schemeClr val="bg1"/>
                </a:solidFill>
                <a:latin typeface="Georgia" panose="02040502050405020303" pitchFamily="18"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Click to edit Master text styles</a:t>
            </a:r>
          </a:p>
        </p:txBody>
      </p:sp>
      <p:sp>
        <p:nvSpPr>
          <p:cNvPr id="11" name="Text Placeholder 2">
            <a:extLst>
              <a:ext uri="{FF2B5EF4-FFF2-40B4-BE49-F238E27FC236}">
                <a16:creationId xmlns:a16="http://schemas.microsoft.com/office/drawing/2014/main" id="{144D3AE2-5E57-E440-BDFF-C77D11465E32}"/>
              </a:ext>
            </a:extLst>
          </p:cNvPr>
          <p:cNvSpPr>
            <a:spLocks noGrp="1"/>
          </p:cNvSpPr>
          <p:nvPr>
            <p:ph type="body" idx="17"/>
          </p:nvPr>
        </p:nvSpPr>
        <p:spPr>
          <a:xfrm>
            <a:off x="6279127" y="5346074"/>
            <a:ext cx="2175325" cy="1009756"/>
          </a:xfrm>
        </p:spPr>
        <p:txBody>
          <a:bodyPr anchor="t"/>
          <a:lstStyle>
            <a:lvl1pPr marL="0" indent="0">
              <a:buNone/>
              <a:defRPr sz="1500" b="1" i="0">
                <a:solidFill>
                  <a:schemeClr val="bg1"/>
                </a:solidFill>
                <a:latin typeface="Georgia" panose="02040502050405020303" pitchFamily="18"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Click to edit Master text styles</a:t>
            </a:r>
          </a:p>
        </p:txBody>
      </p:sp>
      <p:sp>
        <p:nvSpPr>
          <p:cNvPr id="12" name="Text Placeholder 2">
            <a:extLst>
              <a:ext uri="{FF2B5EF4-FFF2-40B4-BE49-F238E27FC236}">
                <a16:creationId xmlns:a16="http://schemas.microsoft.com/office/drawing/2014/main" id="{E177CB89-4E83-6D49-8E76-46F59C95AD76}"/>
              </a:ext>
            </a:extLst>
          </p:cNvPr>
          <p:cNvSpPr>
            <a:spLocks noGrp="1"/>
          </p:cNvSpPr>
          <p:nvPr>
            <p:ph type="body" idx="18"/>
          </p:nvPr>
        </p:nvSpPr>
        <p:spPr>
          <a:xfrm>
            <a:off x="9232189" y="5346074"/>
            <a:ext cx="2175325" cy="1009756"/>
          </a:xfrm>
        </p:spPr>
        <p:txBody>
          <a:bodyPr anchor="t"/>
          <a:lstStyle>
            <a:lvl1pPr marL="0" indent="0">
              <a:buNone/>
              <a:defRPr sz="1500" b="1" i="0">
                <a:solidFill>
                  <a:schemeClr val="bg1"/>
                </a:solidFill>
                <a:latin typeface="Georgia" panose="02040502050405020303" pitchFamily="18"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Click to edit Master text styles</a:t>
            </a:r>
          </a:p>
        </p:txBody>
      </p:sp>
      <p:sp>
        <p:nvSpPr>
          <p:cNvPr id="14" name="Rectangle 13">
            <a:extLst>
              <a:ext uri="{FF2B5EF4-FFF2-40B4-BE49-F238E27FC236}">
                <a16:creationId xmlns:a16="http://schemas.microsoft.com/office/drawing/2014/main" id="{7D5884B5-6A69-E64C-896E-D286342D1E46}"/>
              </a:ext>
            </a:extLst>
          </p:cNvPr>
          <p:cNvSpPr/>
          <p:nvPr userDrawn="1"/>
        </p:nvSpPr>
        <p:spPr>
          <a:xfrm>
            <a:off x="10321636" y="0"/>
            <a:ext cx="1870364" cy="1023244"/>
          </a:xfrm>
          <a:prstGeom prst="rect">
            <a:avLst/>
          </a:prstGeom>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fi-FI" dirty="0"/>
          </a:p>
        </p:txBody>
      </p:sp>
      <p:pic>
        <p:nvPicPr>
          <p:cNvPr id="15" name="Picture 14" descr="Logo&#10;&#10;Description automatically generated with medium confidence">
            <a:extLst>
              <a:ext uri="{FF2B5EF4-FFF2-40B4-BE49-F238E27FC236}">
                <a16:creationId xmlns:a16="http://schemas.microsoft.com/office/drawing/2014/main" id="{5922954D-5BB8-ED4F-B4C2-54FCBB24CBAB}"/>
              </a:ext>
            </a:extLst>
          </p:cNvPr>
          <p:cNvPicPr>
            <a:picLocks noChangeAspect="1"/>
          </p:cNvPicPr>
          <p:nvPr userDrawn="1"/>
        </p:nvPicPr>
        <p:blipFill>
          <a:blip r:embed="rId2">
            <a:alphaModFix/>
          </a:blip>
          <a:stretch>
            <a:fillRect/>
          </a:stretch>
        </p:blipFill>
        <p:spPr>
          <a:xfrm>
            <a:off x="10444442" y="112204"/>
            <a:ext cx="1624753" cy="798837"/>
          </a:xfrm>
          <a:prstGeom prst="rect">
            <a:avLst/>
          </a:prstGeom>
        </p:spPr>
      </p:pic>
    </p:spTree>
    <p:extLst>
      <p:ext uri="{BB962C8B-B14F-4D97-AF65-F5344CB8AC3E}">
        <p14:creationId xmlns:p14="http://schemas.microsoft.com/office/powerpoint/2010/main" val="40857435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SISÄLTÖ">
    <p:bg>
      <p:bgPr>
        <a:solidFill>
          <a:schemeClr val="accent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6CAAC1F-E6E6-C340-9D7F-D43AF5309976}"/>
              </a:ext>
            </a:extLst>
          </p:cNvPr>
          <p:cNvSpPr/>
          <p:nvPr userDrawn="1"/>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Title 1">
            <a:extLst>
              <a:ext uri="{FF2B5EF4-FFF2-40B4-BE49-F238E27FC236}">
                <a16:creationId xmlns:a16="http://schemas.microsoft.com/office/drawing/2014/main" id="{125CB073-26A7-F544-9A4D-31072FFBA15E}"/>
              </a:ext>
            </a:extLst>
          </p:cNvPr>
          <p:cNvSpPr>
            <a:spLocks noGrp="1"/>
          </p:cNvSpPr>
          <p:nvPr>
            <p:ph type="title"/>
          </p:nvPr>
        </p:nvSpPr>
        <p:spPr>
          <a:xfrm>
            <a:off x="838200" y="1202631"/>
            <a:ext cx="10515600" cy="1325563"/>
          </a:xfrm>
          <a:prstGeom prst="rect">
            <a:avLst/>
          </a:prstGeom>
        </p:spPr>
        <p:txBody>
          <a:bodyPr/>
          <a:lstStyle>
            <a:lvl1pPr>
              <a:defRPr sz="2800">
                <a:solidFill>
                  <a:schemeClr val="bg1"/>
                </a:solidFill>
              </a:defRPr>
            </a:lvl1pPr>
          </a:lstStyle>
          <a:p>
            <a:r>
              <a:rPr lang="fi-FI" noProof="0" dirty="0" err="1"/>
              <a:t>Click</a:t>
            </a:r>
            <a:r>
              <a:rPr lang="fi-FI" noProof="0" dirty="0"/>
              <a:t> to </a:t>
            </a:r>
            <a:r>
              <a:rPr lang="fi-FI" noProof="0" dirty="0" err="1"/>
              <a:t>edit</a:t>
            </a:r>
            <a:r>
              <a:rPr lang="fi-FI" noProof="0" dirty="0"/>
              <a:t> Master </a:t>
            </a:r>
            <a:r>
              <a:rPr lang="fi-FI" noProof="0" dirty="0" err="1"/>
              <a:t>title</a:t>
            </a:r>
            <a:r>
              <a:rPr lang="fi-FI" noProof="0" dirty="0"/>
              <a:t> </a:t>
            </a:r>
            <a:r>
              <a:rPr lang="fi-FI" noProof="0" dirty="0" err="1"/>
              <a:t>style</a:t>
            </a:r>
            <a:endParaRPr lang="fi-FI" noProof="0" dirty="0"/>
          </a:p>
        </p:txBody>
      </p:sp>
      <p:sp>
        <p:nvSpPr>
          <p:cNvPr id="3" name="Content Placeholder 2">
            <a:extLst>
              <a:ext uri="{FF2B5EF4-FFF2-40B4-BE49-F238E27FC236}">
                <a16:creationId xmlns:a16="http://schemas.microsoft.com/office/drawing/2014/main" id="{2F78DF1F-C7B8-5B46-B3C4-EC48EEFA1EC6}"/>
              </a:ext>
            </a:extLst>
          </p:cNvPr>
          <p:cNvSpPr>
            <a:spLocks noGrp="1"/>
          </p:cNvSpPr>
          <p:nvPr>
            <p:ph idx="1"/>
          </p:nvPr>
        </p:nvSpPr>
        <p:spPr>
          <a:xfrm>
            <a:off x="838200" y="2707581"/>
            <a:ext cx="10515600" cy="2875824"/>
          </a:xfrm>
        </p:spPr>
        <p:txBody>
          <a:bodyPr/>
          <a:lstStyle>
            <a:lvl1pPr>
              <a:buFont typeface="+mj-lt"/>
              <a:buAutoNum type="arabicPeriod"/>
              <a:defRPr>
                <a:solidFill>
                  <a:schemeClr val="bg1"/>
                </a:solidFill>
              </a:defRPr>
            </a:lvl1pPr>
            <a:lvl2pPr>
              <a:buFont typeface="+mj-lt"/>
              <a:buAutoNum type="arabicPeriod"/>
              <a:defRPr>
                <a:solidFill>
                  <a:schemeClr val="bg1"/>
                </a:solidFill>
              </a:defRPr>
            </a:lvl2pPr>
            <a:lvl3pPr>
              <a:buFont typeface="+mj-lt"/>
              <a:buAutoNum type="arabicPeriod"/>
              <a:defRPr>
                <a:solidFill>
                  <a:schemeClr val="bg1"/>
                </a:solidFill>
              </a:defRPr>
            </a:lvl3pPr>
            <a:lvl4pPr>
              <a:buFont typeface="+mj-lt"/>
              <a:buAutoNum type="arabicPeriod"/>
              <a:defRPr>
                <a:solidFill>
                  <a:schemeClr val="bg1"/>
                </a:solidFill>
              </a:defRPr>
            </a:lvl4pPr>
            <a:lvl5pPr>
              <a:buFont typeface="+mj-lt"/>
              <a:buAutoNum type="arabicPeriod"/>
              <a:defRPr>
                <a:solidFill>
                  <a:schemeClr val="bg1"/>
                </a:solidFill>
              </a:defRPr>
            </a:lvl5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a:p>
            <a:pPr lvl="1"/>
            <a:r>
              <a:rPr lang="fi-FI" noProof="0" dirty="0"/>
              <a:t>Second </a:t>
            </a:r>
            <a:r>
              <a:rPr lang="fi-FI" noProof="0" dirty="0" err="1"/>
              <a:t>level</a:t>
            </a:r>
            <a:endParaRPr lang="fi-FI" noProof="0" dirty="0"/>
          </a:p>
          <a:p>
            <a:pPr lvl="2"/>
            <a:r>
              <a:rPr lang="fi-FI" noProof="0" dirty="0"/>
              <a:t>Third </a:t>
            </a:r>
            <a:r>
              <a:rPr lang="fi-FI" noProof="0" dirty="0" err="1"/>
              <a:t>level</a:t>
            </a:r>
            <a:endParaRPr lang="fi-FI" noProof="0" dirty="0"/>
          </a:p>
          <a:p>
            <a:pPr lvl="3"/>
            <a:r>
              <a:rPr lang="fi-FI" noProof="0" dirty="0" err="1"/>
              <a:t>Fourth</a:t>
            </a:r>
            <a:r>
              <a:rPr lang="fi-FI" noProof="0" dirty="0"/>
              <a:t> </a:t>
            </a:r>
            <a:r>
              <a:rPr lang="fi-FI" noProof="0" dirty="0" err="1"/>
              <a:t>level</a:t>
            </a:r>
            <a:endParaRPr lang="fi-FI" noProof="0" dirty="0"/>
          </a:p>
          <a:p>
            <a:pPr lvl="4"/>
            <a:r>
              <a:rPr lang="fi-FI" noProof="0" dirty="0" err="1"/>
              <a:t>Fifth</a:t>
            </a:r>
            <a:r>
              <a:rPr lang="fi-FI" noProof="0" dirty="0"/>
              <a:t> </a:t>
            </a:r>
            <a:r>
              <a:rPr lang="fi-FI" noProof="0" dirty="0" err="1"/>
              <a:t>level</a:t>
            </a:r>
            <a:endParaRPr lang="fi-FI" noProof="0" dirty="0"/>
          </a:p>
        </p:txBody>
      </p:sp>
    </p:spTree>
    <p:extLst>
      <p:ext uri="{BB962C8B-B14F-4D97-AF65-F5344CB8AC3E}">
        <p14:creationId xmlns:p14="http://schemas.microsoft.com/office/powerpoint/2010/main" val="35003562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LYHYT KITEYTY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BC4B7-37CD-E244-A476-3A80A647D793}"/>
              </a:ext>
            </a:extLst>
          </p:cNvPr>
          <p:cNvSpPr>
            <a:spLocks noGrp="1"/>
          </p:cNvSpPr>
          <p:nvPr>
            <p:ph type="title"/>
          </p:nvPr>
        </p:nvSpPr>
        <p:spPr>
          <a:xfrm>
            <a:off x="838200" y="1589491"/>
            <a:ext cx="10515600" cy="3695431"/>
          </a:xfrm>
          <a:prstGeom prst="rect">
            <a:avLst/>
          </a:prstGeom>
        </p:spPr>
        <p:txBody>
          <a:bodyPr/>
          <a:lstStyle>
            <a:lvl1pPr>
              <a:lnSpc>
                <a:spcPct val="100000"/>
              </a:lnSpc>
              <a:defRPr sz="5400"/>
            </a:lvl1pPr>
          </a:lstStyle>
          <a:p>
            <a:r>
              <a:rPr lang="fi-FI" noProof="0" dirty="0" err="1"/>
              <a:t>Click</a:t>
            </a:r>
            <a:r>
              <a:rPr lang="fi-FI" noProof="0" dirty="0"/>
              <a:t> to </a:t>
            </a:r>
            <a:r>
              <a:rPr lang="fi-FI" noProof="0" dirty="0" err="1"/>
              <a:t>edit</a:t>
            </a:r>
            <a:r>
              <a:rPr lang="fi-FI" noProof="0" dirty="0"/>
              <a:t> Master </a:t>
            </a:r>
            <a:r>
              <a:rPr lang="fi-FI" noProof="0" dirty="0" err="1"/>
              <a:t>title</a:t>
            </a:r>
            <a:r>
              <a:rPr lang="fi-FI" noProof="0" dirty="0"/>
              <a:t> </a:t>
            </a:r>
            <a:r>
              <a:rPr lang="fi-FI" noProof="0" dirty="0" err="1"/>
              <a:t>style</a:t>
            </a:r>
            <a:endParaRPr lang="fi-FI" noProof="0" dirty="0"/>
          </a:p>
        </p:txBody>
      </p:sp>
      <p:pic>
        <p:nvPicPr>
          <p:cNvPr id="5" name="Picture 4" descr="Logo&#10;&#10;Description automatically generated with medium confidence">
            <a:extLst>
              <a:ext uri="{FF2B5EF4-FFF2-40B4-BE49-F238E27FC236}">
                <a16:creationId xmlns:a16="http://schemas.microsoft.com/office/drawing/2014/main" id="{C893C7ED-C529-DE48-A19B-BC5CE3B8685B}"/>
              </a:ext>
            </a:extLst>
          </p:cNvPr>
          <p:cNvPicPr>
            <a:picLocks noChangeAspect="1"/>
          </p:cNvPicPr>
          <p:nvPr userDrawn="1"/>
        </p:nvPicPr>
        <p:blipFill>
          <a:blip r:embed="rId2">
            <a:alphaModFix/>
          </a:blip>
          <a:stretch>
            <a:fillRect/>
          </a:stretch>
        </p:blipFill>
        <p:spPr>
          <a:xfrm>
            <a:off x="10482246" y="5977574"/>
            <a:ext cx="1624753" cy="798837"/>
          </a:xfrm>
          <a:prstGeom prst="rect">
            <a:avLst/>
          </a:prstGeom>
        </p:spPr>
      </p:pic>
    </p:spTree>
    <p:extLst>
      <p:ext uri="{BB962C8B-B14F-4D97-AF65-F5344CB8AC3E}">
        <p14:creationId xmlns:p14="http://schemas.microsoft.com/office/powerpoint/2010/main" val="30428710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INTR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BC4B7-37CD-E244-A476-3A80A647D793}"/>
              </a:ext>
            </a:extLst>
          </p:cNvPr>
          <p:cNvSpPr>
            <a:spLocks noGrp="1"/>
          </p:cNvSpPr>
          <p:nvPr>
            <p:ph type="title"/>
          </p:nvPr>
        </p:nvSpPr>
        <p:spPr>
          <a:xfrm>
            <a:off x="838200" y="1589491"/>
            <a:ext cx="10515600" cy="3695431"/>
          </a:xfrm>
          <a:prstGeom prst="rect">
            <a:avLst/>
          </a:prstGeom>
        </p:spPr>
        <p:txBody>
          <a:bodyPr/>
          <a:lstStyle>
            <a:lvl1pPr>
              <a:lnSpc>
                <a:spcPct val="100000"/>
              </a:lnSpc>
              <a:defRPr sz="2800" b="0">
                <a:latin typeface="Georgia" panose="02040502050405020303" pitchFamily="18" charset="0"/>
              </a:defRPr>
            </a:lvl1pPr>
          </a:lstStyle>
          <a:p>
            <a:r>
              <a:rPr lang="fi-FI" noProof="0" dirty="0" err="1"/>
              <a:t>Click</a:t>
            </a:r>
            <a:r>
              <a:rPr lang="fi-FI" noProof="0" dirty="0"/>
              <a:t> to </a:t>
            </a:r>
            <a:r>
              <a:rPr lang="fi-FI" noProof="0" dirty="0" err="1"/>
              <a:t>edit</a:t>
            </a:r>
            <a:r>
              <a:rPr lang="fi-FI" noProof="0" dirty="0"/>
              <a:t> Master </a:t>
            </a:r>
            <a:r>
              <a:rPr lang="fi-FI" noProof="0" dirty="0" err="1"/>
              <a:t>title</a:t>
            </a:r>
            <a:r>
              <a:rPr lang="fi-FI" noProof="0" dirty="0"/>
              <a:t> </a:t>
            </a:r>
            <a:r>
              <a:rPr lang="fi-FI" noProof="0" dirty="0" err="1"/>
              <a:t>style</a:t>
            </a:r>
            <a:endParaRPr lang="fi-FI" noProof="0" dirty="0"/>
          </a:p>
        </p:txBody>
      </p:sp>
      <p:pic>
        <p:nvPicPr>
          <p:cNvPr id="4" name="Picture 3" descr="Logo&#10;&#10;Description automatically generated with medium confidence">
            <a:extLst>
              <a:ext uri="{FF2B5EF4-FFF2-40B4-BE49-F238E27FC236}">
                <a16:creationId xmlns:a16="http://schemas.microsoft.com/office/drawing/2014/main" id="{D41B1E7A-B516-F442-9523-9FD8B9D2A24D}"/>
              </a:ext>
            </a:extLst>
          </p:cNvPr>
          <p:cNvPicPr>
            <a:picLocks noChangeAspect="1"/>
          </p:cNvPicPr>
          <p:nvPr userDrawn="1"/>
        </p:nvPicPr>
        <p:blipFill>
          <a:blip r:embed="rId2">
            <a:alphaModFix/>
          </a:blip>
          <a:stretch>
            <a:fillRect/>
          </a:stretch>
        </p:blipFill>
        <p:spPr>
          <a:xfrm>
            <a:off x="10482246" y="5977574"/>
            <a:ext cx="1624753" cy="798837"/>
          </a:xfrm>
          <a:prstGeom prst="rect">
            <a:avLst/>
          </a:prstGeom>
        </p:spPr>
      </p:pic>
    </p:spTree>
    <p:extLst>
      <p:ext uri="{BB962C8B-B14F-4D97-AF65-F5344CB8AC3E}">
        <p14:creationId xmlns:p14="http://schemas.microsoft.com/office/powerpoint/2010/main" val="11972170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KSTI">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BC4B7-37CD-E244-A476-3A80A647D793}"/>
              </a:ext>
            </a:extLst>
          </p:cNvPr>
          <p:cNvSpPr>
            <a:spLocks noGrp="1"/>
          </p:cNvSpPr>
          <p:nvPr>
            <p:ph type="title"/>
          </p:nvPr>
        </p:nvSpPr>
        <p:spPr>
          <a:xfrm>
            <a:off x="838200" y="1172867"/>
            <a:ext cx="10515600" cy="781750"/>
          </a:xfrm>
          <a:prstGeom prst="rect">
            <a:avLst/>
          </a:prstGeom>
        </p:spPr>
        <p:txBody>
          <a:bodyPr/>
          <a:lstStyle>
            <a:lvl1pPr>
              <a:lnSpc>
                <a:spcPct val="100000"/>
              </a:lnSpc>
              <a:defRPr sz="3000"/>
            </a:lvl1pPr>
          </a:lstStyle>
          <a:p>
            <a:r>
              <a:rPr lang="fi-FI" noProof="0" dirty="0" err="1"/>
              <a:t>Click</a:t>
            </a:r>
            <a:r>
              <a:rPr lang="fi-FI" noProof="0" dirty="0"/>
              <a:t> to </a:t>
            </a:r>
            <a:r>
              <a:rPr lang="fi-FI" noProof="0" dirty="0" err="1"/>
              <a:t>edit</a:t>
            </a:r>
            <a:r>
              <a:rPr lang="fi-FI" noProof="0" dirty="0"/>
              <a:t> Master </a:t>
            </a:r>
            <a:r>
              <a:rPr lang="fi-FI" noProof="0" dirty="0" err="1"/>
              <a:t>title</a:t>
            </a:r>
            <a:r>
              <a:rPr lang="fi-FI" noProof="0" dirty="0"/>
              <a:t> </a:t>
            </a:r>
            <a:r>
              <a:rPr lang="fi-FI" noProof="0" dirty="0" err="1"/>
              <a:t>style</a:t>
            </a:r>
            <a:endParaRPr lang="fi-FI" noProof="0" dirty="0"/>
          </a:p>
        </p:txBody>
      </p:sp>
      <p:sp>
        <p:nvSpPr>
          <p:cNvPr id="12" name="Text Placeholder 2">
            <a:extLst>
              <a:ext uri="{FF2B5EF4-FFF2-40B4-BE49-F238E27FC236}">
                <a16:creationId xmlns:a16="http://schemas.microsoft.com/office/drawing/2014/main" id="{2399F695-8668-224C-8AFC-D44698FF566F}"/>
              </a:ext>
            </a:extLst>
          </p:cNvPr>
          <p:cNvSpPr>
            <a:spLocks noGrp="1"/>
          </p:cNvSpPr>
          <p:nvPr>
            <p:ph type="body" idx="14"/>
          </p:nvPr>
        </p:nvSpPr>
        <p:spPr>
          <a:xfrm>
            <a:off x="838199" y="2809484"/>
            <a:ext cx="10515600" cy="2800486"/>
          </a:xfrm>
        </p:spPr>
        <p:txBody>
          <a:bodyPr anchor="t"/>
          <a:lstStyle>
            <a:lvl1pPr marL="0" indent="0">
              <a:spcBef>
                <a:spcPts val="0"/>
              </a:spcBef>
              <a:buNone/>
              <a:defRPr sz="2300" b="0" i="0">
                <a:latin typeface="Arial" panose="020B0604020202020204" pitchFamily="34" charset="0"/>
                <a:cs typeface="Arial" panose="020B0604020202020204" pitchFamily="34" charset="0"/>
              </a:defRPr>
            </a:lvl1pPr>
            <a:lvl2pPr marL="457200" indent="0">
              <a:buNone/>
              <a:defRPr sz="2000" b="0"/>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a:p>
            <a:pPr lvl="1"/>
            <a:endParaRPr lang="fi-FI" b="0" noProof="0" dirty="0"/>
          </a:p>
          <a:p>
            <a:pPr lvl="2"/>
            <a:endParaRPr lang="fi-FI" b="0" noProof="0" dirty="0"/>
          </a:p>
          <a:p>
            <a:pPr lvl="3"/>
            <a:endParaRPr lang="fi-FI" noProof="0" dirty="0"/>
          </a:p>
        </p:txBody>
      </p:sp>
      <p:sp>
        <p:nvSpPr>
          <p:cNvPr id="14" name="Text Placeholder 2">
            <a:extLst>
              <a:ext uri="{FF2B5EF4-FFF2-40B4-BE49-F238E27FC236}">
                <a16:creationId xmlns:a16="http://schemas.microsoft.com/office/drawing/2014/main" id="{458B2654-D836-4347-9069-004B90A0A553}"/>
              </a:ext>
            </a:extLst>
          </p:cNvPr>
          <p:cNvSpPr>
            <a:spLocks noGrp="1"/>
          </p:cNvSpPr>
          <p:nvPr>
            <p:ph type="body" idx="15"/>
          </p:nvPr>
        </p:nvSpPr>
        <p:spPr>
          <a:xfrm>
            <a:off x="838199" y="2359779"/>
            <a:ext cx="10515600" cy="336550"/>
          </a:xfrm>
        </p:spPr>
        <p:txBody>
          <a:bodyPr anchor="t"/>
          <a:lstStyle>
            <a:lvl1pPr marL="0" indent="0">
              <a:buNone/>
              <a:defRPr sz="2300" b="1" i="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p:txBody>
      </p:sp>
      <p:pic>
        <p:nvPicPr>
          <p:cNvPr id="7" name="Picture 6" descr="Logo&#10;&#10;Description automatically generated with medium confidence">
            <a:extLst>
              <a:ext uri="{FF2B5EF4-FFF2-40B4-BE49-F238E27FC236}">
                <a16:creationId xmlns:a16="http://schemas.microsoft.com/office/drawing/2014/main" id="{8BFB541D-2B69-0843-B845-1B7F1D76FCC7}"/>
              </a:ext>
            </a:extLst>
          </p:cNvPr>
          <p:cNvPicPr>
            <a:picLocks noChangeAspect="1"/>
          </p:cNvPicPr>
          <p:nvPr userDrawn="1"/>
        </p:nvPicPr>
        <p:blipFill>
          <a:blip r:embed="rId2">
            <a:alphaModFix/>
          </a:blip>
          <a:stretch>
            <a:fillRect/>
          </a:stretch>
        </p:blipFill>
        <p:spPr>
          <a:xfrm>
            <a:off x="10482246" y="5977574"/>
            <a:ext cx="1624753" cy="798837"/>
          </a:xfrm>
          <a:prstGeom prst="rect">
            <a:avLst/>
          </a:prstGeom>
        </p:spPr>
      </p:pic>
    </p:spTree>
    <p:extLst>
      <p:ext uri="{BB962C8B-B14F-4D97-AF65-F5344CB8AC3E}">
        <p14:creationId xmlns:p14="http://schemas.microsoft.com/office/powerpoint/2010/main" val="14147335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ULLET LIST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BC4B7-37CD-E244-A476-3A80A647D793}"/>
              </a:ext>
            </a:extLst>
          </p:cNvPr>
          <p:cNvSpPr>
            <a:spLocks noGrp="1"/>
          </p:cNvSpPr>
          <p:nvPr>
            <p:ph type="title"/>
          </p:nvPr>
        </p:nvSpPr>
        <p:spPr>
          <a:xfrm>
            <a:off x="838200" y="1172867"/>
            <a:ext cx="10515600" cy="781750"/>
          </a:xfrm>
          <a:prstGeom prst="rect">
            <a:avLst/>
          </a:prstGeom>
        </p:spPr>
        <p:txBody>
          <a:bodyPr/>
          <a:lstStyle>
            <a:lvl1pPr>
              <a:lnSpc>
                <a:spcPct val="100000"/>
              </a:lnSpc>
              <a:defRPr sz="3000"/>
            </a:lvl1pPr>
          </a:lstStyle>
          <a:p>
            <a:r>
              <a:rPr lang="fi-FI" noProof="0" dirty="0" err="1"/>
              <a:t>Click</a:t>
            </a:r>
            <a:r>
              <a:rPr lang="fi-FI" noProof="0" dirty="0"/>
              <a:t> to </a:t>
            </a:r>
            <a:r>
              <a:rPr lang="fi-FI" noProof="0" dirty="0" err="1"/>
              <a:t>edit</a:t>
            </a:r>
            <a:r>
              <a:rPr lang="fi-FI" noProof="0" dirty="0"/>
              <a:t> Master </a:t>
            </a:r>
            <a:r>
              <a:rPr lang="fi-FI" noProof="0" dirty="0" err="1"/>
              <a:t>title</a:t>
            </a:r>
            <a:r>
              <a:rPr lang="fi-FI" noProof="0" dirty="0"/>
              <a:t> </a:t>
            </a:r>
            <a:r>
              <a:rPr lang="fi-FI" noProof="0" dirty="0" err="1"/>
              <a:t>style</a:t>
            </a:r>
            <a:endParaRPr lang="fi-FI" noProof="0" dirty="0"/>
          </a:p>
        </p:txBody>
      </p:sp>
      <p:sp>
        <p:nvSpPr>
          <p:cNvPr id="5" name="Text Placeholder 4">
            <a:extLst>
              <a:ext uri="{FF2B5EF4-FFF2-40B4-BE49-F238E27FC236}">
                <a16:creationId xmlns:a16="http://schemas.microsoft.com/office/drawing/2014/main" id="{D025BBE2-965C-4042-BAD8-4FC805621BF7}"/>
              </a:ext>
            </a:extLst>
          </p:cNvPr>
          <p:cNvSpPr>
            <a:spLocks noGrp="1"/>
          </p:cNvSpPr>
          <p:nvPr>
            <p:ph type="body" sz="quarter" idx="11"/>
          </p:nvPr>
        </p:nvSpPr>
        <p:spPr>
          <a:xfrm>
            <a:off x="838200" y="2355850"/>
            <a:ext cx="10515600" cy="2944813"/>
          </a:xfrm>
        </p:spPr>
        <p:txBody>
          <a:bodyPr/>
          <a:lstStyle>
            <a:lvl1pPr>
              <a:defRPr sz="2400"/>
            </a:lvl1pPr>
            <a:lvl2pPr>
              <a:defRPr sz="2000"/>
            </a:lvl2pPr>
            <a:lvl3pPr>
              <a:defRPr sz="1900"/>
            </a:lvl3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fi-FI" dirty="0"/>
          </a:p>
        </p:txBody>
      </p:sp>
      <p:pic>
        <p:nvPicPr>
          <p:cNvPr id="7" name="Picture 6" descr="Logo&#10;&#10;Description automatically generated with medium confidence">
            <a:extLst>
              <a:ext uri="{FF2B5EF4-FFF2-40B4-BE49-F238E27FC236}">
                <a16:creationId xmlns:a16="http://schemas.microsoft.com/office/drawing/2014/main" id="{198CF320-1F1A-AC42-BDA8-82C7D2674702}"/>
              </a:ext>
            </a:extLst>
          </p:cNvPr>
          <p:cNvPicPr>
            <a:picLocks noChangeAspect="1"/>
          </p:cNvPicPr>
          <p:nvPr userDrawn="1"/>
        </p:nvPicPr>
        <p:blipFill>
          <a:blip r:embed="rId2">
            <a:alphaModFix/>
          </a:blip>
          <a:stretch>
            <a:fillRect/>
          </a:stretch>
        </p:blipFill>
        <p:spPr>
          <a:xfrm>
            <a:off x="10482246" y="5977574"/>
            <a:ext cx="1624753" cy="798837"/>
          </a:xfrm>
          <a:prstGeom prst="rect">
            <a:avLst/>
          </a:prstGeom>
        </p:spPr>
      </p:pic>
    </p:spTree>
    <p:extLst>
      <p:ext uri="{BB962C8B-B14F-4D97-AF65-F5344CB8AC3E}">
        <p14:creationId xmlns:p14="http://schemas.microsoft.com/office/powerpoint/2010/main" val="35754555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KSTI KAKSI KOLUMNIA">
    <p:spTree>
      <p:nvGrpSpPr>
        <p:cNvPr id="1" name=""/>
        <p:cNvGrpSpPr/>
        <p:nvPr/>
      </p:nvGrpSpPr>
      <p:grpSpPr>
        <a:xfrm>
          <a:off x="0" y="0"/>
          <a:ext cx="0" cy="0"/>
          <a:chOff x="0" y="0"/>
          <a:chExt cx="0" cy="0"/>
        </a:xfrm>
      </p:grpSpPr>
      <p:pic>
        <p:nvPicPr>
          <p:cNvPr id="7" name="Picture 6" descr="Logo&#10;&#10;Description automatically generated with medium confidence">
            <a:extLst>
              <a:ext uri="{FF2B5EF4-FFF2-40B4-BE49-F238E27FC236}">
                <a16:creationId xmlns:a16="http://schemas.microsoft.com/office/drawing/2014/main" id="{E1590FF9-A617-8845-9A1E-77B0E338000C}"/>
              </a:ext>
            </a:extLst>
          </p:cNvPr>
          <p:cNvPicPr>
            <a:picLocks noChangeAspect="1"/>
          </p:cNvPicPr>
          <p:nvPr userDrawn="1"/>
        </p:nvPicPr>
        <p:blipFill>
          <a:blip r:embed="rId2">
            <a:alphaModFix/>
          </a:blip>
          <a:stretch>
            <a:fillRect/>
          </a:stretch>
        </p:blipFill>
        <p:spPr>
          <a:xfrm>
            <a:off x="10482246" y="5977574"/>
            <a:ext cx="1624753" cy="798837"/>
          </a:xfrm>
          <a:prstGeom prst="rect">
            <a:avLst/>
          </a:prstGeom>
        </p:spPr>
      </p:pic>
      <p:sp>
        <p:nvSpPr>
          <p:cNvPr id="3" name="Text Placeholder 2">
            <a:extLst>
              <a:ext uri="{FF2B5EF4-FFF2-40B4-BE49-F238E27FC236}">
                <a16:creationId xmlns:a16="http://schemas.microsoft.com/office/drawing/2014/main" id="{55EE267E-97C1-F248-9AFC-610387D73BAE}"/>
              </a:ext>
            </a:extLst>
          </p:cNvPr>
          <p:cNvSpPr>
            <a:spLocks noGrp="1"/>
          </p:cNvSpPr>
          <p:nvPr>
            <p:ph type="body" idx="1"/>
          </p:nvPr>
        </p:nvSpPr>
        <p:spPr>
          <a:xfrm>
            <a:off x="839788" y="1185864"/>
            <a:ext cx="5157787" cy="823912"/>
          </a:xfrm>
        </p:spPr>
        <p:txBody>
          <a:bodyPr anchor="b"/>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p:txBody>
      </p:sp>
      <p:sp>
        <p:nvSpPr>
          <p:cNvPr id="5" name="Text Placeholder 4">
            <a:extLst>
              <a:ext uri="{FF2B5EF4-FFF2-40B4-BE49-F238E27FC236}">
                <a16:creationId xmlns:a16="http://schemas.microsoft.com/office/drawing/2014/main" id="{5E47243B-BAA3-D940-A23E-6F1DF1E6D839}"/>
              </a:ext>
            </a:extLst>
          </p:cNvPr>
          <p:cNvSpPr>
            <a:spLocks noGrp="1"/>
          </p:cNvSpPr>
          <p:nvPr>
            <p:ph type="body" sz="quarter" idx="3"/>
          </p:nvPr>
        </p:nvSpPr>
        <p:spPr>
          <a:xfrm>
            <a:off x="6172200" y="1185864"/>
            <a:ext cx="5183188" cy="823912"/>
          </a:xfrm>
        </p:spPr>
        <p:txBody>
          <a:bodyPr anchor="b"/>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Click to edit Master text styles</a:t>
            </a:r>
          </a:p>
        </p:txBody>
      </p:sp>
      <p:sp>
        <p:nvSpPr>
          <p:cNvPr id="13" name="Text Placeholder 2">
            <a:extLst>
              <a:ext uri="{FF2B5EF4-FFF2-40B4-BE49-F238E27FC236}">
                <a16:creationId xmlns:a16="http://schemas.microsoft.com/office/drawing/2014/main" id="{76078FF3-7CF2-B747-84A2-136E76FC7CC5}"/>
              </a:ext>
            </a:extLst>
          </p:cNvPr>
          <p:cNvSpPr>
            <a:spLocks noGrp="1"/>
          </p:cNvSpPr>
          <p:nvPr>
            <p:ph type="body" idx="14"/>
          </p:nvPr>
        </p:nvSpPr>
        <p:spPr>
          <a:xfrm>
            <a:off x="838199" y="2505075"/>
            <a:ext cx="5181602" cy="3534125"/>
          </a:xfrm>
        </p:spPr>
        <p:txBody>
          <a:bodyPr anchor="t"/>
          <a:lstStyle>
            <a:lvl1pPr marL="0" indent="0">
              <a:spcBef>
                <a:spcPts val="0"/>
              </a:spcBef>
              <a:buNone/>
              <a:defRPr sz="2300" b="0" i="0">
                <a:latin typeface="Arial" panose="020B0604020202020204" pitchFamily="34" charset="0"/>
                <a:cs typeface="Arial" panose="020B0604020202020204" pitchFamily="34" charset="0"/>
              </a:defRPr>
            </a:lvl1pPr>
            <a:lvl2pPr marL="457200" indent="0">
              <a:buNone/>
              <a:defRPr sz="2000" b="0"/>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a:p>
            <a:pPr lvl="1"/>
            <a:endParaRPr lang="fi-FI" b="0" noProof="0" dirty="0"/>
          </a:p>
          <a:p>
            <a:pPr lvl="2"/>
            <a:endParaRPr lang="fi-FI" noProof="0" dirty="0"/>
          </a:p>
        </p:txBody>
      </p:sp>
      <p:sp>
        <p:nvSpPr>
          <p:cNvPr id="14" name="Text Placeholder 2">
            <a:extLst>
              <a:ext uri="{FF2B5EF4-FFF2-40B4-BE49-F238E27FC236}">
                <a16:creationId xmlns:a16="http://schemas.microsoft.com/office/drawing/2014/main" id="{85D56223-2B0B-BF47-A473-46887AC2D849}"/>
              </a:ext>
            </a:extLst>
          </p:cNvPr>
          <p:cNvSpPr>
            <a:spLocks noGrp="1"/>
          </p:cNvSpPr>
          <p:nvPr>
            <p:ph type="body" idx="15"/>
          </p:nvPr>
        </p:nvSpPr>
        <p:spPr>
          <a:xfrm>
            <a:off x="6189688" y="2505075"/>
            <a:ext cx="5181602" cy="3534125"/>
          </a:xfrm>
        </p:spPr>
        <p:txBody>
          <a:bodyPr anchor="t"/>
          <a:lstStyle>
            <a:lvl1pPr marL="0" indent="0">
              <a:spcBef>
                <a:spcPts val="0"/>
              </a:spcBef>
              <a:buNone/>
              <a:defRPr sz="2300" b="0" i="0">
                <a:latin typeface="Arial" panose="020B0604020202020204" pitchFamily="34" charset="0"/>
                <a:cs typeface="Arial" panose="020B0604020202020204" pitchFamily="34" charset="0"/>
              </a:defRPr>
            </a:lvl1pPr>
            <a:lvl2pPr marL="457200" indent="0">
              <a:buNone/>
              <a:defRPr sz="2000" b="0"/>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a:p>
            <a:pPr lvl="1"/>
            <a:endParaRPr lang="fi-FI" noProof="0" dirty="0"/>
          </a:p>
        </p:txBody>
      </p:sp>
    </p:spTree>
    <p:extLst>
      <p:ext uri="{BB962C8B-B14F-4D97-AF65-F5344CB8AC3E}">
        <p14:creationId xmlns:p14="http://schemas.microsoft.com/office/powerpoint/2010/main" val="34674671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ULLET LISTA KAKSI KOLUMNIA">
    <p:spTree>
      <p:nvGrpSpPr>
        <p:cNvPr id="1" name=""/>
        <p:cNvGrpSpPr/>
        <p:nvPr/>
      </p:nvGrpSpPr>
      <p:grpSpPr>
        <a:xfrm>
          <a:off x="0" y="0"/>
          <a:ext cx="0" cy="0"/>
          <a:chOff x="0" y="0"/>
          <a:chExt cx="0" cy="0"/>
        </a:xfrm>
      </p:grpSpPr>
      <p:pic>
        <p:nvPicPr>
          <p:cNvPr id="9" name="Picture 8" descr="Logo&#10;&#10;Description automatically generated with medium confidence">
            <a:extLst>
              <a:ext uri="{FF2B5EF4-FFF2-40B4-BE49-F238E27FC236}">
                <a16:creationId xmlns:a16="http://schemas.microsoft.com/office/drawing/2014/main" id="{5049DD93-2283-CF44-A85D-1677981C1082}"/>
              </a:ext>
            </a:extLst>
          </p:cNvPr>
          <p:cNvPicPr>
            <a:picLocks noChangeAspect="1"/>
          </p:cNvPicPr>
          <p:nvPr userDrawn="1"/>
        </p:nvPicPr>
        <p:blipFill>
          <a:blip r:embed="rId2">
            <a:alphaModFix/>
          </a:blip>
          <a:stretch>
            <a:fillRect/>
          </a:stretch>
        </p:blipFill>
        <p:spPr>
          <a:xfrm>
            <a:off x="10482246" y="5977574"/>
            <a:ext cx="1624753" cy="798837"/>
          </a:xfrm>
          <a:prstGeom prst="rect">
            <a:avLst/>
          </a:prstGeom>
        </p:spPr>
      </p:pic>
      <p:sp>
        <p:nvSpPr>
          <p:cNvPr id="3" name="Text Placeholder 2">
            <a:extLst>
              <a:ext uri="{FF2B5EF4-FFF2-40B4-BE49-F238E27FC236}">
                <a16:creationId xmlns:a16="http://schemas.microsoft.com/office/drawing/2014/main" id="{55EE267E-97C1-F248-9AFC-610387D73BAE}"/>
              </a:ext>
            </a:extLst>
          </p:cNvPr>
          <p:cNvSpPr>
            <a:spLocks noGrp="1"/>
          </p:cNvSpPr>
          <p:nvPr>
            <p:ph type="body" idx="1"/>
          </p:nvPr>
        </p:nvSpPr>
        <p:spPr>
          <a:xfrm>
            <a:off x="839788" y="1185864"/>
            <a:ext cx="5157787" cy="823912"/>
          </a:xfrm>
        </p:spPr>
        <p:txBody>
          <a:bodyPr anchor="b"/>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p:txBody>
      </p:sp>
      <p:sp>
        <p:nvSpPr>
          <p:cNvPr id="5" name="Text Placeholder 4">
            <a:extLst>
              <a:ext uri="{FF2B5EF4-FFF2-40B4-BE49-F238E27FC236}">
                <a16:creationId xmlns:a16="http://schemas.microsoft.com/office/drawing/2014/main" id="{5E47243B-BAA3-D940-A23E-6F1DF1E6D839}"/>
              </a:ext>
            </a:extLst>
          </p:cNvPr>
          <p:cNvSpPr>
            <a:spLocks noGrp="1"/>
          </p:cNvSpPr>
          <p:nvPr>
            <p:ph type="body" sz="quarter" idx="3"/>
          </p:nvPr>
        </p:nvSpPr>
        <p:spPr>
          <a:xfrm>
            <a:off x="6172200" y="1185864"/>
            <a:ext cx="5183188" cy="823912"/>
          </a:xfrm>
        </p:spPr>
        <p:txBody>
          <a:bodyPr anchor="b"/>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Click to edit Master text styles</a:t>
            </a:r>
          </a:p>
        </p:txBody>
      </p:sp>
      <p:sp>
        <p:nvSpPr>
          <p:cNvPr id="7" name="Text Placeholder 4">
            <a:extLst>
              <a:ext uri="{FF2B5EF4-FFF2-40B4-BE49-F238E27FC236}">
                <a16:creationId xmlns:a16="http://schemas.microsoft.com/office/drawing/2014/main" id="{FD694F22-1DF2-BA4B-86A9-3FCCF15BE1A4}"/>
              </a:ext>
            </a:extLst>
          </p:cNvPr>
          <p:cNvSpPr>
            <a:spLocks noGrp="1"/>
          </p:cNvSpPr>
          <p:nvPr>
            <p:ph type="body" sz="quarter" idx="11"/>
          </p:nvPr>
        </p:nvSpPr>
        <p:spPr>
          <a:xfrm>
            <a:off x="838200" y="2505075"/>
            <a:ext cx="5157787" cy="3534125"/>
          </a:xfrm>
        </p:spPr>
        <p:txBody>
          <a:bodyPr/>
          <a:lstStyle>
            <a:lvl1pPr>
              <a:defRPr sz="2400"/>
            </a:lvl1pPr>
            <a:lvl2pPr>
              <a:defRPr sz="2000"/>
            </a:lvl2pPr>
            <a:lvl3pPr>
              <a:defRPr sz="1900"/>
            </a:lvl3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fi-FI" dirty="0"/>
          </a:p>
        </p:txBody>
      </p:sp>
      <p:sp>
        <p:nvSpPr>
          <p:cNvPr id="8" name="Text Placeholder 4">
            <a:extLst>
              <a:ext uri="{FF2B5EF4-FFF2-40B4-BE49-F238E27FC236}">
                <a16:creationId xmlns:a16="http://schemas.microsoft.com/office/drawing/2014/main" id="{05A15A47-6782-C54A-93D2-C9A076009960}"/>
              </a:ext>
            </a:extLst>
          </p:cNvPr>
          <p:cNvSpPr>
            <a:spLocks noGrp="1"/>
          </p:cNvSpPr>
          <p:nvPr>
            <p:ph type="body" sz="quarter" idx="16"/>
          </p:nvPr>
        </p:nvSpPr>
        <p:spPr>
          <a:xfrm>
            <a:off x="6172993" y="2505075"/>
            <a:ext cx="5181601" cy="3534125"/>
          </a:xfrm>
        </p:spPr>
        <p:txBody>
          <a:bodyPr/>
          <a:lstStyle>
            <a:lvl1pPr>
              <a:defRPr sz="2400"/>
            </a:lvl1pPr>
            <a:lvl2pPr>
              <a:defRPr sz="2000"/>
            </a:lvl2pPr>
            <a:lvl3pPr>
              <a:defRPr sz="1900"/>
            </a:lvl3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fi-FI" dirty="0"/>
          </a:p>
        </p:txBody>
      </p:sp>
    </p:spTree>
    <p:extLst>
      <p:ext uri="{BB962C8B-B14F-4D97-AF65-F5344CB8AC3E}">
        <p14:creationId xmlns:p14="http://schemas.microsoft.com/office/powerpoint/2010/main" val="1211514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68F7963-B688-6345-9742-540145AD679D}"/>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a:p>
            <a:pPr lvl="1"/>
            <a:r>
              <a:rPr lang="fi-FI" noProof="0" dirty="0"/>
              <a:t>Second </a:t>
            </a:r>
            <a:r>
              <a:rPr lang="fi-FI" noProof="0" dirty="0" err="1"/>
              <a:t>level</a:t>
            </a:r>
            <a:endParaRPr lang="fi-FI" noProof="0" dirty="0"/>
          </a:p>
          <a:p>
            <a:pPr lvl="2"/>
            <a:r>
              <a:rPr lang="fi-FI" noProof="0" dirty="0"/>
              <a:t>Third </a:t>
            </a:r>
            <a:r>
              <a:rPr lang="fi-FI" noProof="0" dirty="0" err="1"/>
              <a:t>level</a:t>
            </a:r>
            <a:endParaRPr lang="fi-FI" noProof="0" dirty="0"/>
          </a:p>
          <a:p>
            <a:pPr lvl="3"/>
            <a:r>
              <a:rPr lang="fi-FI" noProof="0" dirty="0" err="1"/>
              <a:t>Fourth</a:t>
            </a:r>
            <a:r>
              <a:rPr lang="fi-FI" noProof="0" dirty="0"/>
              <a:t> </a:t>
            </a:r>
            <a:r>
              <a:rPr lang="fi-FI" noProof="0" dirty="0" err="1"/>
              <a:t>level</a:t>
            </a:r>
            <a:endParaRPr lang="fi-FI" noProof="0" dirty="0"/>
          </a:p>
          <a:p>
            <a:pPr lvl="4"/>
            <a:r>
              <a:rPr lang="fi-FI" noProof="0" dirty="0" err="1"/>
              <a:t>Fifth</a:t>
            </a:r>
            <a:r>
              <a:rPr lang="fi-FI" noProof="0" dirty="0"/>
              <a:t> </a:t>
            </a:r>
            <a:r>
              <a:rPr lang="fi-FI" noProof="0" dirty="0" err="1"/>
              <a:t>level</a:t>
            </a:r>
            <a:endParaRPr lang="fi-FI" noProof="0" dirty="0"/>
          </a:p>
        </p:txBody>
      </p:sp>
      <p:sp>
        <p:nvSpPr>
          <p:cNvPr id="11" name="Title Placeholder 10">
            <a:extLst>
              <a:ext uri="{FF2B5EF4-FFF2-40B4-BE49-F238E27FC236}">
                <a16:creationId xmlns:a16="http://schemas.microsoft.com/office/drawing/2014/main" id="{13ADB4FF-36A8-5847-9E28-618A7E39916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GB"/>
              <a:t>Click to edit Master title style</a:t>
            </a:r>
            <a:endParaRPr lang="fi-FI"/>
          </a:p>
        </p:txBody>
      </p:sp>
      <p:sp>
        <p:nvSpPr>
          <p:cNvPr id="14" name="TextBox 13">
            <a:extLst>
              <a:ext uri="{FF2B5EF4-FFF2-40B4-BE49-F238E27FC236}">
                <a16:creationId xmlns:a16="http://schemas.microsoft.com/office/drawing/2014/main" id="{D4E3EEA6-F284-034E-8910-605416FAEBAF}"/>
              </a:ext>
            </a:extLst>
          </p:cNvPr>
          <p:cNvSpPr txBox="1"/>
          <p:nvPr userDrawn="1"/>
        </p:nvSpPr>
        <p:spPr>
          <a:xfrm>
            <a:off x="272592" y="6392083"/>
            <a:ext cx="4252274" cy="276999"/>
          </a:xfrm>
          <a:prstGeom prst="rect">
            <a:avLst/>
          </a:prstGeom>
          <a:noFill/>
        </p:spPr>
        <p:txBody>
          <a:bodyPr wrap="square" rtlCol="0">
            <a:spAutoFit/>
          </a:bodyPr>
          <a:lstStyle/>
          <a:p>
            <a:r>
              <a:rPr lang="fi-FI" sz="1200" b="0" i="0" noProof="1">
                <a:latin typeface="Arial" panose="020B0604020202020204" pitchFamily="34" charset="0"/>
                <a:cs typeface="Arial" panose="020B0604020202020204" pitchFamily="34" charset="0"/>
              </a:rPr>
              <a:t>Otsikko｜päivämäärä</a:t>
            </a:r>
          </a:p>
        </p:txBody>
      </p:sp>
    </p:spTree>
    <p:extLst>
      <p:ext uri="{BB962C8B-B14F-4D97-AF65-F5344CB8AC3E}">
        <p14:creationId xmlns:p14="http://schemas.microsoft.com/office/powerpoint/2010/main" val="1923731498"/>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4" r:id="rId4"/>
    <p:sldLayoutId id="2147483662" r:id="rId5"/>
    <p:sldLayoutId id="2147483664" r:id="rId6"/>
    <p:sldLayoutId id="2147483665" r:id="rId7"/>
    <p:sldLayoutId id="2147483653" r:id="rId8"/>
    <p:sldLayoutId id="2147483692" r:id="rId9"/>
    <p:sldLayoutId id="2147483667" r:id="rId10"/>
    <p:sldLayoutId id="2147483668" r:id="rId11"/>
    <p:sldLayoutId id="2147483669" r:id="rId12"/>
    <p:sldLayoutId id="2147483670" r:id="rId13"/>
    <p:sldLayoutId id="2147483691" r:id="rId14"/>
    <p:sldLayoutId id="2147483672" r:id="rId15"/>
    <p:sldLayoutId id="2147483671" r:id="rId16"/>
    <p:sldLayoutId id="2147483673" r:id="rId17"/>
    <p:sldLayoutId id="2147483674" r:id="rId18"/>
    <p:sldLayoutId id="2147483675" r:id="rId19"/>
    <p:sldLayoutId id="2147483676" r:id="rId20"/>
    <p:sldLayoutId id="2147483678" r:id="rId21"/>
    <p:sldLayoutId id="2147483679" r:id="rId22"/>
    <p:sldLayoutId id="2147483681" r:id="rId23"/>
    <p:sldLayoutId id="2147483680" r:id="rId24"/>
    <p:sldLayoutId id="2147483684" r:id="rId25"/>
    <p:sldLayoutId id="2147483686" r:id="rId26"/>
    <p:sldLayoutId id="2147483687" r:id="rId27"/>
    <p:sldLayoutId id="2147483688" r:id="rId28"/>
    <p:sldLayoutId id="2147483689" r:id="rId29"/>
  </p:sldLayoutIdLst>
  <p:txStyles>
    <p:titleStyle>
      <a:lvl1pPr algn="l" defTabSz="914400" rtl="0" eaLnBrk="1" latinLnBrk="0" hangingPunct="1">
        <a:lnSpc>
          <a:spcPct val="90000"/>
        </a:lnSpc>
        <a:spcBef>
          <a:spcPct val="0"/>
        </a:spcBef>
        <a:buNone/>
        <a:defRPr sz="4400" b="1" i="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3" Type="http://schemas.openxmlformats.org/officeDocument/2006/relationships/hyperlink" Target="https://sproppimateriaalit.fi/web/site-382586/state-jurdenrqgircytzr/front-page" TargetMode="External"/><Relationship Id="rId2" Type="http://schemas.openxmlformats.org/officeDocument/2006/relationships/hyperlink" Target="https://www.kotitapaturma.fi/sv/hall-dig-pa-benen-test/" TargetMode="Externa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3" Type="http://schemas.openxmlformats.org/officeDocument/2006/relationships/hyperlink" Target="https://www.kotitapaturma.fi/sv/hall-dig-pa-benen-test/" TargetMode="External"/><Relationship Id="rId2" Type="http://schemas.openxmlformats.org/officeDocument/2006/relationships/notesSlide" Target="../notesSlides/notesSlide2.xml"/><Relationship Id="rId1" Type="http://schemas.openxmlformats.org/officeDocument/2006/relationships/slideLayout" Target="../slideLayouts/slideLayout17.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2" Type="http://schemas.openxmlformats.org/officeDocument/2006/relationships/hyperlink" Target="https://www.kotitapaturma.fi/sv/hall-dig-pa-benen-test/"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BD555210-925B-AB41-B528-EF0F97C08959}"/>
              </a:ext>
            </a:extLst>
          </p:cNvPr>
          <p:cNvSpPr>
            <a:spLocks noGrp="1"/>
          </p:cNvSpPr>
          <p:nvPr>
            <p:ph type="ctrTitle"/>
          </p:nvPr>
        </p:nvSpPr>
        <p:spPr/>
        <p:txBody>
          <a:bodyPr>
            <a:normAutofit/>
          </a:bodyPr>
          <a:lstStyle/>
          <a:p>
            <a:r>
              <a:rPr lang="fi-FI" dirty="0" err="1"/>
              <a:t>Kampanjen</a:t>
            </a:r>
            <a:r>
              <a:rPr lang="fi-FI" dirty="0"/>
              <a:t> Håll </a:t>
            </a:r>
            <a:r>
              <a:rPr lang="fi-FI" dirty="0" err="1"/>
              <a:t>dig</a:t>
            </a:r>
            <a:r>
              <a:rPr lang="fi-FI" dirty="0"/>
              <a:t> </a:t>
            </a:r>
            <a:r>
              <a:rPr lang="fi-FI" dirty="0" err="1"/>
              <a:t>på</a:t>
            </a:r>
            <a:r>
              <a:rPr lang="fi-FI" dirty="0"/>
              <a:t> </a:t>
            </a:r>
            <a:r>
              <a:rPr lang="fi-FI" dirty="0" err="1"/>
              <a:t>benen</a:t>
            </a:r>
            <a:r>
              <a:rPr lang="fi-FI" dirty="0"/>
              <a:t> 16-29.1.2023</a:t>
            </a:r>
          </a:p>
        </p:txBody>
      </p:sp>
      <p:sp>
        <p:nvSpPr>
          <p:cNvPr id="11" name="Subtitle 10">
            <a:extLst>
              <a:ext uri="{FF2B5EF4-FFF2-40B4-BE49-F238E27FC236}">
                <a16:creationId xmlns:a16="http://schemas.microsoft.com/office/drawing/2014/main" id="{ED0D0F6F-6D2C-4149-86E7-C3A26F484562}"/>
              </a:ext>
            </a:extLst>
          </p:cNvPr>
          <p:cNvSpPr>
            <a:spLocks noGrp="1"/>
          </p:cNvSpPr>
          <p:nvPr>
            <p:ph type="subTitle" idx="1"/>
          </p:nvPr>
        </p:nvSpPr>
        <p:spPr/>
        <p:txBody>
          <a:bodyPr/>
          <a:lstStyle/>
          <a:p>
            <a:r>
              <a:rPr lang="fi-FI" dirty="0" err="1"/>
              <a:t>Material</a:t>
            </a:r>
            <a:r>
              <a:rPr lang="fi-FI" dirty="0"/>
              <a:t> för </a:t>
            </a:r>
            <a:r>
              <a:rPr lang="fi-FI" dirty="0" err="1"/>
              <a:t>gruppträffar</a:t>
            </a:r>
            <a:r>
              <a:rPr lang="fi-FI" dirty="0"/>
              <a:t> 2023</a:t>
            </a:r>
          </a:p>
          <a:p>
            <a:endParaRPr lang="fi-FI" dirty="0"/>
          </a:p>
        </p:txBody>
      </p:sp>
    </p:spTree>
    <p:extLst>
      <p:ext uri="{BB962C8B-B14F-4D97-AF65-F5344CB8AC3E}">
        <p14:creationId xmlns:p14="http://schemas.microsoft.com/office/powerpoint/2010/main" val="10143861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B94A6F-4860-4469-AC4C-22131D329E32}"/>
              </a:ext>
            </a:extLst>
          </p:cNvPr>
          <p:cNvSpPr>
            <a:spLocks noGrp="1"/>
          </p:cNvSpPr>
          <p:nvPr>
            <p:ph type="ctrTitle"/>
          </p:nvPr>
        </p:nvSpPr>
        <p:spPr/>
        <p:txBody>
          <a:bodyPr/>
          <a:lstStyle/>
          <a:p>
            <a:r>
              <a:rPr lang="fi-FI" dirty="0" err="1"/>
              <a:t>Teman</a:t>
            </a:r>
            <a:r>
              <a:rPr lang="fi-FI" dirty="0"/>
              <a:t> för </a:t>
            </a:r>
            <a:r>
              <a:rPr lang="fi-FI" dirty="0" err="1"/>
              <a:t>gruppaktiviteter</a:t>
            </a:r>
            <a:endParaRPr lang="fi-FI" dirty="0"/>
          </a:p>
        </p:txBody>
      </p:sp>
    </p:spTree>
    <p:extLst>
      <p:ext uri="{BB962C8B-B14F-4D97-AF65-F5344CB8AC3E}">
        <p14:creationId xmlns:p14="http://schemas.microsoft.com/office/powerpoint/2010/main" val="38674316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0FDB48-4413-4CFE-B64A-345BE75F7F4C}"/>
              </a:ext>
            </a:extLst>
          </p:cNvPr>
          <p:cNvSpPr>
            <a:spLocks noGrp="1"/>
          </p:cNvSpPr>
          <p:nvPr>
            <p:ph type="title"/>
          </p:nvPr>
        </p:nvSpPr>
        <p:spPr>
          <a:xfrm>
            <a:off x="4965430" y="629268"/>
            <a:ext cx="6586491" cy="1286160"/>
          </a:xfrm>
        </p:spPr>
        <p:txBody>
          <a:bodyPr vert="horz" lIns="91440" tIns="45720" rIns="91440" bIns="45720" rtlCol="0" anchor="b">
            <a:normAutofit/>
          </a:bodyPr>
          <a:lstStyle/>
          <a:p>
            <a:pPr>
              <a:lnSpc>
                <a:spcPct val="90000"/>
              </a:lnSpc>
            </a:pPr>
            <a:r>
              <a:rPr lang="en-US" sz="4400">
                <a:latin typeface="+mj-lt"/>
                <a:cs typeface="+mj-cs"/>
              </a:rPr>
              <a:t>Förslag till gruppaktiviteter</a:t>
            </a:r>
          </a:p>
        </p:txBody>
      </p:sp>
      <p:sp>
        <p:nvSpPr>
          <p:cNvPr id="3" name="Text Placeholder 2">
            <a:extLst>
              <a:ext uri="{FF2B5EF4-FFF2-40B4-BE49-F238E27FC236}">
                <a16:creationId xmlns:a16="http://schemas.microsoft.com/office/drawing/2014/main" id="{7A0F4C18-DC6C-4449-9024-E91CD34E5BD8}"/>
              </a:ext>
            </a:extLst>
          </p:cNvPr>
          <p:cNvSpPr>
            <a:spLocks noGrp="1"/>
          </p:cNvSpPr>
          <p:nvPr>
            <p:ph type="body" sz="quarter" idx="11"/>
          </p:nvPr>
        </p:nvSpPr>
        <p:spPr>
          <a:xfrm>
            <a:off x="4965431" y="2438400"/>
            <a:ext cx="6586489" cy="3785419"/>
          </a:xfrm>
        </p:spPr>
        <p:txBody>
          <a:bodyPr vert="horz" lIns="91440" tIns="45720" rIns="91440" bIns="45720" rtlCol="0">
            <a:normAutofit/>
          </a:bodyPr>
          <a:lstStyle/>
          <a:p>
            <a:pPr marL="342900" lvl="0">
              <a:lnSpc>
                <a:spcPct val="90000"/>
              </a:lnSpc>
              <a:spcAft>
                <a:spcPts val="800"/>
              </a:spcAft>
              <a:tabLst>
                <a:tab pos="457200" algn="l"/>
              </a:tabLst>
            </a:pPr>
            <a:r>
              <a:rPr lang="en-US" sz="2000">
                <a:effectLst/>
                <a:latin typeface="+mn-lt"/>
                <a:cs typeface="+mn-cs"/>
              </a:rPr>
              <a:t>Förslag till gruppuppgifter Planera ett evenemang som främjar trygg gång vintertid. Med hurdana metoder kunde man uppmuntra människor att fästa uppmärksamhet vid säkerhetsfaktorer vid vinterhalka? </a:t>
            </a:r>
          </a:p>
          <a:p>
            <a:pPr marL="342900" lvl="0">
              <a:lnSpc>
                <a:spcPct val="90000"/>
              </a:lnSpc>
              <a:spcAft>
                <a:spcPts val="800"/>
              </a:spcAft>
              <a:tabLst>
                <a:tab pos="457200" algn="l"/>
              </a:tabLst>
            </a:pPr>
            <a:r>
              <a:rPr lang="en-US" sz="2000">
                <a:effectLst/>
                <a:latin typeface="+mn-lt"/>
                <a:cs typeface="+mn-cs"/>
              </a:rPr>
              <a:t>Utför testet Håll dig på benen tillsammans på </a:t>
            </a:r>
            <a:r>
              <a:rPr lang="en-US" sz="2000" u="sng">
                <a:effectLst/>
                <a:latin typeface="+mn-lt"/>
                <a:cs typeface="+mn-cs"/>
                <a:hlinkClick r:id="rId2"/>
              </a:rPr>
              <a:t>https://www.kotitapaturma.fi/sv/hall-dig-pa-benen-test/</a:t>
            </a:r>
            <a:r>
              <a:rPr lang="en-US" sz="2000" u="sng">
                <a:effectLst/>
                <a:latin typeface="+mn-lt"/>
                <a:cs typeface="+mn-cs"/>
              </a:rPr>
              <a:t> </a:t>
            </a:r>
            <a:r>
              <a:rPr lang="en-US" sz="2000">
                <a:effectLst/>
                <a:latin typeface="+mn-lt"/>
                <a:cs typeface="+mn-cs"/>
              </a:rPr>
              <a:t>– vem får högsta poäng? </a:t>
            </a:r>
            <a:r>
              <a:rPr lang="en-US" sz="2000">
                <a:effectLst/>
                <a:latin typeface="+mn-lt"/>
                <a:cs typeface="+mn-cs"/>
                <a:sym typeface="Wingdings" panose="05000000000000000000" pitchFamily="2" charset="2"/>
              </a:rPr>
              <a:t></a:t>
            </a:r>
            <a:endParaRPr lang="en-US" sz="2000">
              <a:effectLst/>
              <a:latin typeface="+mn-lt"/>
              <a:cs typeface="+mn-cs"/>
            </a:endParaRPr>
          </a:p>
          <a:p>
            <a:pPr>
              <a:lnSpc>
                <a:spcPct val="90000"/>
              </a:lnSpc>
            </a:pPr>
            <a:r>
              <a:rPr lang="en-US" sz="2000">
                <a:effectLst/>
                <a:latin typeface="+mn-lt"/>
                <a:cs typeface="+mn-cs"/>
              </a:rPr>
              <a:t>Tips: Webbutbildningen Arjen turvatunti ger många tips för en tryggare vardag. Utbildningen är gratis; den finns här: </a:t>
            </a:r>
            <a:r>
              <a:rPr lang="en-US" sz="2000" u="sng">
                <a:effectLst/>
                <a:latin typeface="+mn-lt"/>
                <a:cs typeface="+mn-cs"/>
                <a:hlinkClick r:id="rId3"/>
              </a:rPr>
              <a:t>https://sproppimateriaalit.fi/web/site-382586/state-jurdenrqgircytzr/front-page</a:t>
            </a:r>
            <a:r>
              <a:rPr lang="en-US" sz="2000" u="sng">
                <a:effectLst/>
                <a:latin typeface="+mn-lt"/>
                <a:cs typeface="+mn-cs"/>
              </a:rPr>
              <a:t> </a:t>
            </a:r>
            <a:r>
              <a:rPr lang="en-US" sz="2000">
                <a:effectLst/>
                <a:latin typeface="+mn-lt"/>
                <a:cs typeface="+mn-cs"/>
              </a:rPr>
              <a:t>(endast på finska)</a:t>
            </a:r>
            <a:endParaRPr lang="en-US" sz="2000">
              <a:latin typeface="+mn-lt"/>
              <a:cs typeface="+mn-cs"/>
            </a:endParaRPr>
          </a:p>
        </p:txBody>
      </p:sp>
      <p:pic>
        <p:nvPicPr>
          <p:cNvPr id="6" name="Picture 5" descr="A picture containing text, sign, outdoor, street&#10;&#10;Description automatically generated">
            <a:extLst>
              <a:ext uri="{FF2B5EF4-FFF2-40B4-BE49-F238E27FC236}">
                <a16:creationId xmlns:a16="http://schemas.microsoft.com/office/drawing/2014/main" id="{C3BFB772-AA58-4E2C-900B-A6319EB186EC}"/>
              </a:ext>
            </a:extLst>
          </p:cNvPr>
          <p:cNvPicPr>
            <a:picLocks noChangeAspect="1"/>
          </p:cNvPicPr>
          <p:nvPr/>
        </p:nvPicPr>
        <p:blipFill rotWithShape="1">
          <a:blip r:embed="rId4"/>
          <a:srcRect l="15086" r="17320"/>
          <a:stretch/>
        </p:blipFill>
        <p:spPr>
          <a:xfrm>
            <a:off x="20" y="10"/>
            <a:ext cx="4635571" cy="6857990"/>
          </a:xfrm>
          <a:prstGeom prst="rect">
            <a:avLst/>
          </a:prstGeom>
          <a:effectLst/>
        </p:spPr>
      </p:pic>
      <p:cxnSp>
        <p:nvCxnSpPr>
          <p:cNvPr id="18" name="Straight Connector 17">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226FC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948412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852296-BAAA-EE48-8B74-3CAC39B2089E}"/>
              </a:ext>
            </a:extLst>
          </p:cNvPr>
          <p:cNvSpPr>
            <a:spLocks noGrp="1"/>
          </p:cNvSpPr>
          <p:nvPr>
            <p:ph type="title"/>
          </p:nvPr>
        </p:nvSpPr>
        <p:spPr/>
        <p:txBody>
          <a:bodyPr/>
          <a:lstStyle/>
          <a:p>
            <a:r>
              <a:rPr lang="fi-FI" dirty="0" err="1"/>
              <a:t>Innehåll</a:t>
            </a:r>
            <a:endParaRPr lang="fi-FI" dirty="0"/>
          </a:p>
        </p:txBody>
      </p:sp>
      <p:sp>
        <p:nvSpPr>
          <p:cNvPr id="3" name="Content Placeholder 2">
            <a:extLst>
              <a:ext uri="{FF2B5EF4-FFF2-40B4-BE49-F238E27FC236}">
                <a16:creationId xmlns:a16="http://schemas.microsoft.com/office/drawing/2014/main" id="{84BD5485-BA39-B043-BFAD-0D10C03E1B3F}"/>
              </a:ext>
            </a:extLst>
          </p:cNvPr>
          <p:cNvSpPr>
            <a:spLocks noGrp="1"/>
          </p:cNvSpPr>
          <p:nvPr>
            <p:ph idx="1"/>
          </p:nvPr>
        </p:nvSpPr>
        <p:spPr/>
        <p:txBody>
          <a:bodyPr/>
          <a:lstStyle/>
          <a:p>
            <a:pPr marL="342900" lvl="0" indent="-342900">
              <a:lnSpc>
                <a:spcPct val="107000"/>
              </a:lnSpc>
              <a:spcAft>
                <a:spcPts val="800"/>
              </a:spcAft>
              <a:buFont typeface="+mj-lt"/>
              <a:buAutoNum type="arabicPeriod"/>
              <a:tabLst>
                <a:tab pos="457200" algn="l"/>
              </a:tabLst>
            </a:pPr>
            <a:r>
              <a:rPr lang="sv-FI" sz="1800" dirty="0">
                <a:effectLst/>
                <a:latin typeface="Arial" panose="020B0604020202020204" pitchFamily="34" charset="0"/>
                <a:ea typeface="Calibri" panose="020F0502020204030204" pitchFamily="34" charset="0"/>
                <a:cs typeface="Times New Roman" panose="02020603050405020304" pitchFamily="18" charset="0"/>
              </a:rPr>
              <a:t>Bakgrund till kampanjen Håll dig på benen</a:t>
            </a:r>
            <a:endParaRPr lang="fi-FI"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rabicPeriod"/>
              <a:tabLst>
                <a:tab pos="457200" algn="l"/>
              </a:tabLst>
            </a:pPr>
            <a:r>
              <a:rPr lang="sv-FI" sz="1800" dirty="0">
                <a:effectLst/>
                <a:latin typeface="Arial" panose="020B0604020202020204" pitchFamily="34" charset="0"/>
                <a:ea typeface="Calibri" panose="020F0502020204030204" pitchFamily="34" charset="0"/>
                <a:cs typeface="Times New Roman" panose="02020603050405020304" pitchFamily="18" charset="0"/>
              </a:rPr>
              <a:t> Allmänt om halkolyckor</a:t>
            </a:r>
            <a:endParaRPr lang="fi-FI"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rabicPeriod"/>
              <a:tabLst>
                <a:tab pos="457200" algn="l"/>
              </a:tabLst>
            </a:pPr>
            <a:r>
              <a:rPr lang="sv-FI" sz="1800" dirty="0">
                <a:effectLst/>
                <a:latin typeface="Arial" panose="020B0604020202020204" pitchFamily="34" charset="0"/>
                <a:ea typeface="Calibri" panose="020F0502020204030204" pitchFamily="34" charset="0"/>
                <a:cs typeface="Times New Roman" panose="02020603050405020304" pitchFamily="18" charset="0"/>
              </a:rPr>
              <a:t> Tips om att hålla sig på benen</a:t>
            </a:r>
            <a:endParaRPr lang="fi-FI"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rabicPeriod"/>
              <a:tabLst>
                <a:tab pos="457200" algn="l"/>
              </a:tabLst>
            </a:pPr>
            <a:r>
              <a:rPr lang="sv-FI" sz="1800" dirty="0">
                <a:effectLst/>
                <a:latin typeface="Arial" panose="020B0604020202020204" pitchFamily="34" charset="0"/>
                <a:ea typeface="Calibri" panose="020F0502020204030204" pitchFamily="34" charset="0"/>
                <a:cs typeface="Times New Roman" panose="02020603050405020304" pitchFamily="18" charset="0"/>
              </a:rPr>
              <a:t> Att delta i kampanjen</a:t>
            </a:r>
            <a:endParaRPr lang="fi-FI"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rabicPeriod"/>
              <a:tabLst>
                <a:tab pos="457200" algn="l"/>
              </a:tabLst>
            </a:pPr>
            <a:r>
              <a:rPr lang="sv-FI" sz="1800" dirty="0">
                <a:effectLst/>
                <a:latin typeface="Arial" panose="020B0604020202020204" pitchFamily="34" charset="0"/>
                <a:ea typeface="Calibri" panose="020F0502020204030204" pitchFamily="34" charset="0"/>
                <a:cs typeface="Times New Roman" panose="02020603050405020304" pitchFamily="18" charset="0"/>
              </a:rPr>
              <a:t> Teman för gruppuppgifter </a:t>
            </a:r>
            <a:endParaRPr lang="fi-FI"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fi-FI" dirty="0"/>
          </a:p>
        </p:txBody>
      </p:sp>
    </p:spTree>
    <p:extLst>
      <p:ext uri="{BB962C8B-B14F-4D97-AF65-F5344CB8AC3E}">
        <p14:creationId xmlns:p14="http://schemas.microsoft.com/office/powerpoint/2010/main" val="4544496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D29D1A-EC22-4B67-9F10-6CD4C1F84C6A}"/>
              </a:ext>
            </a:extLst>
          </p:cNvPr>
          <p:cNvSpPr>
            <a:spLocks noGrp="1"/>
          </p:cNvSpPr>
          <p:nvPr>
            <p:ph type="title"/>
          </p:nvPr>
        </p:nvSpPr>
        <p:spPr>
          <a:xfrm>
            <a:off x="5916276" y="644255"/>
            <a:ext cx="10515600" cy="781750"/>
          </a:xfrm>
        </p:spPr>
        <p:txBody>
          <a:bodyPr/>
          <a:lstStyle/>
          <a:p>
            <a:r>
              <a:rPr lang="fi-FI" sz="3200" b="1" dirty="0">
                <a:latin typeface="Arial" panose="020B0604020202020204" pitchFamily="34" charset="0"/>
              </a:rPr>
              <a:t>Håll </a:t>
            </a:r>
            <a:r>
              <a:rPr lang="fi-FI" sz="3200" b="1" dirty="0" err="1">
                <a:latin typeface="Arial" panose="020B0604020202020204" pitchFamily="34" charset="0"/>
              </a:rPr>
              <a:t>dig</a:t>
            </a:r>
            <a:r>
              <a:rPr lang="fi-FI" sz="3200" b="1" dirty="0">
                <a:latin typeface="Arial" panose="020B0604020202020204" pitchFamily="34" charset="0"/>
              </a:rPr>
              <a:t> </a:t>
            </a:r>
            <a:r>
              <a:rPr lang="fi-FI" sz="3200" b="1" dirty="0" err="1">
                <a:latin typeface="Arial" panose="020B0604020202020204" pitchFamily="34" charset="0"/>
              </a:rPr>
              <a:t>på</a:t>
            </a:r>
            <a:r>
              <a:rPr lang="fi-FI" sz="3200" b="1" dirty="0">
                <a:latin typeface="Arial" panose="020B0604020202020204" pitchFamily="34" charset="0"/>
              </a:rPr>
              <a:t> </a:t>
            </a:r>
            <a:r>
              <a:rPr lang="fi-FI" sz="3200" b="1" dirty="0" err="1">
                <a:latin typeface="Arial" panose="020B0604020202020204" pitchFamily="34" charset="0"/>
              </a:rPr>
              <a:t>benen</a:t>
            </a:r>
            <a:r>
              <a:rPr lang="fi-FI" sz="3200" b="1" dirty="0">
                <a:latin typeface="Arial" panose="020B0604020202020204" pitchFamily="34" charset="0"/>
              </a:rPr>
              <a:t> - </a:t>
            </a:r>
            <a:r>
              <a:rPr lang="fi-FI" sz="3200" b="1" dirty="0" err="1">
                <a:latin typeface="Arial" panose="020B0604020202020204" pitchFamily="34" charset="0"/>
              </a:rPr>
              <a:t>kampanj</a:t>
            </a:r>
            <a:endParaRPr lang="fi-FI" dirty="0"/>
          </a:p>
        </p:txBody>
      </p:sp>
      <p:sp>
        <p:nvSpPr>
          <p:cNvPr id="3" name="Text Placeholder 2">
            <a:extLst>
              <a:ext uri="{FF2B5EF4-FFF2-40B4-BE49-F238E27FC236}">
                <a16:creationId xmlns:a16="http://schemas.microsoft.com/office/drawing/2014/main" id="{40650E1A-626E-4785-A769-CB63EBC6D1EA}"/>
              </a:ext>
            </a:extLst>
          </p:cNvPr>
          <p:cNvSpPr>
            <a:spLocks noGrp="1"/>
          </p:cNvSpPr>
          <p:nvPr>
            <p:ph type="body" sz="quarter" idx="11"/>
          </p:nvPr>
        </p:nvSpPr>
        <p:spPr>
          <a:xfrm>
            <a:off x="5916276" y="1979144"/>
            <a:ext cx="5756564" cy="3808198"/>
          </a:xfrm>
        </p:spPr>
        <p:txBody>
          <a:bodyPr/>
          <a:lstStyle/>
          <a:p>
            <a:pPr>
              <a:lnSpc>
                <a:spcPct val="107000"/>
              </a:lnSpc>
              <a:spcAft>
                <a:spcPts val="800"/>
              </a:spcAft>
            </a:pPr>
            <a:r>
              <a:rPr lang="sv-FI" sz="1800" dirty="0">
                <a:effectLst/>
                <a:latin typeface="Arial" panose="020B0604020202020204" pitchFamily="34" charset="0"/>
                <a:ea typeface="Calibri" panose="020F0502020204030204" pitchFamily="34" charset="0"/>
                <a:cs typeface="Times New Roman" panose="02020603050405020304" pitchFamily="18" charset="0"/>
              </a:rPr>
              <a:t>Kampanjen Håll dig på benen är en kampanj som främjar trygg gång på vintern och den hålls 16–29.1.2023</a:t>
            </a:r>
            <a:endParaRPr lang="fi-FI"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FI" sz="1800" dirty="0">
                <a:effectLst/>
                <a:latin typeface="Arial" panose="020B0604020202020204" pitchFamily="34" charset="0"/>
                <a:ea typeface="Calibri" panose="020F0502020204030204" pitchFamily="34" charset="0"/>
                <a:cs typeface="Times New Roman" panose="02020603050405020304" pitchFamily="18" charset="0"/>
              </a:rPr>
              <a:t>Syftet med kampanjen är att påminna befolkningen om betydelsen av egna val och attityder för att undvika halkolyckor. </a:t>
            </a:r>
            <a:endParaRPr lang="fi-FI"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FI" sz="1800" dirty="0">
                <a:effectLst/>
                <a:latin typeface="Arial" panose="020B0604020202020204" pitchFamily="34" charset="0"/>
                <a:ea typeface="Calibri" panose="020F0502020204030204" pitchFamily="34" charset="0"/>
                <a:cs typeface="Times New Roman" panose="02020603050405020304" pitchFamily="18" charset="0"/>
              </a:rPr>
              <a:t>Kampanjen Håll dig på benen hålls redan för 17:e gången.</a:t>
            </a:r>
            <a:endParaRPr lang="fi-FI"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fi-FI" dirty="0"/>
          </a:p>
        </p:txBody>
      </p:sp>
      <p:pic>
        <p:nvPicPr>
          <p:cNvPr id="5" name="Picture 4">
            <a:extLst>
              <a:ext uri="{FF2B5EF4-FFF2-40B4-BE49-F238E27FC236}">
                <a16:creationId xmlns:a16="http://schemas.microsoft.com/office/drawing/2014/main" id="{0849DEB1-86D1-4564-9A32-4465126893FF}"/>
              </a:ext>
            </a:extLst>
          </p:cNvPr>
          <p:cNvPicPr>
            <a:picLocks noChangeAspect="1"/>
          </p:cNvPicPr>
          <p:nvPr/>
        </p:nvPicPr>
        <p:blipFill rotWithShape="1">
          <a:blip r:embed="rId3"/>
          <a:srcRect l="46477" t="17110" r="24545" b="10259"/>
          <a:stretch/>
        </p:blipFill>
        <p:spPr>
          <a:xfrm>
            <a:off x="348270" y="261464"/>
            <a:ext cx="4536246" cy="6392446"/>
          </a:xfrm>
          <a:prstGeom prst="rect">
            <a:avLst/>
          </a:prstGeom>
        </p:spPr>
      </p:pic>
    </p:spTree>
    <p:extLst>
      <p:ext uri="{BB962C8B-B14F-4D97-AF65-F5344CB8AC3E}">
        <p14:creationId xmlns:p14="http://schemas.microsoft.com/office/powerpoint/2010/main" val="3405083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955611-B618-4C09-9EFF-E5B9370932D9}"/>
              </a:ext>
            </a:extLst>
          </p:cNvPr>
          <p:cNvSpPr>
            <a:spLocks noGrp="1"/>
          </p:cNvSpPr>
          <p:nvPr>
            <p:ph type="title"/>
          </p:nvPr>
        </p:nvSpPr>
        <p:spPr>
          <a:xfrm>
            <a:off x="693234" y="315047"/>
            <a:ext cx="10515600" cy="781750"/>
          </a:xfrm>
        </p:spPr>
        <p:txBody>
          <a:bodyPr/>
          <a:lstStyle/>
          <a:p>
            <a:r>
              <a:rPr lang="fi-FI" dirty="0" err="1"/>
              <a:t>Allmänt</a:t>
            </a:r>
            <a:r>
              <a:rPr lang="fi-FI" dirty="0"/>
              <a:t> </a:t>
            </a:r>
            <a:r>
              <a:rPr lang="fi-FI" dirty="0" err="1"/>
              <a:t>om</a:t>
            </a:r>
            <a:r>
              <a:rPr lang="fi-FI" dirty="0"/>
              <a:t> </a:t>
            </a:r>
            <a:r>
              <a:rPr lang="fi-FI" dirty="0" err="1"/>
              <a:t>halkolyckor</a:t>
            </a:r>
            <a:endParaRPr lang="fi-FI" dirty="0"/>
          </a:p>
        </p:txBody>
      </p:sp>
      <p:sp>
        <p:nvSpPr>
          <p:cNvPr id="3" name="Text Placeholder 2">
            <a:extLst>
              <a:ext uri="{FF2B5EF4-FFF2-40B4-BE49-F238E27FC236}">
                <a16:creationId xmlns:a16="http://schemas.microsoft.com/office/drawing/2014/main" id="{8563C54C-3439-45A4-AFEE-BD3203D0C6C8}"/>
              </a:ext>
            </a:extLst>
          </p:cNvPr>
          <p:cNvSpPr>
            <a:spLocks noGrp="1"/>
          </p:cNvSpPr>
          <p:nvPr>
            <p:ph type="body" sz="quarter" idx="11"/>
          </p:nvPr>
        </p:nvSpPr>
        <p:spPr>
          <a:xfrm>
            <a:off x="510168" y="1296484"/>
            <a:ext cx="11171663" cy="2944813"/>
          </a:xfrm>
        </p:spPr>
        <p:txBody>
          <a:bodyPr/>
          <a:lstStyle/>
          <a:p>
            <a:pPr marL="342900" lvl="0" indent="-342900">
              <a:lnSpc>
                <a:spcPct val="107000"/>
              </a:lnSpc>
              <a:spcAft>
                <a:spcPts val="800"/>
              </a:spcAft>
              <a:buFont typeface="Arial" panose="020B0604020202020204" pitchFamily="34" charset="0"/>
              <a:buChar char="•"/>
              <a:tabLst>
                <a:tab pos="457200" algn="l"/>
              </a:tabLst>
            </a:pPr>
            <a:r>
              <a:rPr lang="sv-FI" sz="1800" dirty="0">
                <a:effectLst/>
                <a:latin typeface="Arial" panose="020B0604020202020204" pitchFamily="34" charset="0"/>
                <a:ea typeface="Calibri" panose="020F0502020204030204" pitchFamily="34" charset="0"/>
                <a:cs typeface="Times New Roman" panose="02020603050405020304" pitchFamily="18" charset="0"/>
              </a:rPr>
              <a:t>THL bedömer (2019) att ca 4 600 patienter tas in på bäddavdelning och att 11 000 patienter årligen tas in för öppen vård till följd av halkolyckor.</a:t>
            </a:r>
            <a:endParaRPr lang="fi-FI"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sv-FI" sz="1800" dirty="0">
                <a:effectLst/>
                <a:latin typeface="Arial" panose="020B0604020202020204" pitchFamily="34" charset="0"/>
                <a:ea typeface="Calibri" panose="020F0502020204030204" pitchFamily="34" charset="0"/>
                <a:cs typeface="Times New Roman" panose="02020603050405020304" pitchFamily="18" charset="0"/>
              </a:rPr>
              <a:t>De årliga kostnaderna för vård på bäddavdelning till följd av halkolyckor bedöms uppgå till cirka 18 miljoner euro  (THL, 2019).</a:t>
            </a:r>
            <a:endParaRPr lang="fi-FI"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sv-FI" sz="1800" dirty="0">
                <a:effectLst/>
                <a:latin typeface="Arial" panose="020B0604020202020204" pitchFamily="34" charset="0"/>
                <a:ea typeface="Calibri" panose="020F0502020204030204" pitchFamily="34" charset="0"/>
                <a:cs typeface="Times New Roman" panose="02020603050405020304" pitchFamily="18" charset="0"/>
              </a:rPr>
              <a:t>Halk- och fallolyckor kan leda till allvarliga skador och dödsfall. Risken för skador vid halkolycka ökar med åldern och äldre kvinnor skadar sig mera allvarligt. </a:t>
            </a:r>
            <a:endParaRPr lang="fi-FI"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FI" sz="1800" dirty="0">
                <a:effectLst/>
                <a:latin typeface="Arial" panose="020B0604020202020204" pitchFamily="34" charset="0"/>
                <a:ea typeface="Calibri" panose="020F0502020204030204" pitchFamily="34" charset="0"/>
                <a:cs typeface="Times New Roman" panose="02020603050405020304" pitchFamily="18" charset="0"/>
              </a:rPr>
              <a:t>Synnerligen halt gångväder kan leda till att antalet halkolyckor ökar, dvs. till s.k. anhopningsdagar, </a:t>
            </a:r>
            <a:r>
              <a:rPr lang="sv-FI" sz="1800" dirty="0">
                <a:ea typeface="Calibri" panose="020F0502020204030204" pitchFamily="34" charset="0"/>
                <a:cs typeface="Times New Roman" panose="02020603050405020304" pitchFamily="18" charset="0"/>
              </a:rPr>
              <a:t>vilka</a:t>
            </a:r>
            <a:r>
              <a:rPr lang="sv-FI" sz="1800" dirty="0">
                <a:effectLst/>
                <a:latin typeface="Arial" panose="020B0604020202020204" pitchFamily="34" charset="0"/>
                <a:ea typeface="Calibri" panose="020F0502020204030204" pitchFamily="34" charset="0"/>
                <a:cs typeface="Times New Roman" panose="02020603050405020304" pitchFamily="18" charset="0"/>
              </a:rPr>
              <a:t> kan belasta hälsovården. Dagar med anhopningsolyckor föregicks typiskt vid temperaturer på -2–0 grader och att noll grader över- eller underskreds föregående dygn samt nederbörd (snö, regn, slask).</a:t>
            </a:r>
            <a:endParaRPr lang="fi-FI"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fi-FI" dirty="0"/>
          </a:p>
        </p:txBody>
      </p:sp>
    </p:spTree>
    <p:extLst>
      <p:ext uri="{BB962C8B-B14F-4D97-AF65-F5344CB8AC3E}">
        <p14:creationId xmlns:p14="http://schemas.microsoft.com/office/powerpoint/2010/main" val="8488592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680843-0A46-4463-B101-3636C8672E11}"/>
              </a:ext>
            </a:extLst>
          </p:cNvPr>
          <p:cNvSpPr>
            <a:spLocks noGrp="1"/>
          </p:cNvSpPr>
          <p:nvPr>
            <p:ph type="title"/>
          </p:nvPr>
        </p:nvSpPr>
        <p:spPr>
          <a:xfrm>
            <a:off x="748990" y="281594"/>
            <a:ext cx="10515600" cy="781750"/>
          </a:xfrm>
        </p:spPr>
        <p:txBody>
          <a:bodyPr/>
          <a:lstStyle/>
          <a:p>
            <a:r>
              <a:rPr lang="sv-FI" sz="2400" dirty="0">
                <a:effectLst/>
                <a:latin typeface="Arial" panose="020B0604020202020204" pitchFamily="34" charset="0"/>
                <a:ea typeface="Calibri" panose="020F0502020204030204" pitchFamily="34" charset="0"/>
                <a:cs typeface="Times New Roman" panose="02020603050405020304" pitchFamily="18" charset="0"/>
              </a:rPr>
              <a:t>Sju steg för att hålla sig på benen</a:t>
            </a:r>
            <a:br>
              <a:rPr lang="fi-FI" sz="2400" dirty="0">
                <a:effectLst/>
                <a:latin typeface="Calibri" panose="020F0502020204030204" pitchFamily="34" charset="0"/>
                <a:ea typeface="Calibri" panose="020F0502020204030204" pitchFamily="34" charset="0"/>
                <a:cs typeface="Times New Roman" panose="02020603050405020304" pitchFamily="18" charset="0"/>
              </a:rPr>
            </a:br>
            <a:endParaRPr lang="fi-FI" sz="2400" dirty="0"/>
          </a:p>
        </p:txBody>
      </p:sp>
      <p:sp>
        <p:nvSpPr>
          <p:cNvPr id="3" name="Text Placeholder 2">
            <a:extLst>
              <a:ext uri="{FF2B5EF4-FFF2-40B4-BE49-F238E27FC236}">
                <a16:creationId xmlns:a16="http://schemas.microsoft.com/office/drawing/2014/main" id="{303C8914-88B9-4F59-B9AA-CEAF8630A75A}"/>
              </a:ext>
            </a:extLst>
          </p:cNvPr>
          <p:cNvSpPr>
            <a:spLocks noGrp="1"/>
          </p:cNvSpPr>
          <p:nvPr>
            <p:ph type="body" sz="quarter" idx="11"/>
          </p:nvPr>
        </p:nvSpPr>
        <p:spPr>
          <a:xfrm>
            <a:off x="748990" y="1274182"/>
            <a:ext cx="11193966" cy="2944813"/>
          </a:xfrm>
        </p:spPr>
        <p:txBody>
          <a:bodyPr/>
          <a:lstStyle/>
          <a:p>
            <a:pPr marL="0" indent="0">
              <a:lnSpc>
                <a:spcPct val="107000"/>
              </a:lnSpc>
              <a:spcAft>
                <a:spcPts val="800"/>
              </a:spcAft>
              <a:buNone/>
            </a:pPr>
            <a:r>
              <a:rPr lang="sv-FI" sz="1800" b="1" dirty="0">
                <a:effectLst/>
                <a:latin typeface="Arial" panose="020B0604020202020204" pitchFamily="34" charset="0"/>
                <a:ea typeface="Calibri" panose="020F0502020204030204" pitchFamily="34" charset="0"/>
                <a:cs typeface="Times New Roman" panose="02020603050405020304" pitchFamily="18" charset="0"/>
              </a:rPr>
              <a:t>1. Välj skor efter före.</a:t>
            </a:r>
            <a:endParaRPr lang="fi-FI" sz="18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FI" sz="1800" dirty="0">
                <a:effectLst/>
                <a:latin typeface="Arial" panose="020B0604020202020204" pitchFamily="34" charset="0"/>
                <a:ea typeface="Calibri" panose="020F0502020204030204" pitchFamily="34" charset="0"/>
                <a:cs typeface="Times New Roman" panose="02020603050405020304" pitchFamily="18" charset="0"/>
              </a:rPr>
              <a:t>Skorna inverkar på hur du hålls på benen. Stilettklackar och skor med slät sula är de sämsta i halt före. När du väljer skor, beakta särskilt klackarna, sulornas material och mönstren på sulorna. </a:t>
            </a:r>
            <a:endParaRPr lang="fi-FI"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sv-FI" sz="1800" b="1" dirty="0">
                <a:effectLst/>
                <a:latin typeface="Arial" panose="020B0604020202020204" pitchFamily="34" charset="0"/>
                <a:ea typeface="Calibri" panose="020F0502020204030204" pitchFamily="34" charset="0"/>
                <a:cs typeface="Times New Roman" panose="02020603050405020304" pitchFamily="18" charset="0"/>
              </a:rPr>
              <a:t>2. Använd halkskydd. </a:t>
            </a:r>
            <a:endParaRPr lang="fi-FI" sz="18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FI" sz="1800" dirty="0">
                <a:effectLst/>
                <a:latin typeface="Arial" panose="020B0604020202020204" pitchFamily="34" charset="0"/>
                <a:ea typeface="Calibri" panose="020F0502020204030204" pitchFamily="34" charset="0"/>
                <a:cs typeface="Times New Roman" panose="02020603050405020304" pitchFamily="18" charset="0"/>
              </a:rPr>
              <a:t>Halkskydd förhindrar effektivt att du halkar. Ta med dig de skor till butiken som du tänkt använda med halkskydd. Förutom halkskydden är också dubbskor ett utmärkt val när det är halt. </a:t>
            </a:r>
            <a:endParaRPr lang="fi-FI"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sv-FI" sz="1800" b="1" dirty="0">
                <a:effectLst/>
                <a:latin typeface="Arial" panose="020B0604020202020204" pitchFamily="34" charset="0"/>
                <a:ea typeface="Calibri" panose="020F0502020204030204" pitchFamily="34" charset="0"/>
                <a:cs typeface="Times New Roman" panose="02020603050405020304" pitchFamily="18" charset="0"/>
              </a:rPr>
              <a:t>3. Reservera tid för resor. </a:t>
            </a:r>
            <a:endParaRPr lang="fi-FI" sz="18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FI" sz="1800" dirty="0">
                <a:effectLst/>
                <a:latin typeface="Arial" panose="020B0604020202020204" pitchFamily="34" charset="0"/>
                <a:ea typeface="Calibri" panose="020F0502020204030204" pitchFamily="34" charset="0"/>
                <a:cs typeface="Times New Roman" panose="02020603050405020304" pitchFamily="18" charset="0"/>
              </a:rPr>
              <a:t>Var sjätte halkolycka orsakas av brådska, </a:t>
            </a:r>
            <a:r>
              <a:rPr lang="sv-FI" sz="1800" dirty="0">
                <a:ea typeface="Calibri" panose="020F0502020204030204" pitchFamily="34" charset="0"/>
                <a:cs typeface="Times New Roman" panose="02020603050405020304" pitchFamily="18" charset="0"/>
              </a:rPr>
              <a:t>då</a:t>
            </a:r>
            <a:r>
              <a:rPr lang="sv-FI" sz="1800" dirty="0">
                <a:effectLst/>
                <a:latin typeface="Arial" panose="020B0604020202020204" pitchFamily="34" charset="0"/>
                <a:ea typeface="Calibri" panose="020F0502020204030204" pitchFamily="34" charset="0"/>
                <a:cs typeface="Times New Roman" panose="02020603050405020304" pitchFamily="18" charset="0"/>
              </a:rPr>
              <a:t> man lämnar saker till sista minut. När man har bråttom är det svårare att vara förutseende, att förbereda sig och planera i förväg, </a:t>
            </a:r>
            <a:r>
              <a:rPr lang="sv-FI" sz="1800" dirty="0">
                <a:ea typeface="Calibri" panose="020F0502020204030204" pitchFamily="34" charset="0"/>
                <a:cs typeface="Times New Roman" panose="02020603050405020304" pitchFamily="18" charset="0"/>
              </a:rPr>
              <a:t>saker som</a:t>
            </a:r>
            <a:r>
              <a:rPr lang="sv-FI" sz="1800" dirty="0">
                <a:effectLst/>
                <a:latin typeface="Arial" panose="020B0604020202020204" pitchFamily="34" charset="0"/>
                <a:ea typeface="Calibri" panose="020F0502020204030204" pitchFamily="34" charset="0"/>
                <a:cs typeface="Times New Roman" panose="02020603050405020304" pitchFamily="18" charset="0"/>
              </a:rPr>
              <a:t> är viktiga för att förhindra halkolyckor. </a:t>
            </a:r>
            <a:endParaRPr lang="fi-FI"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fi-FI" sz="2200" dirty="0"/>
          </a:p>
        </p:txBody>
      </p:sp>
    </p:spTree>
    <p:extLst>
      <p:ext uri="{BB962C8B-B14F-4D97-AF65-F5344CB8AC3E}">
        <p14:creationId xmlns:p14="http://schemas.microsoft.com/office/powerpoint/2010/main" val="9270819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1E28A84-C9A0-4646-9B35-B24DCE04C6E4}"/>
              </a:ext>
            </a:extLst>
          </p:cNvPr>
          <p:cNvSpPr>
            <a:spLocks noGrp="1"/>
          </p:cNvSpPr>
          <p:nvPr>
            <p:ph type="body" sz="quarter" idx="11"/>
          </p:nvPr>
        </p:nvSpPr>
        <p:spPr>
          <a:xfrm>
            <a:off x="560348" y="315177"/>
            <a:ext cx="11505271" cy="2944813"/>
          </a:xfrm>
        </p:spPr>
        <p:txBody>
          <a:bodyPr/>
          <a:lstStyle/>
          <a:p>
            <a:pPr marL="0" indent="0">
              <a:lnSpc>
                <a:spcPct val="107000"/>
              </a:lnSpc>
              <a:spcAft>
                <a:spcPts val="800"/>
              </a:spcAft>
              <a:buNone/>
            </a:pPr>
            <a:r>
              <a:rPr lang="sv-FI" sz="1800" b="1" dirty="0">
                <a:effectLst/>
                <a:latin typeface="Arial" panose="020B0604020202020204" pitchFamily="34" charset="0"/>
                <a:ea typeface="Calibri" panose="020F0502020204030204" pitchFamily="34" charset="0"/>
                <a:cs typeface="Times New Roman" panose="02020603050405020304" pitchFamily="18" charset="0"/>
              </a:rPr>
              <a:t>4. Kontrollera </a:t>
            </a:r>
            <a:r>
              <a:rPr lang="sv-FI" sz="1800" b="1" dirty="0">
                <a:ea typeface="Calibri" panose="020F0502020204030204" pitchFamily="34" charset="0"/>
                <a:cs typeface="Times New Roman" panose="02020603050405020304" pitchFamily="18" charset="0"/>
              </a:rPr>
              <a:t>gång</a:t>
            </a:r>
            <a:r>
              <a:rPr lang="sv-FI" sz="1800" b="1" dirty="0">
                <a:effectLst/>
                <a:latin typeface="Arial" panose="020B0604020202020204" pitchFamily="34" charset="0"/>
                <a:ea typeface="Calibri" panose="020F0502020204030204" pitchFamily="34" charset="0"/>
                <a:cs typeface="Times New Roman" panose="02020603050405020304" pitchFamily="18" charset="0"/>
              </a:rPr>
              <a:t>föret.</a:t>
            </a:r>
            <a:endParaRPr lang="fi-FI" sz="18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FI" sz="1800" dirty="0">
                <a:effectLst/>
                <a:latin typeface="Arial" panose="020B0604020202020204" pitchFamily="34" charset="0"/>
                <a:ea typeface="Calibri" panose="020F0502020204030204" pitchFamily="34" charset="0"/>
                <a:cs typeface="Times New Roman" panose="02020603050405020304" pitchFamily="18" charset="0"/>
              </a:rPr>
              <a:t>Ett före med vatten eller snö ovanpå isen är särskilt farligt för fotgängare. Meteorologiska institutet ger varningar om </a:t>
            </a:r>
            <a:r>
              <a:rPr lang="sv-FI" sz="1800" dirty="0">
                <a:ea typeface="Calibri" panose="020F0502020204030204" pitchFamily="34" charset="0"/>
                <a:cs typeface="Times New Roman" panose="02020603050405020304" pitchFamily="18" charset="0"/>
              </a:rPr>
              <a:t>gång</a:t>
            </a:r>
            <a:r>
              <a:rPr lang="sv-FI" sz="1800" dirty="0">
                <a:effectLst/>
                <a:latin typeface="Arial" panose="020B0604020202020204" pitchFamily="34" charset="0"/>
                <a:ea typeface="Calibri" panose="020F0502020204030204" pitchFamily="34" charset="0"/>
                <a:cs typeface="Times New Roman" panose="02020603050405020304" pitchFamily="18" charset="0"/>
              </a:rPr>
              <a:t>vädret. Kontrollera varningarna innan du går ut och förbered dig enligt dem. </a:t>
            </a:r>
            <a:endParaRPr lang="fi-FI"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sv-FI" sz="1800" b="1" dirty="0">
                <a:effectLst/>
                <a:latin typeface="Arial" panose="020B0604020202020204" pitchFamily="34" charset="0"/>
                <a:ea typeface="Calibri" panose="020F0502020204030204" pitchFamily="34" charset="0"/>
                <a:cs typeface="Times New Roman" panose="02020603050405020304" pitchFamily="18" charset="0"/>
              </a:rPr>
              <a:t>5. Ge respons på underhållet. </a:t>
            </a:r>
            <a:endParaRPr lang="fi-FI" sz="18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FI" sz="1800" dirty="0">
                <a:effectLst/>
                <a:latin typeface="Arial" panose="020B0604020202020204" pitchFamily="34" charset="0"/>
                <a:ea typeface="Calibri" panose="020F0502020204030204" pitchFamily="34" charset="0"/>
                <a:cs typeface="Times New Roman" panose="02020603050405020304" pitchFamily="18" charset="0"/>
              </a:rPr>
              <a:t>Snöröjning, sandning och belysning på gårdar och gator inverkar på säkerheten i vinterföre. Om det finns brister i dem på gårdsområdet till ditt bostadshus eller din arbetsplats, meddela företaget som handhar fastighetsskötseln. </a:t>
            </a:r>
            <a:endParaRPr lang="fi-FI"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sv-FI" sz="1800" b="1" dirty="0">
                <a:effectLst/>
                <a:latin typeface="Arial" panose="020B0604020202020204" pitchFamily="34" charset="0"/>
                <a:ea typeface="Calibri" panose="020F0502020204030204" pitchFamily="34" charset="0"/>
                <a:cs typeface="Times New Roman" panose="02020603050405020304" pitchFamily="18" charset="0"/>
              </a:rPr>
              <a:t>6. Ta hand om konditionen och var alert.</a:t>
            </a:r>
            <a:endParaRPr lang="fi-FI" sz="18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FI" sz="1800" dirty="0">
                <a:effectLst/>
                <a:latin typeface="Arial" panose="020B0604020202020204" pitchFamily="34" charset="0"/>
                <a:ea typeface="Calibri" panose="020F0502020204030204" pitchFamily="34" charset="0"/>
                <a:cs typeface="Times New Roman" panose="02020603050405020304" pitchFamily="18" charset="0"/>
              </a:rPr>
              <a:t>När man är trött och mindre alert försvagas uppmärksamheten och risken för att halka ökar. En bra allmänkondition, muskelstyrka och balans hjälper </a:t>
            </a:r>
            <a:r>
              <a:rPr lang="sv-FI" sz="1800" dirty="0">
                <a:ea typeface="Calibri" panose="020F0502020204030204" pitchFamily="34" charset="0"/>
                <a:cs typeface="Times New Roman" panose="02020603050405020304" pitchFamily="18" charset="0"/>
              </a:rPr>
              <a:t>för</a:t>
            </a:r>
            <a:r>
              <a:rPr lang="sv-FI" sz="1800" dirty="0">
                <a:effectLst/>
                <a:latin typeface="Arial" panose="020B0604020202020204" pitchFamily="34" charset="0"/>
                <a:ea typeface="Calibri" panose="020F0502020204030204" pitchFamily="34" charset="0"/>
                <a:cs typeface="Times New Roman" panose="02020603050405020304" pitchFamily="18" charset="0"/>
              </a:rPr>
              <a:t> att hållas på benen oberoende av ålder. </a:t>
            </a:r>
            <a:endParaRPr lang="fi-FI"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sv-FI" sz="1800" b="1" dirty="0">
                <a:effectLst/>
                <a:latin typeface="Arial" panose="020B0604020202020204" pitchFamily="34" charset="0"/>
                <a:ea typeface="Calibri" panose="020F0502020204030204" pitchFamily="34" charset="0"/>
                <a:cs typeface="Times New Roman" panose="02020603050405020304" pitchFamily="18" charset="0"/>
              </a:rPr>
              <a:t>7. Koncentrera dig på hur du går. </a:t>
            </a:r>
            <a:endParaRPr lang="fi-FI" sz="18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FI" sz="1800" dirty="0">
                <a:effectLst/>
                <a:latin typeface="Arial" panose="020B0604020202020204" pitchFamily="34" charset="0"/>
                <a:ea typeface="Calibri" panose="020F0502020204030204" pitchFamily="34" charset="0"/>
                <a:cs typeface="Times New Roman" panose="02020603050405020304" pitchFamily="18" charset="0"/>
              </a:rPr>
              <a:t>Ouppmärksamhet orsakar fallolyckor – uppmärksamheten ligger för mycket på något annat, till exempel telefonen, än att koncentrera sig på att gå. Då har du inte tid att akta dig för osandade, ojämna och hala ställen.</a:t>
            </a:r>
            <a:endParaRPr lang="fi-FI"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fi-FI" sz="2200" dirty="0"/>
          </a:p>
        </p:txBody>
      </p:sp>
    </p:spTree>
    <p:extLst>
      <p:ext uri="{BB962C8B-B14F-4D97-AF65-F5344CB8AC3E}">
        <p14:creationId xmlns:p14="http://schemas.microsoft.com/office/powerpoint/2010/main" val="15450793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3E28F10-FCE1-4FDC-8636-30222ABB5673}"/>
              </a:ext>
            </a:extLst>
          </p:cNvPr>
          <p:cNvSpPr>
            <a:spLocks noGrp="1"/>
          </p:cNvSpPr>
          <p:nvPr>
            <p:ph type="body" idx="14"/>
          </p:nvPr>
        </p:nvSpPr>
        <p:spPr/>
        <p:txBody>
          <a:bodyPr/>
          <a:lstStyle/>
          <a:p>
            <a:r>
              <a:rPr lang="sv-FI" sz="2400" i="1" dirty="0">
                <a:effectLst/>
                <a:latin typeface="Arial" panose="020B0604020202020204" pitchFamily="34" charset="0"/>
                <a:ea typeface="Calibri" panose="020F0502020204030204" pitchFamily="34" charset="0"/>
                <a:cs typeface="Times New Roman" panose="02020603050405020304" pitchFamily="18" charset="0"/>
              </a:rPr>
              <a:t>”Man kan undvika halkolyckor genom sina egna val och handlingssätt. Omsorgsfullhet och uppmärksamhet är nyckeln när man rör sig i vardagen.”</a:t>
            </a:r>
            <a:endParaRPr lang="fi-FI"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fi-FI" dirty="0"/>
          </a:p>
        </p:txBody>
      </p:sp>
    </p:spTree>
    <p:extLst>
      <p:ext uri="{BB962C8B-B14F-4D97-AF65-F5344CB8AC3E}">
        <p14:creationId xmlns:p14="http://schemas.microsoft.com/office/powerpoint/2010/main" val="33886907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D0A1C9A-2914-4F62-AF5C-F5AAD048DBC6}"/>
              </a:ext>
            </a:extLst>
          </p:cNvPr>
          <p:cNvSpPr>
            <a:spLocks noGrp="1"/>
          </p:cNvSpPr>
          <p:nvPr>
            <p:ph type="body" idx="14"/>
          </p:nvPr>
        </p:nvSpPr>
        <p:spPr>
          <a:xfrm>
            <a:off x="6329398" y="1731195"/>
            <a:ext cx="5773392" cy="3395608"/>
          </a:xfrm>
        </p:spPr>
        <p:txBody>
          <a:bodyPr/>
          <a:lstStyle/>
          <a:p>
            <a:r>
              <a:rPr lang="fi-FI" sz="2800" b="1" dirty="0">
                <a:latin typeface="Arial" panose="020B0604020202020204" pitchFamily="34" charset="0"/>
              </a:rPr>
              <a:t>Håll </a:t>
            </a:r>
            <a:r>
              <a:rPr lang="fi-FI" sz="2800" b="1" dirty="0" err="1">
                <a:latin typeface="Arial" panose="020B0604020202020204" pitchFamily="34" charset="0"/>
              </a:rPr>
              <a:t>dig</a:t>
            </a:r>
            <a:r>
              <a:rPr lang="fi-FI" sz="2800" b="1" dirty="0">
                <a:latin typeface="Arial" panose="020B0604020202020204" pitchFamily="34" charset="0"/>
              </a:rPr>
              <a:t> </a:t>
            </a:r>
            <a:r>
              <a:rPr lang="fi-FI" sz="2800" b="1" dirty="0" err="1">
                <a:latin typeface="Arial" panose="020B0604020202020204" pitchFamily="34" charset="0"/>
              </a:rPr>
              <a:t>på</a:t>
            </a:r>
            <a:r>
              <a:rPr lang="fi-FI" sz="2800" b="1" dirty="0">
                <a:latin typeface="Arial" panose="020B0604020202020204" pitchFamily="34" charset="0"/>
              </a:rPr>
              <a:t> benen16-29.1.2023</a:t>
            </a:r>
          </a:p>
          <a:p>
            <a:endParaRPr lang="fi-FI" dirty="0">
              <a:latin typeface="Arial" panose="020B0604020202020204" pitchFamily="34" charset="0"/>
            </a:endParaRPr>
          </a:p>
          <a:p>
            <a:pPr algn="l" rtl="0" fontAlgn="base"/>
            <a:r>
              <a:rPr lang="en-US" sz="2000" b="1" dirty="0" err="1">
                <a:solidFill>
                  <a:srgbClr val="000000"/>
                </a:solidFill>
                <a:latin typeface="Arial" panose="020B0604020202020204" pitchFamily="34" charset="0"/>
              </a:rPr>
              <a:t>Hur</a:t>
            </a:r>
            <a:r>
              <a:rPr lang="en-US" sz="2000" b="1" dirty="0">
                <a:solidFill>
                  <a:srgbClr val="000000"/>
                </a:solidFill>
                <a:latin typeface="Arial" panose="020B0604020202020204" pitchFamily="34" charset="0"/>
              </a:rPr>
              <a:t> </a:t>
            </a:r>
            <a:r>
              <a:rPr lang="en-US" sz="2000" b="1" dirty="0" err="1">
                <a:solidFill>
                  <a:srgbClr val="000000"/>
                </a:solidFill>
                <a:latin typeface="Arial" panose="020B0604020202020204" pitchFamily="34" charset="0"/>
              </a:rPr>
              <a:t>blir</a:t>
            </a:r>
            <a:r>
              <a:rPr lang="en-US" sz="2000" b="1" dirty="0">
                <a:solidFill>
                  <a:srgbClr val="000000"/>
                </a:solidFill>
                <a:latin typeface="Arial" panose="020B0604020202020204" pitchFamily="34" charset="0"/>
              </a:rPr>
              <a:t> </a:t>
            </a:r>
            <a:r>
              <a:rPr lang="en-US" sz="2000" b="1" dirty="0" err="1">
                <a:solidFill>
                  <a:srgbClr val="000000"/>
                </a:solidFill>
                <a:latin typeface="Arial" panose="020B0604020202020204" pitchFamily="34" charset="0"/>
              </a:rPr>
              <a:t>kampanjen</a:t>
            </a:r>
            <a:r>
              <a:rPr lang="en-US" sz="2000" b="1" dirty="0">
                <a:solidFill>
                  <a:srgbClr val="000000"/>
                </a:solidFill>
                <a:latin typeface="Arial" panose="020B0604020202020204" pitchFamily="34" charset="0"/>
              </a:rPr>
              <a:t> </a:t>
            </a:r>
            <a:r>
              <a:rPr lang="en-US" sz="2000" b="1" dirty="0" err="1">
                <a:solidFill>
                  <a:srgbClr val="000000"/>
                </a:solidFill>
                <a:latin typeface="Arial" panose="020B0604020202020204" pitchFamily="34" charset="0"/>
              </a:rPr>
              <a:t>synlig</a:t>
            </a:r>
            <a:r>
              <a:rPr lang="en-US" sz="2000" b="1" dirty="0">
                <a:solidFill>
                  <a:srgbClr val="000000"/>
                </a:solidFill>
                <a:latin typeface="Arial" panose="020B0604020202020204" pitchFamily="34" charset="0"/>
              </a:rPr>
              <a:t>? </a:t>
            </a:r>
          </a:p>
          <a:p>
            <a:pPr algn="l" rtl="0" fontAlgn="base"/>
            <a:endParaRPr lang="en-US" sz="2000" b="1" dirty="0">
              <a:solidFill>
                <a:srgbClr val="000000"/>
              </a:solidFill>
              <a:latin typeface="Arial" panose="020B0604020202020204" pitchFamily="34" charset="0"/>
            </a:endParaRPr>
          </a:p>
          <a:p>
            <a:pPr marL="342900" lvl="0" indent="-342900">
              <a:lnSpc>
                <a:spcPct val="107000"/>
              </a:lnSpc>
              <a:spcAft>
                <a:spcPts val="800"/>
              </a:spcAft>
              <a:buFont typeface="Arial" panose="020B0604020202020204" pitchFamily="34" charset="0"/>
              <a:buChar char="•"/>
              <a:tabLst>
                <a:tab pos="457200" algn="l"/>
              </a:tabLst>
            </a:pPr>
            <a:r>
              <a:rPr lang="sv-FI" sz="1800" dirty="0">
                <a:effectLst/>
                <a:latin typeface="Arial" panose="020B0604020202020204" pitchFamily="34" charset="0"/>
                <a:ea typeface="Calibri" panose="020F0502020204030204" pitchFamily="34" charset="0"/>
                <a:cs typeface="Times New Roman" panose="02020603050405020304" pitchFamily="18" charset="0"/>
              </a:rPr>
              <a:t>Ett tipsmeddelande publiceras i december (sju tips).</a:t>
            </a:r>
          </a:p>
          <a:p>
            <a:pPr marL="342900" lvl="0" indent="-342900">
              <a:lnSpc>
                <a:spcPct val="107000"/>
              </a:lnSpc>
              <a:spcAft>
                <a:spcPts val="800"/>
              </a:spcAft>
              <a:buFont typeface="Arial" panose="020B0604020202020204" pitchFamily="34" charset="0"/>
              <a:buChar char="•"/>
              <a:tabLst>
                <a:tab pos="457200" algn="l"/>
              </a:tabLst>
            </a:pPr>
            <a:r>
              <a:rPr lang="sv-FI" sz="1800" dirty="0">
                <a:effectLst/>
                <a:latin typeface="Arial" panose="020B0604020202020204" pitchFamily="34" charset="0"/>
                <a:ea typeface="Calibri" panose="020F0502020204030204" pitchFamily="34" charset="0"/>
                <a:cs typeface="Times New Roman" panose="02020603050405020304" pitchFamily="18" charset="0"/>
              </a:rPr>
              <a:t>Ett egentligt meddelande publiceras i början av kampanjen​.</a:t>
            </a:r>
            <a:endParaRPr lang="fi-FI"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sv-FI" sz="1800" dirty="0" err="1">
                <a:effectLst/>
                <a:latin typeface="Arial" panose="020B0604020202020204" pitchFamily="34" charset="0"/>
                <a:ea typeface="Calibri" panose="020F0502020204030204" pitchFamily="34" charset="0"/>
                <a:cs typeface="Times New Roman" panose="02020603050405020304" pitchFamily="18" charset="0"/>
              </a:rPr>
              <a:t>Yle</a:t>
            </a:r>
            <a:r>
              <a:rPr lang="sv-FI" sz="1800" dirty="0">
                <a:effectLst/>
                <a:latin typeface="Arial" panose="020B0604020202020204" pitchFamily="34" charset="0"/>
                <a:ea typeface="Calibri" panose="020F0502020204030204" pitchFamily="34" charset="0"/>
                <a:cs typeface="Times New Roman" panose="02020603050405020304" pitchFamily="18" charset="0"/>
              </a:rPr>
              <a:t>-spot vecka </a:t>
            </a:r>
            <a:r>
              <a:rPr lang="sv-FI" sz="1800" dirty="0">
                <a:latin typeface="Arial" panose="020B0604020202020204" pitchFamily="34" charset="0"/>
                <a:ea typeface="Calibri" panose="020F0502020204030204" pitchFamily="34" charset="0"/>
                <a:cs typeface="Times New Roman" panose="02020603050405020304" pitchFamily="18" charset="0"/>
              </a:rPr>
              <a:t>3</a:t>
            </a:r>
            <a:r>
              <a:rPr lang="sv-FI" sz="1800" dirty="0">
                <a:effectLst/>
                <a:latin typeface="Arial" panose="020B0604020202020204" pitchFamily="34" charset="0"/>
                <a:ea typeface="Calibri" panose="020F0502020204030204" pitchFamily="34" charset="0"/>
                <a:cs typeface="Times New Roman" panose="02020603050405020304" pitchFamily="18" charset="0"/>
              </a:rPr>
              <a:t>. ​</a:t>
            </a:r>
            <a:endParaRPr lang="fi-FI"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sv-FI" sz="1800" dirty="0">
                <a:effectLst/>
                <a:latin typeface="Arial" panose="020B0604020202020204" pitchFamily="34" charset="0"/>
                <a:ea typeface="Calibri" panose="020F0502020204030204" pitchFamily="34" charset="0"/>
                <a:cs typeface="Times New Roman" panose="02020603050405020304" pitchFamily="18" charset="0"/>
              </a:rPr>
              <a:t>Testet för Håll dig på benen uppdateras och en utlottning görs i samband med det. </a:t>
            </a:r>
            <a:endParaRPr lang="fi-FI"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sv-FI" sz="1800" dirty="0">
                <a:effectLst/>
                <a:latin typeface="Arial" panose="020B0604020202020204" pitchFamily="34" charset="0"/>
                <a:ea typeface="Calibri" panose="020F0502020204030204" pitchFamily="34" charset="0"/>
                <a:cs typeface="Times New Roman" panose="02020603050405020304" pitchFamily="18" charset="0"/>
              </a:rPr>
              <a:t>Testet och annat material finns på </a:t>
            </a:r>
            <a:r>
              <a:rPr lang="sv-FI" sz="1800" u="sng" dirty="0">
                <a:solidFill>
                  <a:srgbClr val="0563C1"/>
                </a:solidFill>
                <a:effectLst/>
                <a:latin typeface="Arial" panose="020B0604020202020204" pitchFamily="34" charset="0"/>
                <a:ea typeface="Calibri" panose="020F0502020204030204" pitchFamily="34" charset="0"/>
                <a:hlinkClick r:id="rId3"/>
              </a:rPr>
              <a:t>https://www.kotitapaturma.fi/sv/hall-dig-pa-benen-test/</a:t>
            </a:r>
            <a:endParaRPr lang="sv-FI" sz="1800" u="sng" dirty="0">
              <a:solidFill>
                <a:srgbClr val="0563C1"/>
              </a:solidFill>
              <a:effectLst/>
              <a:latin typeface="Arial" panose="020B0604020202020204" pitchFamily="34" charset="0"/>
              <a:ea typeface="Calibri" panose="020F0502020204030204" pitchFamily="34" charset="0"/>
            </a:endParaRPr>
          </a:p>
          <a:p>
            <a:pPr marL="342900" lvl="0" indent="-342900">
              <a:lnSpc>
                <a:spcPct val="107000"/>
              </a:lnSpc>
              <a:spcAft>
                <a:spcPts val="800"/>
              </a:spcAft>
              <a:buFont typeface="Arial" panose="020B0604020202020204" pitchFamily="34" charset="0"/>
              <a:buChar char="•"/>
              <a:tabLst>
                <a:tab pos="457200" algn="l"/>
              </a:tabLst>
            </a:pPr>
            <a:r>
              <a:rPr lang="sv-FI" sz="1800" dirty="0">
                <a:effectLst/>
                <a:latin typeface="Arial" panose="020B0604020202020204" pitchFamily="34" charset="0"/>
                <a:ea typeface="Calibri" panose="020F0502020204030204" pitchFamily="34" charset="0"/>
                <a:cs typeface="Times New Roman" panose="02020603050405020304" pitchFamily="18" charset="0"/>
              </a:rPr>
              <a:t>Avdelningarna har kunnat beställa reflexer och kort att dela ut under sina evenemang. </a:t>
            </a:r>
            <a:endParaRPr lang="fi-FI" sz="1800" dirty="0">
              <a:effectLst/>
              <a:latin typeface="Calibri" panose="020F0502020204030204" pitchFamily="34" charset="0"/>
              <a:ea typeface="Calibri" panose="020F0502020204030204" pitchFamily="34" charset="0"/>
              <a:cs typeface="Times New Roman" panose="02020603050405020304" pitchFamily="18" charset="0"/>
            </a:endParaRPr>
          </a:p>
          <a:p>
            <a:pPr algn="l" rtl="0" fontAlgn="base"/>
            <a:endParaRPr lang="en-US" sz="2000" b="1" dirty="0">
              <a:solidFill>
                <a:srgbClr val="000000"/>
              </a:solidFill>
              <a:latin typeface="Arial" panose="020B0604020202020204" pitchFamily="34" charset="0"/>
            </a:endParaRPr>
          </a:p>
          <a:p>
            <a:pPr algn="l" rtl="0" fontAlgn="base"/>
            <a:endParaRPr lang="en-US" sz="1800" b="0" i="0" u="none" strike="noStrike" dirty="0">
              <a:solidFill>
                <a:srgbClr val="000000"/>
              </a:solidFill>
              <a:effectLst/>
              <a:latin typeface="Calibri" panose="020F0502020204030204" pitchFamily="34" charset="0"/>
            </a:endParaRPr>
          </a:p>
          <a:p>
            <a:endParaRPr lang="fi-FI" dirty="0">
              <a:latin typeface="Arial" panose="020B0604020202020204" pitchFamily="34" charset="0"/>
            </a:endParaRPr>
          </a:p>
        </p:txBody>
      </p:sp>
      <p:pic>
        <p:nvPicPr>
          <p:cNvPr id="6" name="Picture 5" descr="A picture containing text, sign&#10;&#10;Description automatically generated">
            <a:extLst>
              <a:ext uri="{FF2B5EF4-FFF2-40B4-BE49-F238E27FC236}">
                <a16:creationId xmlns:a16="http://schemas.microsoft.com/office/drawing/2014/main" id="{4BB66CCE-4250-4D91-BDA9-B7FA624B87DA}"/>
              </a:ext>
            </a:extLst>
          </p:cNvPr>
          <p:cNvPicPr>
            <a:picLocks noChangeAspect="1"/>
          </p:cNvPicPr>
          <p:nvPr/>
        </p:nvPicPr>
        <p:blipFill>
          <a:blip r:embed="rId4"/>
          <a:stretch>
            <a:fillRect/>
          </a:stretch>
        </p:blipFill>
        <p:spPr>
          <a:xfrm>
            <a:off x="0" y="0"/>
            <a:ext cx="5937481" cy="6858000"/>
          </a:xfrm>
          <a:prstGeom prst="rect">
            <a:avLst/>
          </a:prstGeom>
        </p:spPr>
      </p:pic>
    </p:spTree>
    <p:extLst>
      <p:ext uri="{BB962C8B-B14F-4D97-AF65-F5344CB8AC3E}">
        <p14:creationId xmlns:p14="http://schemas.microsoft.com/office/powerpoint/2010/main" val="2889486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F72B8F-0C87-4625-9193-4B4CB1D1F780}"/>
              </a:ext>
            </a:extLst>
          </p:cNvPr>
          <p:cNvSpPr>
            <a:spLocks noGrp="1"/>
          </p:cNvSpPr>
          <p:nvPr>
            <p:ph type="title"/>
          </p:nvPr>
        </p:nvSpPr>
        <p:spPr>
          <a:xfrm>
            <a:off x="838200" y="682213"/>
            <a:ext cx="10515600" cy="781750"/>
          </a:xfrm>
        </p:spPr>
        <p:txBody>
          <a:bodyPr/>
          <a:lstStyle/>
          <a:p>
            <a:r>
              <a:rPr lang="fi-FI" dirty="0" err="1"/>
              <a:t>Att</a:t>
            </a:r>
            <a:r>
              <a:rPr lang="fi-FI" dirty="0"/>
              <a:t> delta i </a:t>
            </a:r>
            <a:r>
              <a:rPr lang="fi-FI" dirty="0" err="1"/>
              <a:t>kampanjen</a:t>
            </a:r>
            <a:endParaRPr lang="fi-FI" dirty="0"/>
          </a:p>
        </p:txBody>
      </p:sp>
      <p:sp>
        <p:nvSpPr>
          <p:cNvPr id="3" name="Text Placeholder 2">
            <a:extLst>
              <a:ext uri="{FF2B5EF4-FFF2-40B4-BE49-F238E27FC236}">
                <a16:creationId xmlns:a16="http://schemas.microsoft.com/office/drawing/2014/main" id="{1560A2F0-ACAA-49A2-9FE0-1032BC0EBDDE}"/>
              </a:ext>
            </a:extLst>
          </p:cNvPr>
          <p:cNvSpPr>
            <a:spLocks noGrp="1"/>
          </p:cNvSpPr>
          <p:nvPr>
            <p:ph type="body" sz="quarter" idx="11"/>
          </p:nvPr>
        </p:nvSpPr>
        <p:spPr>
          <a:xfrm>
            <a:off x="838200" y="1956593"/>
            <a:ext cx="10515600" cy="2944813"/>
          </a:xfrm>
        </p:spPr>
        <p:txBody>
          <a:bodyPr/>
          <a:lstStyle/>
          <a:p>
            <a:pPr marL="342900" lvl="0" indent="-342900">
              <a:lnSpc>
                <a:spcPct val="107000"/>
              </a:lnSpc>
              <a:spcAft>
                <a:spcPts val="800"/>
              </a:spcAft>
              <a:buFont typeface="Arial" panose="020B0604020202020204" pitchFamily="34" charset="0"/>
              <a:buChar char="•"/>
              <a:tabLst>
                <a:tab pos="457200" algn="l"/>
              </a:tabLst>
            </a:pPr>
            <a:r>
              <a:rPr lang="sv-FI" sz="1800" dirty="0">
                <a:effectLst/>
                <a:latin typeface="Arial" panose="020B0604020202020204" pitchFamily="34" charset="0"/>
                <a:ea typeface="Calibri" panose="020F0502020204030204" pitchFamily="34" charset="0"/>
                <a:cs typeface="Times New Roman" panose="02020603050405020304" pitchFamily="18" charset="0"/>
              </a:rPr>
              <a:t>Du kan dela ut kampanjens material i sociala medier med </a:t>
            </a:r>
            <a:r>
              <a:rPr lang="sv-FI" sz="1800" dirty="0" err="1">
                <a:effectLst/>
                <a:latin typeface="Arial" panose="020B0604020202020204" pitchFamily="34" charset="0"/>
                <a:ea typeface="Calibri" panose="020F0502020204030204" pitchFamily="34" charset="0"/>
                <a:cs typeface="Times New Roman" panose="02020603050405020304" pitchFamily="18" charset="0"/>
              </a:rPr>
              <a:t>hashtaggen</a:t>
            </a:r>
            <a:r>
              <a:rPr lang="sv-FI" sz="1800" dirty="0">
                <a:effectLst/>
                <a:latin typeface="Arial" panose="020B0604020202020204" pitchFamily="34" charset="0"/>
                <a:ea typeface="Calibri" panose="020F0502020204030204" pitchFamily="34" charset="0"/>
                <a:cs typeface="Times New Roman" panose="02020603050405020304" pitchFamily="18" charset="0"/>
              </a:rPr>
              <a:t> #</a:t>
            </a:r>
            <a:r>
              <a:rPr lang="sv-FI" sz="1800" dirty="0">
                <a:ea typeface="Calibri" panose="020F0502020204030204" pitchFamily="34" charset="0"/>
                <a:cs typeface="Times New Roman" panose="02020603050405020304" pitchFamily="18" charset="0"/>
              </a:rPr>
              <a:t>hålldigpåbenen</a:t>
            </a:r>
            <a:r>
              <a:rPr lang="sv-FI" sz="1800" dirty="0">
                <a:effectLst/>
                <a:latin typeface="Arial" panose="020B0604020202020204" pitchFamily="34" charset="0"/>
                <a:ea typeface="Calibri" panose="020F0502020204030204" pitchFamily="34" charset="0"/>
                <a:cs typeface="Times New Roman" panose="02020603050405020304" pitchFamily="18" charset="0"/>
              </a:rPr>
              <a:t>.</a:t>
            </a:r>
            <a:endParaRPr lang="fi-FI"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sv-FI" sz="1800" dirty="0">
                <a:effectLst/>
                <a:latin typeface="Arial" panose="020B0604020202020204" pitchFamily="34" charset="0"/>
                <a:ea typeface="Calibri" panose="020F0502020204030204" pitchFamily="34" charset="0"/>
                <a:cs typeface="Times New Roman" panose="02020603050405020304" pitchFamily="18" charset="0"/>
              </a:rPr>
              <a:t>Du kan hålla ett informationstillfälle om olyckor med temat halka eller en avdelningskväll om att förebygga olyckor. </a:t>
            </a:r>
            <a:endParaRPr lang="fi-FI"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sv-FI" sz="1800" dirty="0">
                <a:effectLst/>
                <a:latin typeface="Arial" panose="020B0604020202020204" pitchFamily="34" charset="0"/>
                <a:ea typeface="Calibri" panose="020F0502020204030204" pitchFamily="34" charset="0"/>
                <a:cs typeface="Times New Roman" panose="02020603050405020304" pitchFamily="18" charset="0"/>
              </a:rPr>
              <a:t>Ta tillsammans med en närstående ett test för Håll dig på benen på </a:t>
            </a:r>
            <a:r>
              <a:rPr lang="sv-FI" sz="1800" u="sng" dirty="0">
                <a:solidFill>
                  <a:srgbClr val="0563C1"/>
                </a:solidFill>
                <a:ea typeface="Calibri" panose="020F0502020204030204" pitchFamily="34" charset="0"/>
                <a:cs typeface="Times New Roman" panose="02020603050405020304" pitchFamily="18" charset="0"/>
                <a:hlinkClick r:id="rId2"/>
              </a:rPr>
              <a:t>https://www.kotitapaturma.fi/sv/hall-dig-pa-benen-test/</a:t>
            </a:r>
            <a:r>
              <a:rPr lang="sv-FI" sz="1800" u="sng" dirty="0">
                <a:solidFill>
                  <a:srgbClr val="0563C1"/>
                </a:solidFill>
                <a:ea typeface="Calibri" panose="020F0502020204030204" pitchFamily="34" charset="0"/>
                <a:cs typeface="Times New Roman" panose="02020603050405020304" pitchFamily="18" charset="0"/>
              </a:rPr>
              <a:t> </a:t>
            </a:r>
            <a:r>
              <a:rPr lang="sv-FI" sz="1800" dirty="0">
                <a:effectLst/>
                <a:latin typeface="Arial" panose="020B0604020202020204" pitchFamily="34" charset="0"/>
                <a:ea typeface="Calibri" panose="020F0502020204030204" pitchFamily="34" charset="0"/>
                <a:cs typeface="Times New Roman" panose="02020603050405020304" pitchFamily="18" charset="0"/>
              </a:rPr>
              <a:t>och fundera på vad ni själva kan göra för att undgå att halka. </a:t>
            </a:r>
            <a:endParaRPr lang="fi-FI"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sv-FI" sz="1800" dirty="0">
                <a:effectLst/>
                <a:latin typeface="Arial" panose="020B0604020202020204" pitchFamily="34" charset="0"/>
                <a:ea typeface="Calibri" panose="020F0502020204030204" pitchFamily="34" charset="0"/>
                <a:cs typeface="Times New Roman" panose="02020603050405020304" pitchFamily="18" charset="0"/>
              </a:rPr>
              <a:t>Uppmuntra människor du träffar att besöka </a:t>
            </a:r>
            <a:r>
              <a:rPr lang="sv-FI" sz="1800" u="sng" dirty="0">
                <a:solidFill>
                  <a:srgbClr val="0563C1"/>
                </a:solidFill>
                <a:effectLst/>
                <a:ea typeface="Calibri" panose="020F0502020204030204" pitchFamily="34" charset="0"/>
                <a:cs typeface="Times New Roman" panose="02020603050405020304" pitchFamily="18" charset="0"/>
              </a:rPr>
              <a:t>https://www.kotitapaturma.fi/sv/hall-dig-pa-benen-test/ </a:t>
            </a:r>
            <a:r>
              <a:rPr lang="sv-FI" sz="1800" dirty="0">
                <a:effectLst/>
                <a:latin typeface="Arial" panose="020B0604020202020204" pitchFamily="34" charset="0"/>
                <a:ea typeface="Calibri" panose="020F0502020204030204" pitchFamily="34" charset="0"/>
                <a:cs typeface="Times New Roman" panose="02020603050405020304" pitchFamily="18" charset="0"/>
              </a:rPr>
              <a:t>och utnyttja kampanjens material </a:t>
            </a:r>
            <a:r>
              <a:rPr lang="sv-FI" sz="1800" dirty="0">
                <a:ea typeface="Calibri" panose="020F0502020204030204" pitchFamily="34" charset="0"/>
                <a:cs typeface="Times New Roman" panose="02020603050405020304" pitchFamily="18" charset="0"/>
              </a:rPr>
              <a:t>för att</a:t>
            </a:r>
            <a:r>
              <a:rPr lang="sv-FI" sz="1800" dirty="0">
                <a:effectLst/>
                <a:latin typeface="Arial" panose="020B0604020202020204" pitchFamily="34" charset="0"/>
                <a:ea typeface="Calibri" panose="020F0502020204030204" pitchFamily="34" charset="0"/>
                <a:cs typeface="Times New Roman" panose="02020603050405020304" pitchFamily="18" charset="0"/>
              </a:rPr>
              <a:t> till exempel välja vinterskor. </a:t>
            </a:r>
            <a:endParaRPr lang="fi-FI"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fi-FI" dirty="0"/>
          </a:p>
        </p:txBody>
      </p:sp>
    </p:spTree>
    <p:extLst>
      <p:ext uri="{BB962C8B-B14F-4D97-AF65-F5344CB8AC3E}">
        <p14:creationId xmlns:p14="http://schemas.microsoft.com/office/powerpoint/2010/main" val="1841398344"/>
      </p:ext>
    </p:extLst>
  </p:cSld>
  <p:clrMapOvr>
    <a:masterClrMapping/>
  </p:clrMapOvr>
</p:sld>
</file>

<file path=ppt/theme/theme1.xml><?xml version="1.0" encoding="utf-8"?>
<a:theme xmlns:a="http://schemas.openxmlformats.org/drawingml/2006/main" name="SPR">
  <a:themeElements>
    <a:clrScheme name="Custom 3">
      <a:dk1>
        <a:srgbClr val="000000"/>
      </a:dk1>
      <a:lt1>
        <a:srgbClr val="FFFFFF"/>
      </a:lt1>
      <a:dk2>
        <a:srgbClr val="C3DFF6"/>
      </a:dk2>
      <a:lt2>
        <a:srgbClr val="56A0D3"/>
      </a:lt2>
      <a:accent1>
        <a:srgbClr val="F00000"/>
      </a:accent1>
      <a:accent2>
        <a:srgbClr val="D7D7D7"/>
      </a:accent2>
      <a:accent3>
        <a:srgbClr val="9F9FA3"/>
      </a:accent3>
      <a:accent4>
        <a:srgbClr val="6D6E70"/>
      </a:accent4>
      <a:accent5>
        <a:srgbClr val="E2D7AC"/>
      </a:accent5>
      <a:accent6>
        <a:srgbClr val="566979"/>
      </a:accent6>
      <a:hlink>
        <a:srgbClr val="004B79"/>
      </a:hlink>
      <a:folHlink>
        <a:srgbClr val="7F181B"/>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4109</TotalTime>
  <Words>858</Words>
  <Application>Microsoft Office PowerPoint</Application>
  <PresentationFormat>Widescreen</PresentationFormat>
  <Paragraphs>56</Paragraphs>
  <Slides>11</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Calibri Light</vt:lpstr>
      <vt:lpstr>Georgia</vt:lpstr>
      <vt:lpstr>SPR</vt:lpstr>
      <vt:lpstr>Kampanjen Håll dig på benen 16-29.1.2023</vt:lpstr>
      <vt:lpstr>Innehåll</vt:lpstr>
      <vt:lpstr>Håll dig på benen - kampanj</vt:lpstr>
      <vt:lpstr>Allmänt om halkolyckor</vt:lpstr>
      <vt:lpstr>Sju steg för att hålla sig på benen </vt:lpstr>
      <vt:lpstr>PowerPoint Presentation</vt:lpstr>
      <vt:lpstr>PowerPoint Presentation</vt:lpstr>
      <vt:lpstr>PowerPoint Presentation</vt:lpstr>
      <vt:lpstr>Att delta i kampanjen</vt:lpstr>
      <vt:lpstr>Teman för gruppaktiviteter</vt:lpstr>
      <vt:lpstr>Förslag till gruppaktiviteter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Salminen Tuuli</dc:creator>
  <cp:lastModifiedBy>Aakko Saara</cp:lastModifiedBy>
  <cp:revision>93</cp:revision>
  <dcterms:created xsi:type="dcterms:W3CDTF">2022-01-20T10:13:04Z</dcterms:created>
  <dcterms:modified xsi:type="dcterms:W3CDTF">2023-01-10T14:05:54Z</dcterms:modified>
</cp:coreProperties>
</file>