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4" r:id="rId2"/>
    <p:sldId id="359" r:id="rId3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4"/>
    <p:restoredTop sz="72721"/>
  </p:normalViewPr>
  <p:slideViewPr>
    <p:cSldViewPr snapToGrid="0" snapToObjects="1">
      <p:cViewPr varScale="1">
        <p:scale>
          <a:sx n="129" d="100"/>
          <a:sy n="129" d="100"/>
        </p:scale>
        <p:origin x="2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4" d="100"/>
          <a:sy n="154" d="100"/>
        </p:scale>
        <p:origin x="321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27.6.2023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D1C9AF-C8A2-E248-9C2D-AAFE8E0C60B5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664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E7BF069-5757-2458-E995-BC06C8579A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OMA KUVAVALIN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89C9F046-245D-161D-E615-F2F489FAEE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4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MA KUVAVALINTA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E0F3C-DB79-0649-9FDA-521305556C69}"/>
              </a:ext>
            </a:extLst>
          </p:cNvPr>
          <p:cNvSpPr/>
          <p:nvPr userDrawn="1"/>
        </p:nvSpPr>
        <p:spPr>
          <a:xfrm>
            <a:off x="10182386" y="0"/>
            <a:ext cx="2009614" cy="10232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7EB11A1A-3BEF-D744-B65C-229074E7A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079" y="194472"/>
            <a:ext cx="1638228" cy="63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44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8" r:id="rId2"/>
    <p:sldLayoutId id="214748370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28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332619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4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CC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37146</TotalTime>
  <Words>1</Words>
  <Application>Microsoft Macintosh PowerPoint</Application>
  <PresentationFormat>Laajakuva</PresentationFormat>
  <Paragraphs>1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SPR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Salminen Tuuli</dc:creator>
  <cp:lastModifiedBy>Juuso Joutsela</cp:lastModifiedBy>
  <cp:revision>119</cp:revision>
  <dcterms:created xsi:type="dcterms:W3CDTF">2022-01-20T10:13:04Z</dcterms:created>
  <dcterms:modified xsi:type="dcterms:W3CDTF">2023-06-27T11:39:36Z</dcterms:modified>
</cp:coreProperties>
</file>