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7" r:id="rId2"/>
    <p:sldId id="266" r:id="rId3"/>
  </p:sldIdLst>
  <p:sldSz cx="9601200" cy="12801600" type="A3"/>
  <p:notesSz cx="6858000" cy="9144000"/>
  <p:defaultTextStyle>
    <a:defPPr>
      <a:defRPr lang="en-FI"/>
    </a:defPPr>
    <a:lvl1pPr marL="0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1E6DC0-AEDF-495B-BAA8-A9BC9BC7559C}" v="2" dt="2023-11-02T11:50:33.043"/>
    <p1510:client id="{FA801147-0C2B-0AB4-1973-F69CB57C3263}" v="21" dt="2023-11-01T13:38:2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8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268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eras" userId="S::urn:spo:anon#54fecbb74ff0393746ccfca032d598b774ce8eb7b4535c9468075d76dbd123e4::" providerId="AD" clId="Web-{FA801147-0C2B-0AB4-1973-F69CB57C3263}"/>
    <pc:docChg chg="modSld">
      <pc:chgData name="Vieras" userId="S::urn:spo:anon#54fecbb74ff0393746ccfca032d598b774ce8eb7b4535c9468075d76dbd123e4::" providerId="AD" clId="Web-{FA801147-0C2B-0AB4-1973-F69CB57C3263}" dt="2023-11-01T13:38:22.121" v="18" actId="20577"/>
      <pc:docMkLst>
        <pc:docMk/>
      </pc:docMkLst>
      <pc:sldChg chg="modSp">
        <pc:chgData name="Vieras" userId="S::urn:spo:anon#54fecbb74ff0393746ccfca032d598b774ce8eb7b4535c9468075d76dbd123e4::" providerId="AD" clId="Web-{FA801147-0C2B-0AB4-1973-F69CB57C3263}" dt="2023-11-01T13:38:22.121" v="18" actId="20577"/>
        <pc:sldMkLst>
          <pc:docMk/>
          <pc:sldMk cId="3601063838" sldId="266"/>
        </pc:sldMkLst>
        <pc:spChg chg="mod">
          <ac:chgData name="Vieras" userId="S::urn:spo:anon#54fecbb74ff0393746ccfca032d598b774ce8eb7b4535c9468075d76dbd123e4::" providerId="AD" clId="Web-{FA801147-0C2B-0AB4-1973-F69CB57C3263}" dt="2023-11-01T13:38:01.433" v="14" actId="14100"/>
          <ac:spMkLst>
            <pc:docMk/>
            <pc:sldMk cId="3601063838" sldId="266"/>
            <ac:spMk id="2" creationId="{BCDE9253-A2C4-A495-A21F-63B490709CDF}"/>
          </ac:spMkLst>
        </pc:spChg>
        <pc:spChg chg="mod">
          <ac:chgData name="Vieras" userId="S::urn:spo:anon#54fecbb74ff0393746ccfca032d598b774ce8eb7b4535c9468075d76dbd123e4::" providerId="AD" clId="Web-{FA801147-0C2B-0AB4-1973-F69CB57C3263}" dt="2023-11-01T13:38:22.121" v="18" actId="20577"/>
          <ac:spMkLst>
            <pc:docMk/>
            <pc:sldMk cId="3601063838" sldId="266"/>
            <ac:spMk id="3" creationId="{81EBCA4B-5AA3-DDA3-120D-F646F2AC4BB8}"/>
          </ac:spMkLst>
        </pc:spChg>
      </pc:sldChg>
      <pc:sldChg chg="modSp">
        <pc:chgData name="Vieras" userId="S::urn:spo:anon#54fecbb74ff0393746ccfca032d598b774ce8eb7b4535c9468075d76dbd123e4::" providerId="AD" clId="Web-{FA801147-0C2B-0AB4-1973-F69CB57C3263}" dt="2023-11-01T13:37:35.120" v="9" actId="20577"/>
        <pc:sldMkLst>
          <pc:docMk/>
          <pc:sldMk cId="2524817108" sldId="267"/>
        </pc:sldMkLst>
        <pc:spChg chg="mod">
          <ac:chgData name="Vieras" userId="S::urn:spo:anon#54fecbb74ff0393746ccfca032d598b774ce8eb7b4535c9468075d76dbd123e4::" providerId="AD" clId="Web-{FA801147-0C2B-0AB4-1973-F69CB57C3263}" dt="2023-11-01T13:37:12.792" v="1" actId="20577"/>
          <ac:spMkLst>
            <pc:docMk/>
            <pc:sldMk cId="2524817108" sldId="267"/>
            <ac:spMk id="2" creationId="{BCDE9253-A2C4-A495-A21F-63B490709CDF}"/>
          </ac:spMkLst>
        </pc:spChg>
        <pc:spChg chg="mod">
          <ac:chgData name="Vieras" userId="S::urn:spo:anon#54fecbb74ff0393746ccfca032d598b774ce8eb7b4535c9468075d76dbd123e4::" providerId="AD" clId="Web-{FA801147-0C2B-0AB4-1973-F69CB57C3263}" dt="2023-11-01T13:37:35.120" v="9" actId="20577"/>
          <ac:spMkLst>
            <pc:docMk/>
            <pc:sldMk cId="2524817108" sldId="267"/>
            <ac:spMk id="3" creationId="{81EBCA4B-5AA3-DDA3-120D-F646F2AC4BB8}"/>
          </ac:spMkLst>
        </pc:spChg>
      </pc:sldChg>
    </pc:docChg>
  </pc:docChgLst>
  <pc:docChgLst>
    <pc:chgData name="Merta Matleena" userId="b35db926-dba4-496e-99e4-a62241188ecf" providerId="ADAL" clId="{341E6DC0-AEDF-495B-BAA8-A9BC9BC7559C}"/>
    <pc:docChg chg="modSld">
      <pc:chgData name="Merta Matleena" userId="b35db926-dba4-496e-99e4-a62241188ecf" providerId="ADAL" clId="{341E6DC0-AEDF-495B-BAA8-A9BC9BC7559C}" dt="2023-11-02T11:50:41.329" v="10" actId="1038"/>
      <pc:docMkLst>
        <pc:docMk/>
      </pc:docMkLst>
      <pc:sldChg chg="modSp mod">
        <pc:chgData name="Merta Matleena" userId="b35db926-dba4-496e-99e4-a62241188ecf" providerId="ADAL" clId="{341E6DC0-AEDF-495B-BAA8-A9BC9BC7559C}" dt="2023-11-02T11:50:41.329" v="10" actId="1038"/>
        <pc:sldMkLst>
          <pc:docMk/>
          <pc:sldMk cId="3601063838" sldId="266"/>
        </pc:sldMkLst>
        <pc:picChg chg="mod">
          <ac:chgData name="Merta Matleena" userId="b35db926-dba4-496e-99e4-a62241188ecf" providerId="ADAL" clId="{341E6DC0-AEDF-495B-BAA8-A9BC9BC7559C}" dt="2023-11-02T11:50:41.329" v="10" actId="1038"/>
          <ac:picMkLst>
            <pc:docMk/>
            <pc:sldMk cId="3601063838" sldId="266"/>
            <ac:picMk id="20" creationId="{AB64DCB0-6528-9E25-578C-B2266234ED57}"/>
          </ac:picMkLst>
        </pc:picChg>
      </pc:sldChg>
      <pc:sldChg chg="modSp mod">
        <pc:chgData name="Merta Matleena" userId="b35db926-dba4-496e-99e4-a62241188ecf" providerId="ADAL" clId="{341E6DC0-AEDF-495B-BAA8-A9BC9BC7559C}" dt="2023-11-02T11:50:21.858" v="1" actId="1076"/>
        <pc:sldMkLst>
          <pc:docMk/>
          <pc:sldMk cId="2524817108" sldId="267"/>
        </pc:sldMkLst>
        <pc:picChg chg="mod">
          <ac:chgData name="Merta Matleena" userId="b35db926-dba4-496e-99e4-a62241188ecf" providerId="ADAL" clId="{341E6DC0-AEDF-495B-BAA8-A9BC9BC7559C}" dt="2023-11-02T11:50:21.858" v="1" actId="1076"/>
          <ac:picMkLst>
            <pc:docMk/>
            <pc:sldMk cId="2524817108" sldId="267"/>
            <ac:picMk id="20" creationId="{AB64DCB0-6528-9E25-578C-B2266234ED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2.11.2023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BBB6685-F9AF-05E4-F1CF-CAA13F2C37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4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3D4DA9-823C-EE46-BAF1-CF5E8741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92362-4E5D-87C0-47A9-72E5541EA5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B9F92C-F499-5CC9-3566-C27A73D99B2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966FB3-4FCC-1497-4A86-6E75B8BEEED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D79418-A049-1308-25C8-16A24D715A4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15AEE49-F2E6-EFF1-0CEA-64CD8B125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09D3590-3136-69AA-39A4-7DC1F3F4DD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5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4E789-6482-A519-4F22-E35A6121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D05CF4-93E5-036E-ACF2-4F8212E04FF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11C2A3-3789-0AB1-A330-7119FB39EE7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11EF79-2DEB-E29D-E6EF-177597B55E0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5283EF-AFB4-B2A6-8F96-F10107C6FAC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70E0A5A8-2217-DC9B-EBFA-9BEBE3620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86" y="295420"/>
            <a:ext cx="2417260" cy="12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84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4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</p:sldLayoutIdLst>
  <p:txStyles>
    <p:titleStyle>
      <a:lvl1pPr algn="l" defTabSz="664687" rtl="0" eaLnBrk="1" latinLnBrk="0" hangingPunct="1">
        <a:lnSpc>
          <a:spcPct val="90000"/>
        </a:lnSpc>
        <a:spcBef>
          <a:spcPct val="0"/>
        </a:spcBef>
        <a:buNone/>
        <a:defRPr sz="3198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6172" indent="-166172" algn="l" defTabSz="664687" rtl="0" eaLnBrk="1" latinLnBrk="0" hangingPunct="1">
        <a:lnSpc>
          <a:spcPct val="100000"/>
        </a:lnSpc>
        <a:spcBef>
          <a:spcPts val="728"/>
        </a:spcBef>
        <a:buFont typeface="Arial" panose="020B0604020202020204" pitchFamily="34" charset="0"/>
        <a:buChar char="•"/>
        <a:defRPr sz="203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851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74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0860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454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3203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9554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7890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2160233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492577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824921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1pPr>
      <a:lvl2pPr marL="332343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2pPr>
      <a:lvl3pPr marL="664687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3pPr>
      <a:lvl4pPr marL="99703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4pPr>
      <a:lvl5pPr marL="132937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5pPr>
      <a:lvl6pPr marL="166171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1994062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32640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65874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018" r="3018"/>
          <a:stretch/>
        </p:blipFill>
        <p:spPr>
          <a:xfrm>
            <a:off x="351155" y="295422"/>
            <a:ext cx="8898890" cy="6313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0" y="6892768"/>
            <a:ext cx="8281035" cy="809839"/>
          </a:xfrm>
        </p:spPr>
        <p:txBody>
          <a:bodyPr/>
          <a:lstStyle/>
          <a:p>
            <a:pPr algn="l" rtl="0"/>
            <a:r>
              <a:rPr lang="sv-fi" sz="3850" b="1" i="0" u="none" baseline="0" dirty="0">
                <a:latin typeface="Arial"/>
                <a:cs typeface="Arial"/>
              </a:rPr>
              <a:t>Lär dig </a:t>
            </a:r>
            <a:r>
              <a:rPr lang="sv-fi" sz="3850" dirty="0">
                <a:latin typeface="Arial"/>
                <a:cs typeface="Arial"/>
              </a:rPr>
              <a:t>svenska</a:t>
            </a:r>
            <a:r>
              <a:rPr lang="sv-fi" sz="3850" b="1" i="0" u="none" baseline="0" dirty="0">
                <a:latin typeface="Arial"/>
                <a:cs typeface="Arial"/>
              </a:rPr>
              <a:t> i trevligt sällskap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68" y="8026031"/>
            <a:ext cx="8281035" cy="1515794"/>
          </a:xfrm>
        </p:spPr>
        <p:txBody>
          <a:bodyPr/>
          <a:lstStyle/>
          <a:p>
            <a:r>
              <a:rPr lang="sv-fi" sz="1900" b="0" i="0" u="none" baseline="0" dirty="0">
                <a:latin typeface="Arial"/>
                <a:cs typeface="Arial"/>
              </a:rPr>
              <a:t>I Röda Korsets </a:t>
            </a:r>
            <a:r>
              <a:rPr lang="sv-fi" sz="1900" b="0" i="0" u="none" baseline="0" dirty="0" err="1">
                <a:latin typeface="Arial"/>
                <a:cs typeface="Arial"/>
              </a:rPr>
              <a:t>språkklubb</a:t>
            </a:r>
            <a:r>
              <a:rPr lang="sv-fi" sz="1900" b="0" i="0" u="none" baseline="0" dirty="0">
                <a:latin typeface="Arial"/>
                <a:cs typeface="Arial"/>
              </a:rPr>
              <a:t> övar man sig i att använda </a:t>
            </a:r>
            <a:r>
              <a:rPr lang="sv-fi" sz="1900" dirty="0">
                <a:latin typeface="Arial"/>
                <a:cs typeface="Arial"/>
              </a:rPr>
              <a:t>svenska i</a:t>
            </a:r>
            <a:r>
              <a:rPr lang="sv-fi" sz="1900" b="0" i="0" u="none" baseline="0" dirty="0">
                <a:latin typeface="Arial"/>
                <a:cs typeface="Arial"/>
              </a:rPr>
              <a:t> vardagen i glatt sällskap. I klubben diskuterar frivilliga med dem som lär sig språket om vanliga saker och hjälper vid behov till med hemuppgifter i </a:t>
            </a:r>
            <a:r>
              <a:rPr lang="sv-fi" sz="1900" dirty="0">
                <a:latin typeface="Arial"/>
                <a:cs typeface="Arial"/>
              </a:rPr>
              <a:t>svenska</a:t>
            </a:r>
            <a:r>
              <a:rPr lang="sv-fi" sz="1900" b="0" i="0" u="none" baseline="0" dirty="0">
                <a:latin typeface="Arial"/>
                <a:cs typeface="Arial"/>
              </a:rPr>
              <a:t>. Klubbarna kan vara ett stöd till de språkkurser som myndigheterna erbjuder.</a:t>
            </a:r>
          </a:p>
          <a:p>
            <a:endParaRPr lang="sv-fi" noProof="1"/>
          </a:p>
          <a:p>
            <a:r>
              <a:rPr lang="sv-fi" sz="1900" b="0" i="0" u="none" baseline="0" dirty="0">
                <a:latin typeface="Arial"/>
                <a:cs typeface="Arial"/>
              </a:rPr>
              <a:t>Man kan ha ett tema för träffarna eller deltagarna kan dela in sig i grupper och diskutera med de frivilliga.</a:t>
            </a:r>
            <a:r>
              <a:rPr lang="sv-fi" sz="1900" dirty="0">
                <a:latin typeface="Arial"/>
                <a:cs typeface="Arial"/>
              </a:rPr>
              <a:t> </a:t>
            </a:r>
            <a:endParaRPr lang="sv-fi" sz="1900" b="0" i="0" u="none" baseline="0" dirty="0"/>
          </a:p>
          <a:p>
            <a:endParaRPr lang="sv-fi" noProof="1"/>
          </a:p>
          <a:p>
            <a:endParaRPr lang="sv-fi" noProof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68924-C8D9-1C2E-E153-27AB97466E4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66" y="10728626"/>
            <a:ext cx="8281035" cy="628227"/>
          </a:xfrm>
        </p:spPr>
        <p:txBody>
          <a:bodyPr/>
          <a:lstStyle/>
          <a:p>
            <a:pPr algn="l" rtl="0"/>
            <a:r>
              <a:rPr lang="sv-fi" b="1" i="0" u="none" baseline="0"/>
              <a:t>Tid och plats: xx.xx.xxxx</a:t>
            </a:r>
          </a:p>
          <a:p>
            <a:pPr algn="l" rtl="0"/>
            <a:r>
              <a:rPr lang="sv-fi" b="1" i="0" u="none" baseline="0"/>
              <a:t>Kontaktperson: xxxx, telefonnummer, e-post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3" y="11491282"/>
            <a:ext cx="8281035" cy="628227"/>
          </a:xfrm>
        </p:spPr>
        <p:txBody>
          <a:bodyPr/>
          <a:lstStyle/>
          <a:p>
            <a:pPr algn="l" rtl="0"/>
            <a:r>
              <a:rPr lang="sv-fi" b="1" i="0" u="none" baseline="0"/>
              <a:t>Välkommen!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67" y="12170144"/>
            <a:ext cx="8281035" cy="964170"/>
          </a:xfrm>
        </p:spPr>
        <p:txBody>
          <a:bodyPr/>
          <a:lstStyle/>
          <a:p>
            <a:pPr algn="l" rtl="0"/>
            <a:r>
              <a:rPr lang="sv-fi" b="0" i="0" u="none" strike="noStrike" baseline="0">
                <a:solidFill>
                  <a:srgbClr val="181818"/>
                </a:solidFill>
                <a:effectLst/>
              </a:rPr>
              <a:t>Arrangör Finlands Röda Kors avdelning xx</a:t>
            </a:r>
            <a:endParaRPr lang="sv-fi" noProof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28989" y="295422"/>
            <a:ext cx="2421056" cy="1203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5226685" y="5989802"/>
            <a:ext cx="402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Foto: Suvi Elo</a:t>
            </a:r>
          </a:p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Finlands Röda Kors</a:t>
            </a:r>
          </a:p>
        </p:txBody>
      </p:sp>
    </p:spTree>
    <p:extLst>
      <p:ext uri="{BB962C8B-B14F-4D97-AF65-F5344CB8AC3E}">
        <p14:creationId xmlns:p14="http://schemas.microsoft.com/office/powerpoint/2010/main" val="252481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018" r="3018"/>
          <a:stretch/>
        </p:blipFill>
        <p:spPr>
          <a:xfrm>
            <a:off x="351155" y="295422"/>
            <a:ext cx="8898890" cy="6313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64" y="7038463"/>
            <a:ext cx="8800752" cy="809839"/>
          </a:xfrm>
        </p:spPr>
        <p:txBody>
          <a:bodyPr/>
          <a:lstStyle/>
          <a:p>
            <a:pPr algn="l" rtl="0"/>
            <a:r>
              <a:rPr lang="sv-fi" sz="3850" b="1" i="0" u="none" baseline="0" dirty="0">
                <a:latin typeface="Arial"/>
                <a:cs typeface="Arial"/>
              </a:rPr>
              <a:t>Hjälp invandrare att lära sig </a:t>
            </a:r>
            <a:r>
              <a:rPr lang="sv-fi" sz="3850" dirty="0">
                <a:latin typeface="Arial"/>
                <a:cs typeface="Arial"/>
              </a:rPr>
              <a:t>svenska</a:t>
            </a:r>
            <a:endParaRPr lang="sv-fi" b="1" i="0" u="none" baseline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68" y="8142958"/>
            <a:ext cx="8281035" cy="1515794"/>
          </a:xfrm>
        </p:spPr>
        <p:txBody>
          <a:bodyPr/>
          <a:lstStyle/>
          <a:p>
            <a:pPr algn="l" rtl="0"/>
            <a:r>
              <a:rPr lang="sv-fi" sz="1900" b="0" i="0" u="none" baseline="0" dirty="0">
                <a:latin typeface="Arial"/>
                <a:cs typeface="Arial"/>
              </a:rPr>
              <a:t>I Röda Korsets </a:t>
            </a:r>
            <a:r>
              <a:rPr lang="sv-fi" sz="1900" b="0" i="0" u="none" baseline="0" dirty="0" err="1">
                <a:latin typeface="Arial"/>
                <a:cs typeface="Arial"/>
              </a:rPr>
              <a:t>språkklubbar</a:t>
            </a:r>
            <a:r>
              <a:rPr lang="sv-fi" sz="1900" b="0" i="0" u="none" baseline="0" dirty="0">
                <a:latin typeface="Arial"/>
                <a:cs typeface="Arial"/>
              </a:rPr>
              <a:t> övas vardagsspråk i trevligt sällskap. </a:t>
            </a:r>
            <a:r>
              <a:rPr lang="sv-fi" sz="1900" b="0" i="0" u="none" baseline="0" dirty="0" err="1">
                <a:latin typeface="Arial"/>
                <a:cs typeface="Arial"/>
              </a:rPr>
              <a:t>Språkklubbens</a:t>
            </a:r>
            <a:r>
              <a:rPr lang="sv-fi" sz="1900" b="0" i="0" u="none" baseline="0" dirty="0">
                <a:latin typeface="Arial"/>
                <a:cs typeface="Arial"/>
              </a:rPr>
              <a:t> handledare måste inte vara lärare till yrket. Det räcker med att man vill diskutera olika saker på </a:t>
            </a:r>
            <a:r>
              <a:rPr lang="sv-fi" sz="1900" dirty="0">
                <a:latin typeface="Arial"/>
                <a:cs typeface="Arial"/>
              </a:rPr>
              <a:t>svenska</a:t>
            </a:r>
            <a:r>
              <a:rPr lang="sv-fi" sz="1900" b="0" i="0" u="none" baseline="0" dirty="0">
                <a:latin typeface="Arial"/>
                <a:cs typeface="Arial"/>
              </a:rPr>
              <a:t>. En del av deltagarna vill också ha hjälp med hemuppgifter i </a:t>
            </a:r>
            <a:r>
              <a:rPr lang="sv-fi" sz="1900" dirty="0">
                <a:latin typeface="Arial"/>
                <a:cs typeface="Arial"/>
              </a:rPr>
              <a:t>svenska</a:t>
            </a:r>
            <a:r>
              <a:rPr lang="sv-fi" sz="1900" b="0" i="0" u="none" baseline="0" dirty="0">
                <a:latin typeface="Arial"/>
                <a:cs typeface="Arial"/>
              </a:rPr>
              <a:t>.</a:t>
            </a:r>
          </a:p>
          <a:p>
            <a:endParaRPr lang="sv-fi" noProof="1"/>
          </a:p>
          <a:p>
            <a:pPr algn="l" rtl="0"/>
            <a:r>
              <a:rPr lang="sv-fi" sz="1900" b="0" i="0" u="none" baseline="0" dirty="0">
                <a:latin typeface="Arial"/>
                <a:cs typeface="Arial"/>
              </a:rPr>
              <a:t>Man kan ha ett gemensamt tema för träffarna eller deltagarna kan dela in sig i grupper och diskutera. </a:t>
            </a:r>
            <a:r>
              <a:rPr lang="sv-fi" sz="1900" b="0" i="0" u="none" baseline="0" dirty="0" err="1">
                <a:latin typeface="Arial"/>
                <a:cs typeface="Arial"/>
              </a:rPr>
              <a:t>Språkklubbarna</a:t>
            </a:r>
            <a:r>
              <a:rPr lang="sv-fi" sz="1900" b="0" i="0" u="none" baseline="0" dirty="0">
                <a:latin typeface="Arial"/>
                <a:cs typeface="Arial"/>
              </a:rPr>
              <a:t> kan vara på ett bibliotek eller i en annan offentlig lokal. Kom med i den viktiga frivilligverksamheten i glatt sällskap!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65" y="11155232"/>
            <a:ext cx="8281035" cy="628227"/>
          </a:xfrm>
        </p:spPr>
        <p:txBody>
          <a:bodyPr/>
          <a:lstStyle/>
          <a:p>
            <a:pPr algn="l" rtl="0"/>
            <a:r>
              <a:rPr lang="sv-fi" b="1" i="0" u="none" baseline="0"/>
              <a:t>Anmäl dig som frivillig i Oma Röda Korset eller kontakta oss!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66" y="12024093"/>
            <a:ext cx="8281035" cy="964170"/>
          </a:xfrm>
        </p:spPr>
        <p:txBody>
          <a:bodyPr/>
          <a:lstStyle/>
          <a:p>
            <a:pPr algn="l" rtl="0"/>
            <a:r>
              <a:rPr lang="sv-fi" b="1" i="0" u="none" strike="noStrike" baseline="0">
                <a:solidFill>
                  <a:srgbClr val="181818"/>
                </a:solidFill>
                <a:effectLst/>
              </a:rPr>
              <a:t>Kontaktuppgifter: </a:t>
            </a:r>
            <a:r>
              <a:rPr lang="sv-fi" b="0" i="0" u="none" strike="noStrike" baseline="0">
                <a:solidFill>
                  <a:srgbClr val="181818"/>
                </a:solidFill>
                <a:effectLst/>
              </a:rPr>
              <a:t>XXXXX</a:t>
            </a:r>
            <a:endParaRPr lang="sv-fi" noProof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37938" y="295422"/>
            <a:ext cx="2421056" cy="12036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C74BFA-68B5-AC11-9B39-65C324C82A5B}"/>
              </a:ext>
            </a:extLst>
          </p:cNvPr>
          <p:cNvSpPr/>
          <p:nvPr/>
        </p:nvSpPr>
        <p:spPr>
          <a:xfrm>
            <a:off x="7235687" y="5868063"/>
            <a:ext cx="2014358" cy="667909"/>
          </a:xfrm>
          <a:prstGeom prst="rect">
            <a:avLst/>
          </a:prstGeom>
          <a:solidFill>
            <a:schemeClr val="accent3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6832600" y="5954380"/>
            <a:ext cx="2417445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Foto: Suvi Elo</a:t>
            </a:r>
          </a:p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Finlands Röda Kors</a:t>
            </a:r>
          </a:p>
        </p:txBody>
      </p:sp>
    </p:spTree>
    <p:extLst>
      <p:ext uri="{BB962C8B-B14F-4D97-AF65-F5344CB8AC3E}">
        <p14:creationId xmlns:p14="http://schemas.microsoft.com/office/powerpoint/2010/main" val="3601063838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_Powerpoint_pohja_FI_päivitetty" id="{3CD7FA41-E9AC-2C43-8BFB-180382BD3CE5}" vid="{A0B1B484-304B-9D4D-BC21-B0A943DAE9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</Template>
  <TotalTime>235</TotalTime>
  <Words>224</Words>
  <Application>Microsoft Office PowerPoint</Application>
  <PresentationFormat>A3 Paper (297x420 mm)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SPR</vt:lpstr>
      <vt:lpstr>Lär dig svenska i trevligt sällskap</vt:lpstr>
      <vt:lpstr>Hjälp invandrare att lära sig svenska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Kutsu xxx xxx...</dc:title>
  <dc:creator>Salminen Tuuli</dc:creator>
  <cp:lastModifiedBy>Merta Matleena</cp:lastModifiedBy>
  <cp:revision>15</cp:revision>
  <dcterms:created xsi:type="dcterms:W3CDTF">2023-01-19T13:43:15Z</dcterms:created>
  <dcterms:modified xsi:type="dcterms:W3CDTF">2023-11-02T11:50:45Z</dcterms:modified>
</cp:coreProperties>
</file>