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7" r:id="rId2"/>
    <p:sldId id="266" r:id="rId3"/>
  </p:sldIdLst>
  <p:sldSz cx="9601200" cy="12801600" type="A3"/>
  <p:notesSz cx="6858000" cy="9144000"/>
  <p:defaultTextStyle>
    <a:defPPr>
      <a:defRPr lang="en-FI"/>
    </a:defPPr>
    <a:lvl1pPr marL="0" algn="l" defTabSz="1221913" rtl="0" eaLnBrk="1" latinLnBrk="0" hangingPunct="1">
      <a:defRPr sz="2405" kern="1200">
        <a:solidFill>
          <a:schemeClr val="tx1"/>
        </a:solidFill>
        <a:latin typeface="+mn-lt"/>
        <a:ea typeface="+mn-ea"/>
        <a:cs typeface="+mn-cs"/>
      </a:defRPr>
    </a:lvl1pPr>
    <a:lvl2pPr marL="610956" algn="l" defTabSz="1221913" rtl="0" eaLnBrk="1" latinLnBrk="0" hangingPunct="1">
      <a:defRPr sz="2405" kern="1200">
        <a:solidFill>
          <a:schemeClr val="tx1"/>
        </a:solidFill>
        <a:latin typeface="+mn-lt"/>
        <a:ea typeface="+mn-ea"/>
        <a:cs typeface="+mn-cs"/>
      </a:defRPr>
    </a:lvl2pPr>
    <a:lvl3pPr marL="1221913" algn="l" defTabSz="1221913" rtl="0" eaLnBrk="1" latinLnBrk="0" hangingPunct="1">
      <a:defRPr sz="2405" kern="1200">
        <a:solidFill>
          <a:schemeClr val="tx1"/>
        </a:solidFill>
        <a:latin typeface="+mn-lt"/>
        <a:ea typeface="+mn-ea"/>
        <a:cs typeface="+mn-cs"/>
      </a:defRPr>
    </a:lvl3pPr>
    <a:lvl4pPr marL="1832869" algn="l" defTabSz="1221913" rtl="0" eaLnBrk="1" latinLnBrk="0" hangingPunct="1">
      <a:defRPr sz="2405" kern="1200">
        <a:solidFill>
          <a:schemeClr val="tx1"/>
        </a:solidFill>
        <a:latin typeface="+mn-lt"/>
        <a:ea typeface="+mn-ea"/>
        <a:cs typeface="+mn-cs"/>
      </a:defRPr>
    </a:lvl4pPr>
    <a:lvl5pPr marL="2443825" algn="l" defTabSz="1221913" rtl="0" eaLnBrk="1" latinLnBrk="0" hangingPunct="1">
      <a:defRPr sz="2405" kern="1200">
        <a:solidFill>
          <a:schemeClr val="tx1"/>
        </a:solidFill>
        <a:latin typeface="+mn-lt"/>
        <a:ea typeface="+mn-ea"/>
        <a:cs typeface="+mn-cs"/>
      </a:defRPr>
    </a:lvl5pPr>
    <a:lvl6pPr marL="3054782" algn="l" defTabSz="1221913" rtl="0" eaLnBrk="1" latinLnBrk="0" hangingPunct="1">
      <a:defRPr sz="2405" kern="1200">
        <a:solidFill>
          <a:schemeClr val="tx1"/>
        </a:solidFill>
        <a:latin typeface="+mn-lt"/>
        <a:ea typeface="+mn-ea"/>
        <a:cs typeface="+mn-cs"/>
      </a:defRPr>
    </a:lvl6pPr>
    <a:lvl7pPr marL="3665738" algn="l" defTabSz="1221913" rtl="0" eaLnBrk="1" latinLnBrk="0" hangingPunct="1">
      <a:defRPr sz="2405" kern="1200">
        <a:solidFill>
          <a:schemeClr val="tx1"/>
        </a:solidFill>
        <a:latin typeface="+mn-lt"/>
        <a:ea typeface="+mn-ea"/>
        <a:cs typeface="+mn-cs"/>
      </a:defRPr>
    </a:lvl7pPr>
    <a:lvl8pPr marL="4276695" algn="l" defTabSz="1221913" rtl="0" eaLnBrk="1" latinLnBrk="0" hangingPunct="1">
      <a:defRPr sz="2405" kern="1200">
        <a:solidFill>
          <a:schemeClr val="tx1"/>
        </a:solidFill>
        <a:latin typeface="+mn-lt"/>
        <a:ea typeface="+mn-ea"/>
        <a:cs typeface="+mn-cs"/>
      </a:defRPr>
    </a:lvl8pPr>
    <a:lvl9pPr marL="4887651" algn="l" defTabSz="1221913" rtl="0" eaLnBrk="1" latinLnBrk="0" hangingPunct="1">
      <a:defRPr sz="24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A996"/>
    <a:srgbClr val="7F181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01618F-316D-47D2-ADA6-7E6065CA624D}" v="3" dt="2023-11-02T11:56:32.505"/>
    <p1510:client id="{394DD36F-A6FB-EA45-D1C7-03E6A25F39A0}" v="9" dt="2023-11-01T13:38:43.2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28"/>
    <p:restoredTop sz="96327"/>
  </p:normalViewPr>
  <p:slideViewPr>
    <p:cSldViewPr snapToGrid="0" snapToObjects="1">
      <p:cViewPr varScale="1">
        <p:scale>
          <a:sx n="62" d="100"/>
          <a:sy n="62" d="100"/>
        </p:scale>
        <p:origin x="268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notesMaster" Target="notesMasters/notesMaster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eras" userId="S::urn:spo:anon#54fecbb74ff0393746ccfca032d598b774ce8eb7b4535c9468075d76dbd123e4::" providerId="AD" clId="Web-{394DD36F-A6FB-EA45-D1C7-03E6A25F39A0}"/>
    <pc:docChg chg="modSld">
      <pc:chgData name="Vieras" userId="S::urn:spo:anon#54fecbb74ff0393746ccfca032d598b774ce8eb7b4535c9468075d76dbd123e4::" providerId="AD" clId="Web-{394DD36F-A6FB-EA45-D1C7-03E6A25F39A0}" dt="2023-11-01T13:38:42.952" v="7" actId="20577"/>
      <pc:docMkLst>
        <pc:docMk/>
      </pc:docMkLst>
      <pc:sldChg chg="modSp">
        <pc:chgData name="Vieras" userId="S::urn:spo:anon#54fecbb74ff0393746ccfca032d598b774ce8eb7b4535c9468075d76dbd123e4::" providerId="AD" clId="Web-{394DD36F-A6FB-EA45-D1C7-03E6A25F39A0}" dt="2023-11-01T13:38:42.952" v="7" actId="20577"/>
        <pc:sldMkLst>
          <pc:docMk/>
          <pc:sldMk cId="2524817108" sldId="267"/>
        </pc:sldMkLst>
        <pc:spChg chg="mod">
          <ac:chgData name="Vieras" userId="S::urn:spo:anon#54fecbb74ff0393746ccfca032d598b774ce8eb7b4535c9468075d76dbd123e4::" providerId="AD" clId="Web-{394DD36F-A6FB-EA45-D1C7-03E6A25F39A0}" dt="2023-11-01T13:38:42.952" v="7" actId="20577"/>
          <ac:spMkLst>
            <pc:docMk/>
            <pc:sldMk cId="2524817108" sldId="267"/>
            <ac:spMk id="3" creationId="{81EBCA4B-5AA3-DDA3-120D-F646F2AC4BB8}"/>
          </ac:spMkLst>
        </pc:spChg>
      </pc:sldChg>
    </pc:docChg>
  </pc:docChgLst>
  <pc:docChgLst>
    <pc:chgData name="Merta Matleena" userId="b35db926-dba4-496e-99e4-a62241188ecf" providerId="ADAL" clId="{3401618F-316D-47D2-ADA6-7E6065CA624D}"/>
    <pc:docChg chg="custSel modSld">
      <pc:chgData name="Merta Matleena" userId="b35db926-dba4-496e-99e4-a62241188ecf" providerId="ADAL" clId="{3401618F-316D-47D2-ADA6-7E6065CA624D}" dt="2023-11-02T11:56:36.710" v="10" actId="1076"/>
      <pc:docMkLst>
        <pc:docMk/>
      </pc:docMkLst>
      <pc:sldChg chg="modSp mod">
        <pc:chgData name="Merta Matleena" userId="b35db926-dba4-496e-99e4-a62241188ecf" providerId="ADAL" clId="{3401618F-316D-47D2-ADA6-7E6065CA624D}" dt="2023-11-02T11:56:36.710" v="10" actId="1076"/>
        <pc:sldMkLst>
          <pc:docMk/>
          <pc:sldMk cId="3601063838" sldId="266"/>
        </pc:sldMkLst>
        <pc:picChg chg="mod">
          <ac:chgData name="Merta Matleena" userId="b35db926-dba4-496e-99e4-a62241188ecf" providerId="ADAL" clId="{3401618F-316D-47D2-ADA6-7E6065CA624D}" dt="2023-11-02T11:56:36.710" v="10" actId="1076"/>
          <ac:picMkLst>
            <pc:docMk/>
            <pc:sldMk cId="3601063838" sldId="266"/>
            <ac:picMk id="20" creationId="{AB64DCB0-6528-9E25-578C-B2266234ED57}"/>
          </ac:picMkLst>
        </pc:picChg>
      </pc:sldChg>
      <pc:sldChg chg="addSp delSp modSp mod">
        <pc:chgData name="Merta Matleena" userId="b35db926-dba4-496e-99e4-a62241188ecf" providerId="ADAL" clId="{3401618F-316D-47D2-ADA6-7E6065CA624D}" dt="2023-11-02T11:56:21.338" v="8" actId="1076"/>
        <pc:sldMkLst>
          <pc:docMk/>
          <pc:sldMk cId="2524817108" sldId="267"/>
        </pc:sldMkLst>
        <pc:spChg chg="add mod">
          <ac:chgData name="Merta Matleena" userId="b35db926-dba4-496e-99e4-a62241188ecf" providerId="ADAL" clId="{3401618F-316D-47D2-ADA6-7E6065CA624D}" dt="2023-11-02T11:55:45.706" v="6" actId="1076"/>
          <ac:spMkLst>
            <pc:docMk/>
            <pc:sldMk cId="2524817108" sldId="267"/>
            <ac:spMk id="5" creationId="{54A71207-8B58-77BE-2836-B634BAE2A67F}"/>
          </ac:spMkLst>
        </pc:spChg>
        <pc:spChg chg="del">
          <ac:chgData name="Merta Matleena" userId="b35db926-dba4-496e-99e4-a62241188ecf" providerId="ADAL" clId="{3401618F-316D-47D2-ADA6-7E6065CA624D}" dt="2023-11-02T11:55:29.110" v="2" actId="478"/>
          <ac:spMkLst>
            <pc:docMk/>
            <pc:sldMk cId="2524817108" sldId="267"/>
            <ac:spMk id="9" creationId="{18C5994C-D9F8-53C5-12B6-89069DDE764E}"/>
          </ac:spMkLst>
        </pc:spChg>
        <pc:picChg chg="mod">
          <ac:chgData name="Merta Matleena" userId="b35db926-dba4-496e-99e4-a62241188ecf" providerId="ADAL" clId="{3401618F-316D-47D2-ADA6-7E6065CA624D}" dt="2023-11-02T11:56:21.338" v="8" actId="1076"/>
          <ac:picMkLst>
            <pc:docMk/>
            <pc:sldMk cId="2524817108" sldId="267"/>
            <ac:picMk id="20" creationId="{AB64DCB0-6528-9E25-578C-B2266234ED5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86ED7-E594-284A-BCB0-7DD2E0F5F816}" type="datetimeFigureOut">
              <a:rPr lang="fi-FI" smtClean="0"/>
              <a:t>2.11.2023</a:t>
            </a:fld>
            <a:endParaRPr lang="fi-FI"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fi-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1C9AF-C8A2-E248-9C2D-AAFE8E0C60B5}" type="slidenum">
              <a:rPr lang="fi-FI" smtClean="0"/>
              <a:t>‹#›</a:t>
            </a:fld>
            <a:endParaRPr lang="fi-FI" dirty="0"/>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1221913" rtl="0" eaLnBrk="1" latinLnBrk="0" hangingPunct="1">
      <a:defRPr sz="1604" kern="1200">
        <a:solidFill>
          <a:schemeClr val="tx1"/>
        </a:solidFill>
        <a:latin typeface="+mn-lt"/>
        <a:ea typeface="+mn-ea"/>
        <a:cs typeface="+mn-cs"/>
      </a:defRPr>
    </a:lvl1pPr>
    <a:lvl2pPr marL="610956" algn="l" defTabSz="1221913" rtl="0" eaLnBrk="1" latinLnBrk="0" hangingPunct="1">
      <a:defRPr sz="1604" kern="1200">
        <a:solidFill>
          <a:schemeClr val="tx1"/>
        </a:solidFill>
        <a:latin typeface="+mn-lt"/>
        <a:ea typeface="+mn-ea"/>
        <a:cs typeface="+mn-cs"/>
      </a:defRPr>
    </a:lvl2pPr>
    <a:lvl3pPr marL="1221913" algn="l" defTabSz="1221913" rtl="0" eaLnBrk="1" latinLnBrk="0" hangingPunct="1">
      <a:defRPr sz="1604" kern="1200">
        <a:solidFill>
          <a:schemeClr val="tx1"/>
        </a:solidFill>
        <a:latin typeface="+mn-lt"/>
        <a:ea typeface="+mn-ea"/>
        <a:cs typeface="+mn-cs"/>
      </a:defRPr>
    </a:lvl3pPr>
    <a:lvl4pPr marL="1832869" algn="l" defTabSz="1221913" rtl="0" eaLnBrk="1" latinLnBrk="0" hangingPunct="1">
      <a:defRPr sz="1604" kern="1200">
        <a:solidFill>
          <a:schemeClr val="tx1"/>
        </a:solidFill>
        <a:latin typeface="+mn-lt"/>
        <a:ea typeface="+mn-ea"/>
        <a:cs typeface="+mn-cs"/>
      </a:defRPr>
    </a:lvl4pPr>
    <a:lvl5pPr marL="2443825" algn="l" defTabSz="1221913" rtl="0" eaLnBrk="1" latinLnBrk="0" hangingPunct="1">
      <a:defRPr sz="1604" kern="1200">
        <a:solidFill>
          <a:schemeClr val="tx1"/>
        </a:solidFill>
        <a:latin typeface="+mn-lt"/>
        <a:ea typeface="+mn-ea"/>
        <a:cs typeface="+mn-cs"/>
      </a:defRPr>
    </a:lvl5pPr>
    <a:lvl6pPr marL="3054782" algn="l" defTabSz="1221913" rtl="0" eaLnBrk="1" latinLnBrk="0" hangingPunct="1">
      <a:defRPr sz="1604" kern="1200">
        <a:solidFill>
          <a:schemeClr val="tx1"/>
        </a:solidFill>
        <a:latin typeface="+mn-lt"/>
        <a:ea typeface="+mn-ea"/>
        <a:cs typeface="+mn-cs"/>
      </a:defRPr>
    </a:lvl6pPr>
    <a:lvl7pPr marL="3665738" algn="l" defTabSz="1221913" rtl="0" eaLnBrk="1" latinLnBrk="0" hangingPunct="1">
      <a:defRPr sz="1604" kern="1200">
        <a:solidFill>
          <a:schemeClr val="tx1"/>
        </a:solidFill>
        <a:latin typeface="+mn-lt"/>
        <a:ea typeface="+mn-ea"/>
        <a:cs typeface="+mn-cs"/>
      </a:defRPr>
    </a:lvl7pPr>
    <a:lvl8pPr marL="4276695" algn="l" defTabSz="1221913" rtl="0" eaLnBrk="1" latinLnBrk="0" hangingPunct="1">
      <a:defRPr sz="1604" kern="1200">
        <a:solidFill>
          <a:schemeClr val="tx1"/>
        </a:solidFill>
        <a:latin typeface="+mn-lt"/>
        <a:ea typeface="+mn-ea"/>
        <a:cs typeface="+mn-cs"/>
      </a:defRPr>
    </a:lvl8pPr>
    <a:lvl9pPr marL="4887651" algn="l" defTabSz="1221913" rtl="0" eaLnBrk="1" latinLnBrk="0" hangingPunct="1">
      <a:defRPr sz="160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BBB6685-F9AF-05E4-F1CF-CAA13F2C3732}"/>
              </a:ext>
            </a:extLst>
          </p:cNvPr>
          <p:cNvSpPr>
            <a:spLocks noGrp="1"/>
          </p:cNvSpPr>
          <p:nvPr>
            <p:ph type="pic" sz="quarter" idx="16"/>
          </p:nvPr>
        </p:nvSpPr>
        <p:spPr>
          <a:xfrm>
            <a:off x="351154" y="295422"/>
            <a:ext cx="8898890" cy="6664504"/>
          </a:xfrm>
        </p:spPr>
        <p:txBody>
          <a:bodyPr/>
          <a:lstStyle/>
          <a:p>
            <a:endParaRPr lang="fi-FI"/>
          </a:p>
        </p:txBody>
      </p:sp>
      <p:sp>
        <p:nvSpPr>
          <p:cNvPr id="6" name="Title 1">
            <a:extLst>
              <a:ext uri="{FF2B5EF4-FFF2-40B4-BE49-F238E27FC236}">
                <a16:creationId xmlns:a16="http://schemas.microsoft.com/office/drawing/2014/main" id="{BE3D4DA9-823C-EE46-BAF1-CF5E874170F6}"/>
              </a:ext>
            </a:extLst>
          </p:cNvPr>
          <p:cNvSpPr>
            <a:spLocks noGrp="1"/>
          </p:cNvSpPr>
          <p:nvPr>
            <p:ph type="title"/>
          </p:nvPr>
        </p:nvSpPr>
        <p:spPr>
          <a:xfrm>
            <a:off x="660080" y="7223267"/>
            <a:ext cx="8281035" cy="809839"/>
          </a:xfrm>
          <a:prstGeom prst="rect">
            <a:avLst/>
          </a:prstGeom>
        </p:spPr>
        <p:txBody>
          <a:bodyPr/>
          <a:lstStyle>
            <a:lvl1pPr>
              <a:lnSpc>
                <a:spcPct val="100000"/>
              </a:lnSpc>
              <a:defRPr sz="3877">
                <a:solidFill>
                  <a:schemeClr val="accent1"/>
                </a:solidFill>
              </a:defRPr>
            </a:lvl1pPr>
          </a:lstStyle>
          <a:p>
            <a:r>
              <a:rPr lang="en-GB" noProof="0" dirty="0"/>
              <a:t>Click to edit Master title style</a:t>
            </a:r>
            <a:endParaRPr lang="fi-FI" noProof="0" dirty="0"/>
          </a:p>
        </p:txBody>
      </p:sp>
      <p:sp>
        <p:nvSpPr>
          <p:cNvPr id="8" name="Text Placeholder 2">
            <a:extLst>
              <a:ext uri="{FF2B5EF4-FFF2-40B4-BE49-F238E27FC236}">
                <a16:creationId xmlns:a16="http://schemas.microsoft.com/office/drawing/2014/main" id="{E3192362-4E5D-87C0-47A9-72E5541EA57A}"/>
              </a:ext>
            </a:extLst>
          </p:cNvPr>
          <p:cNvSpPr>
            <a:spLocks noGrp="1"/>
          </p:cNvSpPr>
          <p:nvPr>
            <p:ph type="body" idx="14"/>
          </p:nvPr>
        </p:nvSpPr>
        <p:spPr>
          <a:xfrm>
            <a:off x="660078" y="8182926"/>
            <a:ext cx="8281035" cy="1515794"/>
          </a:xfrm>
        </p:spPr>
        <p:txBody>
          <a:bodyPr anchor="t"/>
          <a:lstStyle>
            <a:lvl1pPr marL="0" indent="0">
              <a:spcBef>
                <a:spcPts val="0"/>
              </a:spcBef>
              <a:buNone/>
              <a:defRPr sz="1938" b="0" i="0">
                <a:latin typeface="Arial" panose="020B0604020202020204" pitchFamily="34" charset="0"/>
                <a:cs typeface="Arial" panose="020B0604020202020204" pitchFamily="34" charset="0"/>
              </a:defRPr>
            </a:lvl1pPr>
            <a:lvl2pPr marL="332343" indent="0">
              <a:buNone/>
              <a:defRPr sz="1938" b="0"/>
            </a:lvl2pPr>
            <a:lvl3pPr marL="664687" indent="0">
              <a:buNone/>
              <a:defRPr sz="1938" b="0"/>
            </a:lvl3pPr>
            <a:lvl4pPr marL="997030" indent="0">
              <a:buNone/>
              <a:defRPr sz="1938"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10" name="Text Placeholder 2">
            <a:extLst>
              <a:ext uri="{FF2B5EF4-FFF2-40B4-BE49-F238E27FC236}">
                <a16:creationId xmlns:a16="http://schemas.microsoft.com/office/drawing/2014/main" id="{16B9F92C-F499-5CC9-3566-C27A73D99B2F}"/>
              </a:ext>
            </a:extLst>
          </p:cNvPr>
          <p:cNvSpPr>
            <a:spLocks noGrp="1"/>
          </p:cNvSpPr>
          <p:nvPr>
            <p:ph type="body" idx="15"/>
          </p:nvPr>
        </p:nvSpPr>
        <p:spPr>
          <a:xfrm>
            <a:off x="660077" y="9834341"/>
            <a:ext cx="8281035" cy="628227"/>
          </a:xfrm>
        </p:spPr>
        <p:txBody>
          <a:bodyPr anchor="ctr"/>
          <a:lstStyle>
            <a:lvl1pPr marL="0" indent="0">
              <a:buNone/>
              <a:defRPr sz="1938" b="1" i="0">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1" name="Text Placeholder 2">
            <a:extLst>
              <a:ext uri="{FF2B5EF4-FFF2-40B4-BE49-F238E27FC236}">
                <a16:creationId xmlns:a16="http://schemas.microsoft.com/office/drawing/2014/main" id="{D3966FB3-4FCC-1497-4A86-6E75B8BEEED9}"/>
              </a:ext>
            </a:extLst>
          </p:cNvPr>
          <p:cNvSpPr>
            <a:spLocks noGrp="1"/>
          </p:cNvSpPr>
          <p:nvPr>
            <p:ph type="body" idx="17"/>
          </p:nvPr>
        </p:nvSpPr>
        <p:spPr>
          <a:xfrm>
            <a:off x="660076" y="10598189"/>
            <a:ext cx="8281035" cy="628227"/>
          </a:xfrm>
        </p:spPr>
        <p:txBody>
          <a:bodyPr anchor="ctr"/>
          <a:lstStyle>
            <a:lvl1pPr marL="0" indent="0">
              <a:buNone/>
              <a:defRPr sz="2326" b="1" i="0">
                <a:solidFill>
                  <a:schemeClr val="accent1"/>
                </a:solidFill>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3" name="Text Placeholder 2">
            <a:extLst>
              <a:ext uri="{FF2B5EF4-FFF2-40B4-BE49-F238E27FC236}">
                <a16:creationId xmlns:a16="http://schemas.microsoft.com/office/drawing/2014/main" id="{E9D79418-A049-1308-25C8-16A24D715A4C}"/>
              </a:ext>
            </a:extLst>
          </p:cNvPr>
          <p:cNvSpPr>
            <a:spLocks noGrp="1"/>
          </p:cNvSpPr>
          <p:nvPr>
            <p:ph type="body" idx="18"/>
          </p:nvPr>
        </p:nvSpPr>
        <p:spPr>
          <a:xfrm>
            <a:off x="660074" y="11362037"/>
            <a:ext cx="8281035" cy="964170"/>
          </a:xfrm>
        </p:spPr>
        <p:txBody>
          <a:bodyPr anchor="t"/>
          <a:lstStyle>
            <a:lvl1pPr marL="0" indent="0">
              <a:spcBef>
                <a:spcPts val="0"/>
              </a:spcBef>
              <a:buNone/>
              <a:defRPr sz="1680" b="0" i="0">
                <a:latin typeface="Arial" panose="020B0604020202020204" pitchFamily="34" charset="0"/>
                <a:cs typeface="Arial" panose="020B0604020202020204" pitchFamily="34" charset="0"/>
              </a:defRPr>
            </a:lvl1pPr>
            <a:lvl2pPr marL="332343" indent="0">
              <a:buNone/>
              <a:defRPr sz="1680" b="0"/>
            </a:lvl2pPr>
            <a:lvl3pPr marL="664687" indent="0">
              <a:buNone/>
              <a:defRPr sz="1680" b="0"/>
            </a:lvl3pPr>
            <a:lvl4pPr marL="997030" indent="0">
              <a:buNone/>
              <a:defRPr sz="1680"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pic>
        <p:nvPicPr>
          <p:cNvPr id="15" name="Picture 14" descr="Text&#10;&#10;Description automatically generated with medium confidence">
            <a:extLst>
              <a:ext uri="{FF2B5EF4-FFF2-40B4-BE49-F238E27FC236}">
                <a16:creationId xmlns:a16="http://schemas.microsoft.com/office/drawing/2014/main" id="{215AEE49-F2E6-EFF1-0CEA-64CD8B12527D}"/>
              </a:ext>
            </a:extLst>
          </p:cNvPr>
          <p:cNvPicPr>
            <a:picLocks noChangeAspect="1"/>
          </p:cNvPicPr>
          <p:nvPr userDrawn="1"/>
        </p:nvPicPr>
        <p:blipFill>
          <a:blip r:embed="rId2">
            <a:alphaModFix/>
          </a:blip>
          <a:stretch>
            <a:fillRect/>
          </a:stretch>
        </p:blipFill>
        <p:spPr>
          <a:xfrm>
            <a:off x="6598920" y="295422"/>
            <a:ext cx="2651125" cy="1203672"/>
          </a:xfrm>
          <a:prstGeom prst="rect">
            <a:avLst/>
          </a:prstGeom>
        </p:spPr>
      </p:pic>
    </p:spTree>
    <p:extLst>
      <p:ext uri="{BB962C8B-B14F-4D97-AF65-F5344CB8AC3E}">
        <p14:creationId xmlns:p14="http://schemas.microsoft.com/office/powerpoint/2010/main" val="141473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I">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609D3590-3136-69AA-39A4-7DC1F3F4DD26}"/>
              </a:ext>
            </a:extLst>
          </p:cNvPr>
          <p:cNvSpPr>
            <a:spLocks noGrp="1"/>
          </p:cNvSpPr>
          <p:nvPr>
            <p:ph type="pic" sz="quarter" idx="16"/>
          </p:nvPr>
        </p:nvSpPr>
        <p:spPr>
          <a:xfrm>
            <a:off x="351155" y="295422"/>
            <a:ext cx="8898890" cy="6664504"/>
          </a:xfrm>
        </p:spPr>
        <p:txBody>
          <a:bodyPr/>
          <a:lstStyle/>
          <a:p>
            <a:endParaRPr lang="fi-FI"/>
          </a:p>
        </p:txBody>
      </p:sp>
      <p:sp>
        <p:nvSpPr>
          <p:cNvPr id="8" name="Title 1">
            <a:extLst>
              <a:ext uri="{FF2B5EF4-FFF2-40B4-BE49-F238E27FC236}">
                <a16:creationId xmlns:a16="http://schemas.microsoft.com/office/drawing/2014/main" id="{5EC4E789-6482-A519-4F22-E35A6121D08E}"/>
              </a:ext>
            </a:extLst>
          </p:cNvPr>
          <p:cNvSpPr>
            <a:spLocks noGrp="1"/>
          </p:cNvSpPr>
          <p:nvPr>
            <p:ph type="title"/>
          </p:nvPr>
        </p:nvSpPr>
        <p:spPr>
          <a:xfrm>
            <a:off x="660080" y="7223267"/>
            <a:ext cx="8281035" cy="809839"/>
          </a:xfrm>
          <a:prstGeom prst="rect">
            <a:avLst/>
          </a:prstGeom>
        </p:spPr>
        <p:txBody>
          <a:bodyPr/>
          <a:lstStyle>
            <a:lvl1pPr>
              <a:lnSpc>
                <a:spcPct val="100000"/>
              </a:lnSpc>
              <a:defRPr sz="3877">
                <a:solidFill>
                  <a:schemeClr val="accent1"/>
                </a:solidFill>
              </a:defRPr>
            </a:lvl1pPr>
          </a:lstStyle>
          <a:p>
            <a:r>
              <a:rPr lang="en-GB" noProof="0" dirty="0"/>
              <a:t>Click to edit Master title style</a:t>
            </a:r>
            <a:endParaRPr lang="fi-FI" noProof="0" dirty="0"/>
          </a:p>
        </p:txBody>
      </p:sp>
      <p:sp>
        <p:nvSpPr>
          <p:cNvPr id="9" name="Text Placeholder 2">
            <a:extLst>
              <a:ext uri="{FF2B5EF4-FFF2-40B4-BE49-F238E27FC236}">
                <a16:creationId xmlns:a16="http://schemas.microsoft.com/office/drawing/2014/main" id="{90D05CF4-93E5-036E-ACF2-4F8212E04FF3}"/>
              </a:ext>
            </a:extLst>
          </p:cNvPr>
          <p:cNvSpPr>
            <a:spLocks noGrp="1"/>
          </p:cNvSpPr>
          <p:nvPr>
            <p:ph type="body" idx="14"/>
          </p:nvPr>
        </p:nvSpPr>
        <p:spPr>
          <a:xfrm>
            <a:off x="660078" y="8182926"/>
            <a:ext cx="8281035" cy="1515794"/>
          </a:xfrm>
        </p:spPr>
        <p:txBody>
          <a:bodyPr anchor="t"/>
          <a:lstStyle>
            <a:lvl1pPr marL="0" indent="0">
              <a:spcBef>
                <a:spcPts val="0"/>
              </a:spcBef>
              <a:buNone/>
              <a:defRPr sz="1938" b="0" i="0">
                <a:latin typeface="Arial" panose="020B0604020202020204" pitchFamily="34" charset="0"/>
                <a:cs typeface="Arial" panose="020B0604020202020204" pitchFamily="34" charset="0"/>
              </a:defRPr>
            </a:lvl1pPr>
            <a:lvl2pPr marL="332343" indent="0">
              <a:buNone/>
              <a:defRPr sz="1938" b="0"/>
            </a:lvl2pPr>
            <a:lvl3pPr marL="664687" indent="0">
              <a:buNone/>
              <a:defRPr sz="1938" b="0"/>
            </a:lvl3pPr>
            <a:lvl4pPr marL="997030" indent="0">
              <a:buNone/>
              <a:defRPr sz="1938"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10" name="Text Placeholder 2">
            <a:extLst>
              <a:ext uri="{FF2B5EF4-FFF2-40B4-BE49-F238E27FC236}">
                <a16:creationId xmlns:a16="http://schemas.microsoft.com/office/drawing/2014/main" id="{1211C2A3-3789-0AB1-A330-7119FB39EE72}"/>
              </a:ext>
            </a:extLst>
          </p:cNvPr>
          <p:cNvSpPr>
            <a:spLocks noGrp="1"/>
          </p:cNvSpPr>
          <p:nvPr>
            <p:ph type="body" idx="15"/>
          </p:nvPr>
        </p:nvSpPr>
        <p:spPr>
          <a:xfrm>
            <a:off x="660077" y="9834341"/>
            <a:ext cx="8281035" cy="628227"/>
          </a:xfrm>
        </p:spPr>
        <p:txBody>
          <a:bodyPr anchor="ctr"/>
          <a:lstStyle>
            <a:lvl1pPr marL="0" indent="0">
              <a:buNone/>
              <a:defRPr sz="1938" b="1" i="0">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1" name="Text Placeholder 2">
            <a:extLst>
              <a:ext uri="{FF2B5EF4-FFF2-40B4-BE49-F238E27FC236}">
                <a16:creationId xmlns:a16="http://schemas.microsoft.com/office/drawing/2014/main" id="{AB11EF79-2DEB-E29D-E6EF-177597B55E08}"/>
              </a:ext>
            </a:extLst>
          </p:cNvPr>
          <p:cNvSpPr>
            <a:spLocks noGrp="1"/>
          </p:cNvSpPr>
          <p:nvPr>
            <p:ph type="body" idx="17"/>
          </p:nvPr>
        </p:nvSpPr>
        <p:spPr>
          <a:xfrm>
            <a:off x="660076" y="10598189"/>
            <a:ext cx="8281035" cy="628227"/>
          </a:xfrm>
        </p:spPr>
        <p:txBody>
          <a:bodyPr anchor="ctr"/>
          <a:lstStyle>
            <a:lvl1pPr marL="0" indent="0">
              <a:buNone/>
              <a:defRPr sz="2326" b="1" i="0">
                <a:solidFill>
                  <a:schemeClr val="accent1"/>
                </a:solidFill>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3" name="Text Placeholder 2">
            <a:extLst>
              <a:ext uri="{FF2B5EF4-FFF2-40B4-BE49-F238E27FC236}">
                <a16:creationId xmlns:a16="http://schemas.microsoft.com/office/drawing/2014/main" id="{B35283EF-AFB4-B2A6-8F96-F10107C6FAC7}"/>
              </a:ext>
            </a:extLst>
          </p:cNvPr>
          <p:cNvSpPr>
            <a:spLocks noGrp="1"/>
          </p:cNvSpPr>
          <p:nvPr>
            <p:ph type="body" idx="18"/>
          </p:nvPr>
        </p:nvSpPr>
        <p:spPr>
          <a:xfrm>
            <a:off x="660074" y="11362037"/>
            <a:ext cx="8281035" cy="964170"/>
          </a:xfrm>
        </p:spPr>
        <p:txBody>
          <a:bodyPr anchor="t"/>
          <a:lstStyle>
            <a:lvl1pPr marL="0" indent="0">
              <a:spcBef>
                <a:spcPts val="0"/>
              </a:spcBef>
              <a:buNone/>
              <a:defRPr sz="1680" b="0" i="0">
                <a:latin typeface="Arial" panose="020B0604020202020204" pitchFamily="34" charset="0"/>
                <a:cs typeface="Arial" panose="020B0604020202020204" pitchFamily="34" charset="0"/>
              </a:defRPr>
            </a:lvl1pPr>
            <a:lvl2pPr marL="332343" indent="0">
              <a:buNone/>
              <a:defRPr sz="1680" b="0"/>
            </a:lvl2pPr>
            <a:lvl3pPr marL="664687" indent="0">
              <a:buNone/>
              <a:defRPr sz="1680" b="0"/>
            </a:lvl3pPr>
            <a:lvl4pPr marL="997030" indent="0">
              <a:buNone/>
              <a:defRPr sz="1680"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pic>
        <p:nvPicPr>
          <p:cNvPr id="15" name="Picture 14" descr="Logo&#10;&#10;Description automatically generated with low confidence">
            <a:extLst>
              <a:ext uri="{FF2B5EF4-FFF2-40B4-BE49-F238E27FC236}">
                <a16:creationId xmlns:a16="http://schemas.microsoft.com/office/drawing/2014/main" id="{70E0A5A8-2217-DC9B-EBFA-9BEBE3620668}"/>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6832786" y="295420"/>
            <a:ext cx="2417260" cy="1202541"/>
          </a:xfrm>
          <a:prstGeom prst="rect">
            <a:avLst/>
          </a:prstGeom>
        </p:spPr>
      </p:pic>
    </p:spTree>
    <p:extLst>
      <p:ext uri="{BB962C8B-B14F-4D97-AF65-F5344CB8AC3E}">
        <p14:creationId xmlns:p14="http://schemas.microsoft.com/office/powerpoint/2010/main" val="39900979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660084" y="3407833"/>
            <a:ext cx="8281035" cy="8122498"/>
          </a:xfrm>
          <a:prstGeom prst="rect">
            <a:avLst/>
          </a:prstGeom>
        </p:spPr>
        <p:txBody>
          <a:bodyPr vert="horz" lIns="91440" tIns="45720" rIns="91440" bIns="4572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dirty="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660084" y="681570"/>
            <a:ext cx="8281035" cy="2474384"/>
          </a:xfrm>
          <a:prstGeom prst="rect">
            <a:avLst/>
          </a:prstGeom>
        </p:spPr>
        <p:txBody>
          <a:bodyPr vert="horz" lIns="91440" tIns="45720" rIns="91440" bIns="45720" rtlCol="0" anchor="ctr">
            <a:noAutofit/>
          </a:bodyPr>
          <a:lstStyle/>
          <a:p>
            <a:r>
              <a:rPr lang="en-GB"/>
              <a:t>Click to edit Master title style</a:t>
            </a:r>
            <a:endParaRPr lang="fi-FI"/>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664" r:id="rId1"/>
    <p:sldLayoutId id="2147483667" r:id="rId2"/>
  </p:sldLayoutIdLst>
  <p:txStyles>
    <p:titleStyle>
      <a:lvl1pPr algn="l" defTabSz="664687" rtl="0" eaLnBrk="1" latinLnBrk="0" hangingPunct="1">
        <a:lnSpc>
          <a:spcPct val="90000"/>
        </a:lnSpc>
        <a:spcBef>
          <a:spcPct val="0"/>
        </a:spcBef>
        <a:buNone/>
        <a:defRPr sz="3198" b="1" i="0" kern="1200">
          <a:solidFill>
            <a:schemeClr val="tx1"/>
          </a:solidFill>
          <a:latin typeface="Arial" panose="020B0604020202020204" pitchFamily="34" charset="0"/>
          <a:ea typeface="+mj-ea"/>
          <a:cs typeface="Arial" panose="020B0604020202020204" pitchFamily="34" charset="0"/>
        </a:defRPr>
      </a:lvl1pPr>
    </p:titleStyle>
    <p:bodyStyle>
      <a:lvl1pPr marL="166172" indent="-166172" algn="l" defTabSz="664687" rtl="0" eaLnBrk="1" latinLnBrk="0" hangingPunct="1">
        <a:lnSpc>
          <a:spcPct val="100000"/>
        </a:lnSpc>
        <a:spcBef>
          <a:spcPts val="728"/>
        </a:spcBef>
        <a:buFont typeface="Arial" panose="020B0604020202020204" pitchFamily="34" charset="0"/>
        <a:buChar char="•"/>
        <a:defRPr sz="2035" b="0" i="0" kern="1200">
          <a:solidFill>
            <a:schemeClr val="tx1"/>
          </a:solidFill>
          <a:latin typeface="Arial" panose="020B0604020202020204" pitchFamily="34" charset="0"/>
          <a:ea typeface="+mn-ea"/>
          <a:cs typeface="Arial" panose="020B0604020202020204" pitchFamily="34" charset="0"/>
        </a:defRPr>
      </a:lvl1pPr>
      <a:lvl2pPr marL="498516" indent="-166172" algn="l" defTabSz="664687" rtl="0" eaLnBrk="1" latinLnBrk="0" hangingPunct="1">
        <a:lnSpc>
          <a:spcPct val="100000"/>
        </a:lnSpc>
        <a:spcBef>
          <a:spcPts val="363"/>
        </a:spcBef>
        <a:buFont typeface="Arial" panose="020B0604020202020204" pitchFamily="34" charset="0"/>
        <a:buChar char="•"/>
        <a:defRPr sz="1745" b="0" i="0" kern="1200">
          <a:solidFill>
            <a:schemeClr val="tx1"/>
          </a:solidFill>
          <a:latin typeface="Arial" panose="020B0604020202020204" pitchFamily="34" charset="0"/>
          <a:ea typeface="+mn-ea"/>
          <a:cs typeface="Arial" panose="020B0604020202020204" pitchFamily="34" charset="0"/>
        </a:defRPr>
      </a:lvl2pPr>
      <a:lvl3pPr marL="830860" indent="-166172" algn="l" defTabSz="664687" rtl="0" eaLnBrk="1" latinLnBrk="0" hangingPunct="1">
        <a:lnSpc>
          <a:spcPct val="100000"/>
        </a:lnSpc>
        <a:spcBef>
          <a:spcPts val="363"/>
        </a:spcBef>
        <a:buFont typeface="Arial" panose="020B0604020202020204" pitchFamily="34" charset="0"/>
        <a:buChar char="•"/>
        <a:defRPr sz="1454" b="0" i="0" kern="1200">
          <a:solidFill>
            <a:schemeClr val="tx1"/>
          </a:solidFill>
          <a:latin typeface="Arial" panose="020B0604020202020204" pitchFamily="34" charset="0"/>
          <a:ea typeface="+mn-ea"/>
          <a:cs typeface="Arial" panose="020B0604020202020204" pitchFamily="34" charset="0"/>
        </a:defRPr>
      </a:lvl3pPr>
      <a:lvl4pPr marL="1163203" indent="-166172" algn="l" defTabSz="664687" rtl="0" eaLnBrk="1" latinLnBrk="0" hangingPunct="1">
        <a:lnSpc>
          <a:spcPct val="100000"/>
        </a:lnSpc>
        <a:spcBef>
          <a:spcPts val="363"/>
        </a:spcBef>
        <a:buFont typeface="Arial" panose="020B0604020202020204" pitchFamily="34" charset="0"/>
        <a:buChar char="•"/>
        <a:defRPr sz="1309" b="0" i="0" kern="1200">
          <a:solidFill>
            <a:schemeClr val="tx1"/>
          </a:solidFill>
          <a:latin typeface="Arial" panose="020B0604020202020204" pitchFamily="34" charset="0"/>
          <a:ea typeface="+mn-ea"/>
          <a:cs typeface="Arial" panose="020B0604020202020204" pitchFamily="34" charset="0"/>
        </a:defRPr>
      </a:lvl4pPr>
      <a:lvl5pPr marL="1495546" indent="-166172" algn="l" defTabSz="664687" rtl="0" eaLnBrk="1" latinLnBrk="0" hangingPunct="1">
        <a:lnSpc>
          <a:spcPct val="100000"/>
        </a:lnSpc>
        <a:spcBef>
          <a:spcPts val="363"/>
        </a:spcBef>
        <a:buFont typeface="Arial" panose="020B0604020202020204" pitchFamily="34" charset="0"/>
        <a:buChar char="•"/>
        <a:defRPr sz="1309" b="0" i="0" kern="1200">
          <a:solidFill>
            <a:schemeClr val="tx1"/>
          </a:solidFill>
          <a:latin typeface="Arial" panose="020B0604020202020204" pitchFamily="34" charset="0"/>
          <a:ea typeface="+mn-ea"/>
          <a:cs typeface="Arial" panose="020B0604020202020204" pitchFamily="34" charset="0"/>
        </a:defRPr>
      </a:lvl5pPr>
      <a:lvl6pPr marL="1827890"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6pPr>
      <a:lvl7pPr marL="2160233"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7pPr>
      <a:lvl8pPr marL="2492577"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8pPr>
      <a:lvl9pPr marL="2824921"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9pPr>
    </p:bodyStyle>
    <p:otherStyle>
      <a:defPPr>
        <a:defRPr lang="en-FI"/>
      </a:defPPr>
      <a:lvl1pPr marL="0" algn="l" defTabSz="664687" rtl="0" eaLnBrk="1" latinLnBrk="0" hangingPunct="1">
        <a:defRPr sz="1309" kern="1200">
          <a:solidFill>
            <a:schemeClr val="tx1"/>
          </a:solidFill>
          <a:latin typeface="+mn-lt"/>
          <a:ea typeface="+mn-ea"/>
          <a:cs typeface="+mn-cs"/>
        </a:defRPr>
      </a:lvl1pPr>
      <a:lvl2pPr marL="332343" algn="l" defTabSz="664687" rtl="0" eaLnBrk="1" latinLnBrk="0" hangingPunct="1">
        <a:defRPr sz="1309" kern="1200">
          <a:solidFill>
            <a:schemeClr val="tx1"/>
          </a:solidFill>
          <a:latin typeface="+mn-lt"/>
          <a:ea typeface="+mn-ea"/>
          <a:cs typeface="+mn-cs"/>
        </a:defRPr>
      </a:lvl2pPr>
      <a:lvl3pPr marL="664687" algn="l" defTabSz="664687" rtl="0" eaLnBrk="1" latinLnBrk="0" hangingPunct="1">
        <a:defRPr sz="1309" kern="1200">
          <a:solidFill>
            <a:schemeClr val="tx1"/>
          </a:solidFill>
          <a:latin typeface="+mn-lt"/>
          <a:ea typeface="+mn-ea"/>
          <a:cs typeface="+mn-cs"/>
        </a:defRPr>
      </a:lvl3pPr>
      <a:lvl4pPr marL="997030" algn="l" defTabSz="664687" rtl="0" eaLnBrk="1" latinLnBrk="0" hangingPunct="1">
        <a:defRPr sz="1309" kern="1200">
          <a:solidFill>
            <a:schemeClr val="tx1"/>
          </a:solidFill>
          <a:latin typeface="+mn-lt"/>
          <a:ea typeface="+mn-ea"/>
          <a:cs typeface="+mn-cs"/>
        </a:defRPr>
      </a:lvl4pPr>
      <a:lvl5pPr marL="1329375" algn="l" defTabSz="664687" rtl="0" eaLnBrk="1" latinLnBrk="0" hangingPunct="1">
        <a:defRPr sz="1309" kern="1200">
          <a:solidFill>
            <a:schemeClr val="tx1"/>
          </a:solidFill>
          <a:latin typeface="+mn-lt"/>
          <a:ea typeface="+mn-ea"/>
          <a:cs typeface="+mn-cs"/>
        </a:defRPr>
      </a:lvl5pPr>
      <a:lvl6pPr marL="1661718" algn="l" defTabSz="664687" rtl="0" eaLnBrk="1" latinLnBrk="0" hangingPunct="1">
        <a:defRPr sz="1309" kern="1200">
          <a:solidFill>
            <a:schemeClr val="tx1"/>
          </a:solidFill>
          <a:latin typeface="+mn-lt"/>
          <a:ea typeface="+mn-ea"/>
          <a:cs typeface="+mn-cs"/>
        </a:defRPr>
      </a:lvl6pPr>
      <a:lvl7pPr marL="1994062" algn="l" defTabSz="664687" rtl="0" eaLnBrk="1" latinLnBrk="0" hangingPunct="1">
        <a:defRPr sz="1309" kern="1200">
          <a:solidFill>
            <a:schemeClr val="tx1"/>
          </a:solidFill>
          <a:latin typeface="+mn-lt"/>
          <a:ea typeface="+mn-ea"/>
          <a:cs typeface="+mn-cs"/>
        </a:defRPr>
      </a:lvl7pPr>
      <a:lvl8pPr marL="2326405" algn="l" defTabSz="664687" rtl="0" eaLnBrk="1" latinLnBrk="0" hangingPunct="1">
        <a:defRPr sz="1309" kern="1200">
          <a:solidFill>
            <a:schemeClr val="tx1"/>
          </a:solidFill>
          <a:latin typeface="+mn-lt"/>
          <a:ea typeface="+mn-ea"/>
          <a:cs typeface="+mn-cs"/>
        </a:defRPr>
      </a:lvl8pPr>
      <a:lvl9pPr marL="2658748" algn="l" defTabSz="664687" rtl="0" eaLnBrk="1" latinLnBrk="0" hangingPunct="1">
        <a:defRPr sz="13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9D5E2775-FBDD-9A97-2E03-3B7C3D7B5F28}"/>
              </a:ext>
            </a:extLst>
          </p:cNvPr>
          <p:cNvPicPr>
            <a:picLocks noGrp="1" noChangeAspect="1"/>
          </p:cNvPicPr>
          <p:nvPr>
            <p:ph type="pic" sz="quarter" idx="16"/>
          </p:nvPr>
        </p:nvPicPr>
        <p:blipFill rotWithShape="1">
          <a:blip r:embed="rId2"/>
          <a:srcRect l="9542" t="4124" r="3018" b="6015"/>
          <a:stretch/>
        </p:blipFill>
        <p:spPr>
          <a:xfrm>
            <a:off x="351140" y="584050"/>
            <a:ext cx="8898890" cy="6096895"/>
          </a:xfrm>
        </p:spPr>
      </p:pic>
      <p:sp>
        <p:nvSpPr>
          <p:cNvPr id="2" name="Title 1">
            <a:extLst>
              <a:ext uri="{FF2B5EF4-FFF2-40B4-BE49-F238E27FC236}">
                <a16:creationId xmlns:a16="http://schemas.microsoft.com/office/drawing/2014/main" id="{BCDE9253-A2C4-A495-A21F-63B490709CDF}"/>
              </a:ext>
            </a:extLst>
          </p:cNvPr>
          <p:cNvSpPr>
            <a:spLocks noGrp="1"/>
          </p:cNvSpPr>
          <p:nvPr>
            <p:ph type="title"/>
          </p:nvPr>
        </p:nvSpPr>
        <p:spPr>
          <a:xfrm>
            <a:off x="660073" y="6983573"/>
            <a:ext cx="9563790" cy="809839"/>
          </a:xfrm>
        </p:spPr>
        <p:txBody>
          <a:bodyPr/>
          <a:lstStyle/>
          <a:p>
            <a:pPr algn="l" rtl="0"/>
            <a:r>
              <a:rPr lang="sv-fi" b="1" i="0" u="none" baseline="0"/>
              <a:t>Glad samvaro i möteskaféet</a:t>
            </a:r>
          </a:p>
        </p:txBody>
      </p:sp>
      <p:sp>
        <p:nvSpPr>
          <p:cNvPr id="3" name="Text Placeholder 2">
            <a:extLst>
              <a:ext uri="{FF2B5EF4-FFF2-40B4-BE49-F238E27FC236}">
                <a16:creationId xmlns:a16="http://schemas.microsoft.com/office/drawing/2014/main" id="{81EBCA4B-5AA3-DDA3-120D-F646F2AC4BB8}"/>
              </a:ext>
            </a:extLst>
          </p:cNvPr>
          <p:cNvSpPr>
            <a:spLocks noGrp="1"/>
          </p:cNvSpPr>
          <p:nvPr>
            <p:ph type="body" idx="14"/>
          </p:nvPr>
        </p:nvSpPr>
        <p:spPr>
          <a:xfrm>
            <a:off x="660073" y="8114226"/>
            <a:ext cx="8281035" cy="1515794"/>
          </a:xfrm>
        </p:spPr>
        <p:txBody>
          <a:bodyPr/>
          <a:lstStyle/>
          <a:p>
            <a:r>
              <a:rPr lang="sv-fi" sz="1900" b="0" i="0" u="none" baseline="0" dirty="0">
                <a:latin typeface="Arial"/>
                <a:cs typeface="Arial"/>
              </a:rPr>
              <a:t>Röda Korsets möteskaféer är platser dit alla är välkomna. På kaféerna dricker man kaffe i trevligt sällskap. Utöver kaffe och te bjuds det på tilltugg.</a:t>
            </a:r>
            <a:r>
              <a:rPr lang="sv-fi" sz="1900" dirty="0">
                <a:latin typeface="Arial"/>
                <a:cs typeface="Arial"/>
              </a:rPr>
              <a:t> </a:t>
            </a:r>
            <a:endParaRPr lang="sv-fi" b="0" i="0" u="none" baseline="0"/>
          </a:p>
          <a:p>
            <a:endParaRPr lang="sv-fi" noProof="1"/>
          </a:p>
          <a:p>
            <a:r>
              <a:rPr lang="sv-fi" sz="1900" b="0" i="0" u="none" baseline="0" dirty="0">
                <a:latin typeface="Arial"/>
                <a:cs typeface="Arial"/>
              </a:rPr>
              <a:t>På möteskaféet kan man lära sig </a:t>
            </a:r>
            <a:r>
              <a:rPr lang="sv-fi" sz="1900" dirty="0">
                <a:latin typeface="Arial"/>
                <a:cs typeface="Arial"/>
              </a:rPr>
              <a:t>svenska genom</a:t>
            </a:r>
            <a:r>
              <a:rPr lang="sv-fi" sz="1900" b="0" i="0" u="none" baseline="0" dirty="0">
                <a:latin typeface="Arial"/>
                <a:cs typeface="Arial"/>
              </a:rPr>
              <a:t> att diskutera och göra något tillsammans. På kaféet kan också ordnas olika slags program och besök i enlighet med deltagarnas önskemål.</a:t>
            </a:r>
          </a:p>
        </p:txBody>
      </p:sp>
      <p:sp>
        <p:nvSpPr>
          <p:cNvPr id="4" name="Text Placeholder 3">
            <a:extLst>
              <a:ext uri="{FF2B5EF4-FFF2-40B4-BE49-F238E27FC236}">
                <a16:creationId xmlns:a16="http://schemas.microsoft.com/office/drawing/2014/main" id="{6C968924-C8D9-1C2E-E153-27AB97466E4E}"/>
              </a:ext>
            </a:extLst>
          </p:cNvPr>
          <p:cNvSpPr>
            <a:spLocks noGrp="1"/>
          </p:cNvSpPr>
          <p:nvPr>
            <p:ph type="body" idx="15"/>
          </p:nvPr>
        </p:nvSpPr>
        <p:spPr>
          <a:xfrm>
            <a:off x="660073" y="10577037"/>
            <a:ext cx="8281035" cy="628227"/>
          </a:xfrm>
        </p:spPr>
        <p:txBody>
          <a:bodyPr/>
          <a:lstStyle/>
          <a:p>
            <a:pPr algn="l" rtl="0"/>
            <a:r>
              <a:rPr lang="sv-fi" b="1" i="0" u="none" baseline="0"/>
              <a:t>Tid och plats: xx.xx.xxxx</a:t>
            </a:r>
          </a:p>
          <a:p>
            <a:pPr algn="l" rtl="0"/>
            <a:r>
              <a:rPr lang="sv-fi" b="1" i="0" u="none" baseline="0"/>
              <a:t>Kontaktperson: xxxx, tfn, e-post</a:t>
            </a:r>
          </a:p>
        </p:txBody>
      </p:sp>
      <p:sp>
        <p:nvSpPr>
          <p:cNvPr id="6" name="Text Placeholder 5">
            <a:extLst>
              <a:ext uri="{FF2B5EF4-FFF2-40B4-BE49-F238E27FC236}">
                <a16:creationId xmlns:a16="http://schemas.microsoft.com/office/drawing/2014/main" id="{F442F16F-DDC0-ED37-8D2A-4773E81B673F}"/>
              </a:ext>
            </a:extLst>
          </p:cNvPr>
          <p:cNvSpPr>
            <a:spLocks noGrp="1"/>
          </p:cNvSpPr>
          <p:nvPr>
            <p:ph type="body" idx="17"/>
          </p:nvPr>
        </p:nvSpPr>
        <p:spPr>
          <a:xfrm>
            <a:off x="660066" y="11442114"/>
            <a:ext cx="8281035" cy="628227"/>
          </a:xfrm>
        </p:spPr>
        <p:txBody>
          <a:bodyPr/>
          <a:lstStyle/>
          <a:p>
            <a:pPr algn="l" rtl="0"/>
            <a:r>
              <a:rPr lang="sv-fi" b="1" i="0" u="none" baseline="0"/>
              <a:t>Välkommen!</a:t>
            </a:r>
          </a:p>
        </p:txBody>
      </p:sp>
      <p:sp>
        <p:nvSpPr>
          <p:cNvPr id="7" name="Text Placeholder 6">
            <a:extLst>
              <a:ext uri="{FF2B5EF4-FFF2-40B4-BE49-F238E27FC236}">
                <a16:creationId xmlns:a16="http://schemas.microsoft.com/office/drawing/2014/main" id="{3C39804B-4473-40A7-4F96-15D91B617B87}"/>
              </a:ext>
            </a:extLst>
          </p:cNvPr>
          <p:cNvSpPr>
            <a:spLocks noGrp="1"/>
          </p:cNvSpPr>
          <p:nvPr>
            <p:ph type="body" idx="18"/>
          </p:nvPr>
        </p:nvSpPr>
        <p:spPr>
          <a:xfrm>
            <a:off x="660065" y="12152282"/>
            <a:ext cx="8281035" cy="964170"/>
          </a:xfrm>
        </p:spPr>
        <p:txBody>
          <a:bodyPr/>
          <a:lstStyle/>
          <a:p>
            <a:pPr algn="l" rtl="0"/>
            <a:r>
              <a:rPr lang="sv-fi" b="0" i="0" u="none" strike="noStrike" baseline="0">
                <a:solidFill>
                  <a:srgbClr val="181818"/>
                </a:solidFill>
                <a:effectLst/>
              </a:rPr>
              <a:t>Arrangör Finlands Röda Kors avdelning xx</a:t>
            </a:r>
            <a:endParaRPr lang="sv-fi" noProof="1"/>
          </a:p>
        </p:txBody>
      </p:sp>
      <p:pic>
        <p:nvPicPr>
          <p:cNvPr id="20" name="Picture 19">
            <a:extLst>
              <a:ext uri="{FF2B5EF4-FFF2-40B4-BE49-F238E27FC236}">
                <a16:creationId xmlns:a16="http://schemas.microsoft.com/office/drawing/2014/main" id="{AB64DCB0-6528-9E25-578C-B2266234ED57}"/>
              </a:ext>
            </a:extLst>
          </p:cNvPr>
          <p:cNvPicPr>
            <a:picLocks noChangeAspect="1"/>
          </p:cNvPicPr>
          <p:nvPr/>
        </p:nvPicPr>
        <p:blipFill>
          <a:blip r:embed="rId3"/>
          <a:srcRect/>
          <a:stretch/>
        </p:blipFill>
        <p:spPr>
          <a:xfrm>
            <a:off x="6949083" y="347200"/>
            <a:ext cx="2421056" cy="1203672"/>
          </a:xfrm>
          <a:prstGeom prst="rect">
            <a:avLst/>
          </a:prstGeom>
        </p:spPr>
      </p:pic>
      <p:sp>
        <p:nvSpPr>
          <p:cNvPr id="5" name="TextBox 4">
            <a:extLst>
              <a:ext uri="{FF2B5EF4-FFF2-40B4-BE49-F238E27FC236}">
                <a16:creationId xmlns:a16="http://schemas.microsoft.com/office/drawing/2014/main" id="{54A71207-8B58-77BE-2836-B634BAE2A67F}"/>
              </a:ext>
            </a:extLst>
          </p:cNvPr>
          <p:cNvSpPr txBox="1"/>
          <p:nvPr/>
        </p:nvSpPr>
        <p:spPr>
          <a:xfrm>
            <a:off x="7069192" y="6068265"/>
            <a:ext cx="2180838" cy="523220"/>
          </a:xfrm>
          <a:prstGeom prst="rect">
            <a:avLst/>
          </a:prstGeom>
          <a:solidFill>
            <a:schemeClr val="bg1">
              <a:alpha val="36000"/>
            </a:schemeClr>
          </a:solidFill>
        </p:spPr>
        <p:txBody>
          <a:bodyPr wrap="square" rtlCol="0">
            <a:spAutoFit/>
          </a:bodyPr>
          <a:lstStyle/>
          <a:p>
            <a:pPr algn="l" rtl="0"/>
            <a:r>
              <a:rPr lang="en-gb" sz="14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Photo: Pauliina Vilpakka</a:t>
            </a:r>
          </a:p>
          <a:p>
            <a:pPr algn="l" rtl="0"/>
            <a:r>
              <a:rPr lang="en-gb" sz="14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The Finnish Red Cross</a:t>
            </a:r>
          </a:p>
        </p:txBody>
      </p:sp>
    </p:spTree>
    <p:extLst>
      <p:ext uri="{BB962C8B-B14F-4D97-AF65-F5344CB8AC3E}">
        <p14:creationId xmlns:p14="http://schemas.microsoft.com/office/powerpoint/2010/main" val="2524817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9D5E2775-FBDD-9A97-2E03-3B7C3D7B5F28}"/>
              </a:ext>
            </a:extLst>
          </p:cNvPr>
          <p:cNvPicPr>
            <a:picLocks noGrp="1" noChangeAspect="1"/>
          </p:cNvPicPr>
          <p:nvPr>
            <p:ph type="pic" sz="quarter" idx="16"/>
          </p:nvPr>
        </p:nvPicPr>
        <p:blipFill>
          <a:blip r:embed="rId2"/>
          <a:srcRect l="4193" r="4193"/>
          <a:stretch/>
        </p:blipFill>
        <p:spPr>
          <a:xfrm>
            <a:off x="351155" y="295422"/>
            <a:ext cx="8898890" cy="6313722"/>
          </a:xfrm>
        </p:spPr>
      </p:pic>
      <p:sp>
        <p:nvSpPr>
          <p:cNvPr id="2" name="Title 1">
            <a:extLst>
              <a:ext uri="{FF2B5EF4-FFF2-40B4-BE49-F238E27FC236}">
                <a16:creationId xmlns:a16="http://schemas.microsoft.com/office/drawing/2014/main" id="{BCDE9253-A2C4-A495-A21F-63B490709CDF}"/>
              </a:ext>
            </a:extLst>
          </p:cNvPr>
          <p:cNvSpPr>
            <a:spLocks noGrp="1"/>
          </p:cNvSpPr>
          <p:nvPr>
            <p:ph type="title"/>
          </p:nvPr>
        </p:nvSpPr>
        <p:spPr>
          <a:xfrm>
            <a:off x="660070" y="7038463"/>
            <a:ext cx="7160227" cy="809839"/>
          </a:xfrm>
        </p:spPr>
        <p:txBody>
          <a:bodyPr/>
          <a:lstStyle/>
          <a:p>
            <a:pPr algn="l" rtl="0"/>
            <a:r>
              <a:rPr lang="sv-fi" b="1" i="0" u="none" baseline="0"/>
              <a:t>Anmäl dig som frivillig till möteskaféet!</a:t>
            </a:r>
          </a:p>
        </p:txBody>
      </p:sp>
      <p:sp>
        <p:nvSpPr>
          <p:cNvPr id="3" name="Text Placeholder 2">
            <a:extLst>
              <a:ext uri="{FF2B5EF4-FFF2-40B4-BE49-F238E27FC236}">
                <a16:creationId xmlns:a16="http://schemas.microsoft.com/office/drawing/2014/main" id="{81EBCA4B-5AA3-DDA3-120D-F646F2AC4BB8}"/>
              </a:ext>
            </a:extLst>
          </p:cNvPr>
          <p:cNvSpPr>
            <a:spLocks noGrp="1"/>
          </p:cNvSpPr>
          <p:nvPr>
            <p:ph type="body" idx="14"/>
          </p:nvPr>
        </p:nvSpPr>
        <p:spPr>
          <a:xfrm>
            <a:off x="660068" y="8281348"/>
            <a:ext cx="8281035" cy="1515794"/>
          </a:xfrm>
        </p:spPr>
        <p:txBody>
          <a:bodyPr/>
          <a:lstStyle/>
          <a:p>
            <a:pPr algn="l" rtl="0"/>
            <a:r>
              <a:rPr lang="sv-fi" b="0" i="0" u="none" baseline="0"/>
              <a:t>Röda Korsets möteskaféer är platser dit alla är välkomna. På kaféerna dricker man kaffe i trevligt sällskap, spelar spel och njuter av ett varierande program. Utöver kaffe och te bjuds det på tilltugg. </a:t>
            </a:r>
          </a:p>
          <a:p>
            <a:endParaRPr lang="sv-fi" noProof="1"/>
          </a:p>
          <a:p>
            <a:pPr algn="l" rtl="0"/>
            <a:r>
              <a:rPr lang="sv-fi" b="0" i="0" u="none" baseline="0"/>
              <a:t>Den viktigaste egenskapen hos de frivilliga på möteskaféet är ett varmt hjärta och att man vill tillbringa tid med människor med varierande bakgrund. Som frivillig får du vänner och lär känna människor som kommer från olika håll i världen.</a:t>
            </a:r>
          </a:p>
          <a:p>
            <a:endParaRPr lang="sv-fi" noProof="1"/>
          </a:p>
          <a:p>
            <a:endParaRPr lang="sv-fi" noProof="1"/>
          </a:p>
        </p:txBody>
      </p:sp>
      <p:sp>
        <p:nvSpPr>
          <p:cNvPr id="6" name="Text Placeholder 5">
            <a:extLst>
              <a:ext uri="{FF2B5EF4-FFF2-40B4-BE49-F238E27FC236}">
                <a16:creationId xmlns:a16="http://schemas.microsoft.com/office/drawing/2014/main" id="{F442F16F-DDC0-ED37-8D2A-4773E81B673F}"/>
              </a:ext>
            </a:extLst>
          </p:cNvPr>
          <p:cNvSpPr>
            <a:spLocks noGrp="1"/>
          </p:cNvSpPr>
          <p:nvPr>
            <p:ph type="body" idx="17"/>
          </p:nvPr>
        </p:nvSpPr>
        <p:spPr>
          <a:xfrm>
            <a:off x="660073" y="11144448"/>
            <a:ext cx="8281035" cy="628227"/>
          </a:xfrm>
        </p:spPr>
        <p:txBody>
          <a:bodyPr/>
          <a:lstStyle/>
          <a:p>
            <a:pPr algn="l" rtl="0"/>
            <a:r>
              <a:rPr lang="sv-fi" b="1" i="0" u="none" baseline="0"/>
              <a:t>Kom med – vi behöver just dig!</a:t>
            </a:r>
          </a:p>
        </p:txBody>
      </p:sp>
      <p:sp>
        <p:nvSpPr>
          <p:cNvPr id="7" name="Text Placeholder 6">
            <a:extLst>
              <a:ext uri="{FF2B5EF4-FFF2-40B4-BE49-F238E27FC236}">
                <a16:creationId xmlns:a16="http://schemas.microsoft.com/office/drawing/2014/main" id="{3C39804B-4473-40A7-4F96-15D91B617B87}"/>
              </a:ext>
            </a:extLst>
          </p:cNvPr>
          <p:cNvSpPr>
            <a:spLocks noGrp="1"/>
          </p:cNvSpPr>
          <p:nvPr>
            <p:ph type="body" idx="18"/>
          </p:nvPr>
        </p:nvSpPr>
        <p:spPr>
          <a:xfrm>
            <a:off x="660071" y="11901521"/>
            <a:ext cx="8281035" cy="964170"/>
          </a:xfrm>
        </p:spPr>
        <p:txBody>
          <a:bodyPr/>
          <a:lstStyle/>
          <a:p>
            <a:pPr algn="l" rtl="0"/>
            <a:r>
              <a:rPr lang="sv-fi" b="1" i="0" u="none" strike="noStrike" baseline="0">
                <a:solidFill>
                  <a:srgbClr val="181818"/>
                </a:solidFill>
                <a:effectLst/>
              </a:rPr>
              <a:t>Kontaktuppgifter: </a:t>
            </a:r>
            <a:r>
              <a:rPr lang="sv-fi" b="0" i="0" u="none" strike="noStrike" baseline="0">
                <a:solidFill>
                  <a:srgbClr val="181818"/>
                </a:solidFill>
                <a:effectLst/>
              </a:rPr>
              <a:t>XXXXX</a:t>
            </a:r>
            <a:endParaRPr lang="sv-fi" noProof="1"/>
          </a:p>
        </p:txBody>
      </p:sp>
      <p:pic>
        <p:nvPicPr>
          <p:cNvPr id="20" name="Picture 19">
            <a:extLst>
              <a:ext uri="{FF2B5EF4-FFF2-40B4-BE49-F238E27FC236}">
                <a16:creationId xmlns:a16="http://schemas.microsoft.com/office/drawing/2014/main" id="{AB64DCB0-6528-9E25-578C-B2266234ED57}"/>
              </a:ext>
            </a:extLst>
          </p:cNvPr>
          <p:cNvPicPr>
            <a:picLocks noChangeAspect="1"/>
          </p:cNvPicPr>
          <p:nvPr/>
        </p:nvPicPr>
        <p:blipFill>
          <a:blip r:embed="rId3"/>
          <a:srcRect/>
          <a:stretch/>
        </p:blipFill>
        <p:spPr>
          <a:xfrm>
            <a:off x="6992924" y="150350"/>
            <a:ext cx="2421056" cy="1203672"/>
          </a:xfrm>
          <a:prstGeom prst="rect">
            <a:avLst/>
          </a:prstGeom>
        </p:spPr>
      </p:pic>
      <p:sp>
        <p:nvSpPr>
          <p:cNvPr id="9" name="TextBox 8">
            <a:extLst>
              <a:ext uri="{FF2B5EF4-FFF2-40B4-BE49-F238E27FC236}">
                <a16:creationId xmlns:a16="http://schemas.microsoft.com/office/drawing/2014/main" id="{18C5994C-D9F8-53C5-12B6-89069DDE764E}"/>
              </a:ext>
            </a:extLst>
          </p:cNvPr>
          <p:cNvSpPr txBox="1"/>
          <p:nvPr/>
        </p:nvSpPr>
        <p:spPr>
          <a:xfrm>
            <a:off x="5196205" y="5960781"/>
            <a:ext cx="4023360" cy="523220"/>
          </a:xfrm>
          <a:prstGeom prst="rect">
            <a:avLst/>
          </a:prstGeom>
          <a:noFill/>
        </p:spPr>
        <p:txBody>
          <a:bodyPr wrap="square" rtlCol="0">
            <a:spAutoFit/>
          </a:bodyPr>
          <a:lstStyle/>
          <a:p>
            <a:pPr algn="r" rtl="0"/>
            <a:r>
              <a:rPr lang="sv-fi" sz="1400" b="0" i="0" u="none" baseline="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Foto: Pauliina Vilpakka</a:t>
            </a:r>
          </a:p>
          <a:p>
            <a:pPr algn="r" rtl="0"/>
            <a:r>
              <a:rPr lang="sv-fi" sz="1400" b="0" i="0" u="none" baseline="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Finlands Röda Kors</a:t>
            </a:r>
          </a:p>
        </p:txBody>
      </p:sp>
    </p:spTree>
    <p:extLst>
      <p:ext uri="{BB962C8B-B14F-4D97-AF65-F5344CB8AC3E}">
        <p14:creationId xmlns:p14="http://schemas.microsoft.com/office/powerpoint/2010/main" val="3601063838"/>
      </p:ext>
    </p:extLst>
  </p:cSld>
  <p:clrMapOvr>
    <a:masterClrMapping/>
  </p:clrMapOvr>
</p:sld>
</file>

<file path=ppt/theme/theme1.xml><?xml version="1.0" encoding="utf-8"?>
<a:theme xmlns:a="http://schemas.openxmlformats.org/drawingml/2006/main" name="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R_Powerpoint_pohja_FI_päivitetty" id="{3CD7FA41-E9AC-2C43-8BFB-180382BD3CE5}" vid="{A0B1B484-304B-9D4D-BC21-B0A943DAE9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SPR</Template>
  <TotalTime>191</TotalTime>
  <Words>198</Words>
  <Application>Microsoft Office PowerPoint</Application>
  <PresentationFormat>A3 Paper (297x420 mm)</PresentationFormat>
  <Paragraphs>18</Paragraphs>
  <Slides>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SPR</vt:lpstr>
      <vt:lpstr>Glad samvaro i möteskaféet</vt:lpstr>
      <vt:lpstr>Anmäl dig som frivillig till möteskaféet!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Kutsu xxx xxx...</dc:title>
  <dc:creator>Salminen Tuuli</dc:creator>
  <cp:lastModifiedBy>Merta Matleena</cp:lastModifiedBy>
  <cp:revision>8</cp:revision>
  <dcterms:created xsi:type="dcterms:W3CDTF">2023-01-19T13:43:15Z</dcterms:created>
  <dcterms:modified xsi:type="dcterms:W3CDTF">2023-11-02T11:56:40Z</dcterms:modified>
</cp:coreProperties>
</file>