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7" r:id="rId2"/>
    <p:sldId id="266" r:id="rId3"/>
  </p:sldIdLst>
  <p:sldSz cx="9601200" cy="12801600" type="A3"/>
  <p:notesSz cx="6858000" cy="9144000"/>
  <p:defaultTextStyle>
    <a:defPPr>
      <a:defRPr lang="en-FI"/>
    </a:defPPr>
    <a:lvl1pPr marL="0" algn="l" defTabSz="1221913" rtl="0" eaLnBrk="1" latinLnBrk="0" hangingPunct="1">
      <a:defRPr sz="2405" kern="1200">
        <a:solidFill>
          <a:schemeClr val="tx1"/>
        </a:solidFill>
        <a:latin typeface="+mn-lt"/>
        <a:ea typeface="+mn-ea"/>
        <a:cs typeface="+mn-cs"/>
      </a:defRPr>
    </a:lvl1pPr>
    <a:lvl2pPr marL="610956" algn="l" defTabSz="1221913" rtl="0" eaLnBrk="1" latinLnBrk="0" hangingPunct="1">
      <a:defRPr sz="2405" kern="1200">
        <a:solidFill>
          <a:schemeClr val="tx1"/>
        </a:solidFill>
        <a:latin typeface="+mn-lt"/>
        <a:ea typeface="+mn-ea"/>
        <a:cs typeface="+mn-cs"/>
      </a:defRPr>
    </a:lvl2pPr>
    <a:lvl3pPr marL="1221913" algn="l" defTabSz="1221913" rtl="0" eaLnBrk="1" latinLnBrk="0" hangingPunct="1">
      <a:defRPr sz="2405" kern="1200">
        <a:solidFill>
          <a:schemeClr val="tx1"/>
        </a:solidFill>
        <a:latin typeface="+mn-lt"/>
        <a:ea typeface="+mn-ea"/>
        <a:cs typeface="+mn-cs"/>
      </a:defRPr>
    </a:lvl3pPr>
    <a:lvl4pPr marL="1832869" algn="l" defTabSz="1221913" rtl="0" eaLnBrk="1" latinLnBrk="0" hangingPunct="1">
      <a:defRPr sz="2405" kern="1200">
        <a:solidFill>
          <a:schemeClr val="tx1"/>
        </a:solidFill>
        <a:latin typeface="+mn-lt"/>
        <a:ea typeface="+mn-ea"/>
        <a:cs typeface="+mn-cs"/>
      </a:defRPr>
    </a:lvl4pPr>
    <a:lvl5pPr marL="2443825" algn="l" defTabSz="1221913" rtl="0" eaLnBrk="1" latinLnBrk="0" hangingPunct="1">
      <a:defRPr sz="2405" kern="1200">
        <a:solidFill>
          <a:schemeClr val="tx1"/>
        </a:solidFill>
        <a:latin typeface="+mn-lt"/>
        <a:ea typeface="+mn-ea"/>
        <a:cs typeface="+mn-cs"/>
      </a:defRPr>
    </a:lvl5pPr>
    <a:lvl6pPr marL="3054782" algn="l" defTabSz="1221913" rtl="0" eaLnBrk="1" latinLnBrk="0" hangingPunct="1">
      <a:defRPr sz="2405" kern="1200">
        <a:solidFill>
          <a:schemeClr val="tx1"/>
        </a:solidFill>
        <a:latin typeface="+mn-lt"/>
        <a:ea typeface="+mn-ea"/>
        <a:cs typeface="+mn-cs"/>
      </a:defRPr>
    </a:lvl6pPr>
    <a:lvl7pPr marL="3665738" algn="l" defTabSz="1221913" rtl="0" eaLnBrk="1" latinLnBrk="0" hangingPunct="1">
      <a:defRPr sz="2405" kern="1200">
        <a:solidFill>
          <a:schemeClr val="tx1"/>
        </a:solidFill>
        <a:latin typeface="+mn-lt"/>
        <a:ea typeface="+mn-ea"/>
        <a:cs typeface="+mn-cs"/>
      </a:defRPr>
    </a:lvl7pPr>
    <a:lvl8pPr marL="4276695" algn="l" defTabSz="1221913" rtl="0" eaLnBrk="1" latinLnBrk="0" hangingPunct="1">
      <a:defRPr sz="2405" kern="1200">
        <a:solidFill>
          <a:schemeClr val="tx1"/>
        </a:solidFill>
        <a:latin typeface="+mn-lt"/>
        <a:ea typeface="+mn-ea"/>
        <a:cs typeface="+mn-cs"/>
      </a:defRPr>
    </a:lvl8pPr>
    <a:lvl9pPr marL="4887651" algn="l" defTabSz="1221913" rtl="0" eaLnBrk="1" latinLnBrk="0" hangingPunct="1">
      <a:defRPr sz="24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A996"/>
    <a:srgbClr val="7F181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00837-A6D7-4F5A-93BC-17D404CC1E04}" v="2" dt="2023-11-02T12:03:01.053"/>
    <p1510:client id="{E1D8609D-A341-83DA-5A3C-F091B1420D99}" v="8" dt="2023-11-01T13:40:06.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8"/>
    <p:restoredTop sz="96327"/>
  </p:normalViewPr>
  <p:slideViewPr>
    <p:cSldViewPr snapToGrid="0" snapToObjects="1">
      <p:cViewPr varScale="1">
        <p:scale>
          <a:sx n="62" d="100"/>
          <a:sy n="62" d="100"/>
        </p:scale>
        <p:origin x="268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notesMaster" Target="notesMasters/notes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ras" userId="S::urn:spo:anon#54fecbb74ff0393746ccfca032d598b774ce8eb7b4535c9468075d76dbd123e4::" providerId="AD" clId="Web-{E1D8609D-A341-83DA-5A3C-F091B1420D99}"/>
    <pc:docChg chg="modSld">
      <pc:chgData name="Vieras" userId="S::urn:spo:anon#54fecbb74ff0393746ccfca032d598b774ce8eb7b4535c9468075d76dbd123e4::" providerId="AD" clId="Web-{E1D8609D-A341-83DA-5A3C-F091B1420D99}" dt="2023-11-01T13:40:03.827" v="5" actId="20577"/>
      <pc:docMkLst>
        <pc:docMk/>
      </pc:docMkLst>
      <pc:sldChg chg="modSp">
        <pc:chgData name="Vieras" userId="S::urn:spo:anon#54fecbb74ff0393746ccfca032d598b774ce8eb7b4535c9468075d76dbd123e4::" providerId="AD" clId="Web-{E1D8609D-A341-83DA-5A3C-F091B1420D99}" dt="2023-11-01T13:40:03.827" v="5" actId="20577"/>
        <pc:sldMkLst>
          <pc:docMk/>
          <pc:sldMk cId="3601063838" sldId="266"/>
        </pc:sldMkLst>
        <pc:spChg chg="mod">
          <ac:chgData name="Vieras" userId="S::urn:spo:anon#54fecbb74ff0393746ccfca032d598b774ce8eb7b4535c9468075d76dbd123e4::" providerId="AD" clId="Web-{E1D8609D-A341-83DA-5A3C-F091B1420D99}" dt="2023-11-01T13:40:03.827" v="5" actId="20577"/>
          <ac:spMkLst>
            <pc:docMk/>
            <pc:sldMk cId="3601063838" sldId="266"/>
            <ac:spMk id="3" creationId="{81EBCA4B-5AA3-DDA3-120D-F646F2AC4BB8}"/>
          </ac:spMkLst>
        </pc:spChg>
      </pc:sldChg>
      <pc:sldChg chg="modSp">
        <pc:chgData name="Vieras" userId="S::urn:spo:anon#54fecbb74ff0393746ccfca032d598b774ce8eb7b4535c9468075d76dbd123e4::" providerId="AD" clId="Web-{E1D8609D-A341-83DA-5A3C-F091B1420D99}" dt="2023-11-01T13:39:46.951" v="3" actId="20577"/>
        <pc:sldMkLst>
          <pc:docMk/>
          <pc:sldMk cId="2524817108" sldId="267"/>
        </pc:sldMkLst>
        <pc:spChg chg="mod">
          <ac:chgData name="Vieras" userId="S::urn:spo:anon#54fecbb74ff0393746ccfca032d598b774ce8eb7b4535c9468075d76dbd123e4::" providerId="AD" clId="Web-{E1D8609D-A341-83DA-5A3C-F091B1420D99}" dt="2023-11-01T13:39:46.951" v="3" actId="20577"/>
          <ac:spMkLst>
            <pc:docMk/>
            <pc:sldMk cId="2524817108" sldId="267"/>
            <ac:spMk id="3" creationId="{81EBCA4B-5AA3-DDA3-120D-F646F2AC4BB8}"/>
          </ac:spMkLst>
        </pc:spChg>
      </pc:sldChg>
    </pc:docChg>
  </pc:docChgLst>
  <pc:docChgLst>
    <pc:chgData name="Merta Matleena" userId="b35db926-dba4-496e-99e4-a62241188ecf" providerId="ADAL" clId="{47900837-A6D7-4F5A-93BC-17D404CC1E04}"/>
    <pc:docChg chg="modSld">
      <pc:chgData name="Merta Matleena" userId="b35db926-dba4-496e-99e4-a62241188ecf" providerId="ADAL" clId="{47900837-A6D7-4F5A-93BC-17D404CC1E04}" dt="2023-11-02T12:03:07.025" v="35" actId="1035"/>
      <pc:docMkLst>
        <pc:docMk/>
      </pc:docMkLst>
      <pc:sldChg chg="modSp mod">
        <pc:chgData name="Merta Matleena" userId="b35db926-dba4-496e-99e4-a62241188ecf" providerId="ADAL" clId="{47900837-A6D7-4F5A-93BC-17D404CC1E04}" dt="2023-11-02T12:03:07.025" v="35" actId="1035"/>
        <pc:sldMkLst>
          <pc:docMk/>
          <pc:sldMk cId="3601063838" sldId="266"/>
        </pc:sldMkLst>
        <pc:picChg chg="mod">
          <ac:chgData name="Merta Matleena" userId="b35db926-dba4-496e-99e4-a62241188ecf" providerId="ADAL" clId="{47900837-A6D7-4F5A-93BC-17D404CC1E04}" dt="2023-11-02T12:03:07.025" v="35" actId="1035"/>
          <ac:picMkLst>
            <pc:docMk/>
            <pc:sldMk cId="3601063838" sldId="266"/>
            <ac:picMk id="20" creationId="{AB64DCB0-6528-9E25-578C-B2266234ED57}"/>
          </ac:picMkLst>
        </pc:picChg>
      </pc:sldChg>
      <pc:sldChg chg="modSp mod">
        <pc:chgData name="Merta Matleena" userId="b35db926-dba4-496e-99e4-a62241188ecf" providerId="ADAL" clId="{47900837-A6D7-4F5A-93BC-17D404CC1E04}" dt="2023-11-02T12:02:07.807" v="22" actId="1036"/>
        <pc:sldMkLst>
          <pc:docMk/>
          <pc:sldMk cId="2524817108" sldId="267"/>
        </pc:sldMkLst>
        <pc:picChg chg="mod">
          <ac:chgData name="Merta Matleena" userId="b35db926-dba4-496e-99e4-a62241188ecf" providerId="ADAL" clId="{47900837-A6D7-4F5A-93BC-17D404CC1E04}" dt="2023-11-02T12:02:07.807" v="22" actId="1036"/>
          <ac:picMkLst>
            <pc:docMk/>
            <pc:sldMk cId="2524817108" sldId="267"/>
            <ac:picMk id="20" creationId="{AB64DCB0-6528-9E25-578C-B2266234ED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2.11.2023</a:t>
            </a:fld>
            <a:endParaRPr lang="fi-FI"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dirty="0"/>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1221913" rtl="0" eaLnBrk="1" latinLnBrk="0" hangingPunct="1">
      <a:defRPr sz="1604" kern="1200">
        <a:solidFill>
          <a:schemeClr val="tx1"/>
        </a:solidFill>
        <a:latin typeface="+mn-lt"/>
        <a:ea typeface="+mn-ea"/>
        <a:cs typeface="+mn-cs"/>
      </a:defRPr>
    </a:lvl1pPr>
    <a:lvl2pPr marL="610956" algn="l" defTabSz="1221913" rtl="0" eaLnBrk="1" latinLnBrk="0" hangingPunct="1">
      <a:defRPr sz="1604" kern="1200">
        <a:solidFill>
          <a:schemeClr val="tx1"/>
        </a:solidFill>
        <a:latin typeface="+mn-lt"/>
        <a:ea typeface="+mn-ea"/>
        <a:cs typeface="+mn-cs"/>
      </a:defRPr>
    </a:lvl2pPr>
    <a:lvl3pPr marL="1221913" algn="l" defTabSz="1221913" rtl="0" eaLnBrk="1" latinLnBrk="0" hangingPunct="1">
      <a:defRPr sz="1604" kern="1200">
        <a:solidFill>
          <a:schemeClr val="tx1"/>
        </a:solidFill>
        <a:latin typeface="+mn-lt"/>
        <a:ea typeface="+mn-ea"/>
        <a:cs typeface="+mn-cs"/>
      </a:defRPr>
    </a:lvl3pPr>
    <a:lvl4pPr marL="1832869" algn="l" defTabSz="1221913" rtl="0" eaLnBrk="1" latinLnBrk="0" hangingPunct="1">
      <a:defRPr sz="1604" kern="1200">
        <a:solidFill>
          <a:schemeClr val="tx1"/>
        </a:solidFill>
        <a:latin typeface="+mn-lt"/>
        <a:ea typeface="+mn-ea"/>
        <a:cs typeface="+mn-cs"/>
      </a:defRPr>
    </a:lvl4pPr>
    <a:lvl5pPr marL="2443825" algn="l" defTabSz="1221913" rtl="0" eaLnBrk="1" latinLnBrk="0" hangingPunct="1">
      <a:defRPr sz="1604" kern="1200">
        <a:solidFill>
          <a:schemeClr val="tx1"/>
        </a:solidFill>
        <a:latin typeface="+mn-lt"/>
        <a:ea typeface="+mn-ea"/>
        <a:cs typeface="+mn-cs"/>
      </a:defRPr>
    </a:lvl5pPr>
    <a:lvl6pPr marL="3054782" algn="l" defTabSz="1221913" rtl="0" eaLnBrk="1" latinLnBrk="0" hangingPunct="1">
      <a:defRPr sz="1604" kern="1200">
        <a:solidFill>
          <a:schemeClr val="tx1"/>
        </a:solidFill>
        <a:latin typeface="+mn-lt"/>
        <a:ea typeface="+mn-ea"/>
        <a:cs typeface="+mn-cs"/>
      </a:defRPr>
    </a:lvl6pPr>
    <a:lvl7pPr marL="3665738" algn="l" defTabSz="1221913" rtl="0" eaLnBrk="1" latinLnBrk="0" hangingPunct="1">
      <a:defRPr sz="1604" kern="1200">
        <a:solidFill>
          <a:schemeClr val="tx1"/>
        </a:solidFill>
        <a:latin typeface="+mn-lt"/>
        <a:ea typeface="+mn-ea"/>
        <a:cs typeface="+mn-cs"/>
      </a:defRPr>
    </a:lvl7pPr>
    <a:lvl8pPr marL="4276695" algn="l" defTabSz="1221913" rtl="0" eaLnBrk="1" latinLnBrk="0" hangingPunct="1">
      <a:defRPr sz="1604" kern="1200">
        <a:solidFill>
          <a:schemeClr val="tx1"/>
        </a:solidFill>
        <a:latin typeface="+mn-lt"/>
        <a:ea typeface="+mn-ea"/>
        <a:cs typeface="+mn-cs"/>
      </a:defRPr>
    </a:lvl8pPr>
    <a:lvl9pPr marL="4887651" algn="l" defTabSz="1221913" rtl="0" eaLnBrk="1" latinLnBrk="0" hangingPunct="1">
      <a:defRPr sz="160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BBB6685-F9AF-05E4-F1CF-CAA13F2C3732}"/>
              </a:ext>
            </a:extLst>
          </p:cNvPr>
          <p:cNvSpPr>
            <a:spLocks noGrp="1"/>
          </p:cNvSpPr>
          <p:nvPr>
            <p:ph type="pic" sz="quarter" idx="16"/>
          </p:nvPr>
        </p:nvSpPr>
        <p:spPr>
          <a:xfrm>
            <a:off x="351154" y="295422"/>
            <a:ext cx="8898890" cy="6664504"/>
          </a:xfrm>
        </p:spPr>
        <p:txBody>
          <a:bodyPr/>
          <a:lstStyle/>
          <a:p>
            <a:endParaRPr lang="fi-FI"/>
          </a:p>
        </p:txBody>
      </p:sp>
      <p:sp>
        <p:nvSpPr>
          <p:cNvPr id="6" name="Title 1">
            <a:extLst>
              <a:ext uri="{FF2B5EF4-FFF2-40B4-BE49-F238E27FC236}">
                <a16:creationId xmlns:a16="http://schemas.microsoft.com/office/drawing/2014/main" id="{BE3D4DA9-823C-EE46-BAF1-CF5E874170F6}"/>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8" name="Text Placeholder 2">
            <a:extLst>
              <a:ext uri="{FF2B5EF4-FFF2-40B4-BE49-F238E27FC236}">
                <a16:creationId xmlns:a16="http://schemas.microsoft.com/office/drawing/2014/main" id="{E3192362-4E5D-87C0-47A9-72E5541EA57A}"/>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6B9F92C-F499-5CC9-3566-C27A73D99B2F}"/>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D3966FB3-4FCC-1497-4A86-6E75B8BEEED9}"/>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E9D79418-A049-1308-25C8-16A24D715A4C}"/>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Text&#10;&#10;Description automatically generated with medium confidence">
            <a:extLst>
              <a:ext uri="{FF2B5EF4-FFF2-40B4-BE49-F238E27FC236}">
                <a16:creationId xmlns:a16="http://schemas.microsoft.com/office/drawing/2014/main" id="{215AEE49-F2E6-EFF1-0CEA-64CD8B12527D}"/>
              </a:ext>
            </a:extLst>
          </p:cNvPr>
          <p:cNvPicPr>
            <a:picLocks noChangeAspect="1"/>
          </p:cNvPicPr>
          <p:nvPr userDrawn="1"/>
        </p:nvPicPr>
        <p:blipFill>
          <a:blip r:embed="rId2">
            <a:alphaModFix/>
          </a:blip>
          <a:stretch>
            <a:fillRect/>
          </a:stretch>
        </p:blipFill>
        <p:spPr>
          <a:xfrm>
            <a:off x="6598920" y="295422"/>
            <a:ext cx="2651125" cy="1203672"/>
          </a:xfrm>
          <a:prstGeom prst="rect">
            <a:avLst/>
          </a:prstGeom>
        </p:spPr>
      </p:pic>
    </p:spTree>
    <p:extLst>
      <p:ext uri="{BB962C8B-B14F-4D97-AF65-F5344CB8AC3E}">
        <p14:creationId xmlns:p14="http://schemas.microsoft.com/office/powerpoint/2010/main" val="141473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I">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609D3590-3136-69AA-39A4-7DC1F3F4DD26}"/>
              </a:ext>
            </a:extLst>
          </p:cNvPr>
          <p:cNvSpPr>
            <a:spLocks noGrp="1"/>
          </p:cNvSpPr>
          <p:nvPr>
            <p:ph type="pic" sz="quarter" idx="16"/>
          </p:nvPr>
        </p:nvSpPr>
        <p:spPr>
          <a:xfrm>
            <a:off x="351155" y="295422"/>
            <a:ext cx="8898890" cy="6664504"/>
          </a:xfrm>
        </p:spPr>
        <p:txBody>
          <a:bodyPr/>
          <a:lstStyle/>
          <a:p>
            <a:endParaRPr lang="fi-FI"/>
          </a:p>
        </p:txBody>
      </p:sp>
      <p:sp>
        <p:nvSpPr>
          <p:cNvPr id="8" name="Title 1">
            <a:extLst>
              <a:ext uri="{FF2B5EF4-FFF2-40B4-BE49-F238E27FC236}">
                <a16:creationId xmlns:a16="http://schemas.microsoft.com/office/drawing/2014/main" id="{5EC4E789-6482-A519-4F22-E35A6121D08E}"/>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9" name="Text Placeholder 2">
            <a:extLst>
              <a:ext uri="{FF2B5EF4-FFF2-40B4-BE49-F238E27FC236}">
                <a16:creationId xmlns:a16="http://schemas.microsoft.com/office/drawing/2014/main" id="{90D05CF4-93E5-036E-ACF2-4F8212E04FF3}"/>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211C2A3-3789-0AB1-A330-7119FB39EE72}"/>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AB11EF79-2DEB-E29D-E6EF-177597B55E08}"/>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B35283EF-AFB4-B2A6-8F96-F10107C6FAC7}"/>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Logo&#10;&#10;Description automatically generated with low confidence">
            <a:extLst>
              <a:ext uri="{FF2B5EF4-FFF2-40B4-BE49-F238E27FC236}">
                <a16:creationId xmlns:a16="http://schemas.microsoft.com/office/drawing/2014/main" id="{70E0A5A8-2217-DC9B-EBFA-9BEBE3620668}"/>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6832786" y="295420"/>
            <a:ext cx="2417260" cy="1202541"/>
          </a:xfrm>
          <a:prstGeom prst="rect">
            <a:avLst/>
          </a:prstGeom>
        </p:spPr>
      </p:pic>
    </p:spTree>
    <p:extLst>
      <p:ext uri="{BB962C8B-B14F-4D97-AF65-F5344CB8AC3E}">
        <p14:creationId xmlns:p14="http://schemas.microsoft.com/office/powerpoint/2010/main" val="3990097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660084" y="3407833"/>
            <a:ext cx="8281035" cy="8122498"/>
          </a:xfrm>
          <a:prstGeom prst="rect">
            <a:avLst/>
          </a:prstGeom>
        </p:spPr>
        <p:txBody>
          <a:bodyPr vert="horz" lIns="91440" tIns="45720" rIns="91440" bIns="4572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dirty="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660084" y="681570"/>
            <a:ext cx="8281035" cy="2474384"/>
          </a:xfrm>
          <a:prstGeom prst="rect">
            <a:avLst/>
          </a:prstGeom>
        </p:spPr>
        <p:txBody>
          <a:bodyPr vert="horz" lIns="91440" tIns="45720" rIns="91440" bIns="45720" rtlCol="0" anchor="ctr">
            <a:noAutofit/>
          </a:bodyPr>
          <a:lstStyle/>
          <a:p>
            <a:r>
              <a:rPr lang="en-GB"/>
              <a:t>Click to edit Master title style</a:t>
            </a:r>
            <a:endParaRPr lang="fi-FI"/>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64" r:id="rId1"/>
    <p:sldLayoutId id="2147483667" r:id="rId2"/>
  </p:sldLayoutIdLst>
  <p:txStyles>
    <p:titleStyle>
      <a:lvl1pPr algn="l" defTabSz="664687" rtl="0" eaLnBrk="1" latinLnBrk="0" hangingPunct="1">
        <a:lnSpc>
          <a:spcPct val="90000"/>
        </a:lnSpc>
        <a:spcBef>
          <a:spcPct val="0"/>
        </a:spcBef>
        <a:buNone/>
        <a:defRPr sz="3198" b="1" i="0" kern="1200">
          <a:solidFill>
            <a:schemeClr val="tx1"/>
          </a:solidFill>
          <a:latin typeface="Arial" panose="020B0604020202020204" pitchFamily="34" charset="0"/>
          <a:ea typeface="+mj-ea"/>
          <a:cs typeface="Arial" panose="020B0604020202020204" pitchFamily="34" charset="0"/>
        </a:defRPr>
      </a:lvl1pPr>
    </p:titleStyle>
    <p:bodyStyle>
      <a:lvl1pPr marL="166172" indent="-166172" algn="l" defTabSz="664687" rtl="0" eaLnBrk="1" latinLnBrk="0" hangingPunct="1">
        <a:lnSpc>
          <a:spcPct val="100000"/>
        </a:lnSpc>
        <a:spcBef>
          <a:spcPts val="728"/>
        </a:spcBef>
        <a:buFont typeface="Arial" panose="020B0604020202020204" pitchFamily="34" charset="0"/>
        <a:buChar char="•"/>
        <a:defRPr sz="2035" b="0" i="0" kern="1200">
          <a:solidFill>
            <a:schemeClr val="tx1"/>
          </a:solidFill>
          <a:latin typeface="Arial" panose="020B0604020202020204" pitchFamily="34" charset="0"/>
          <a:ea typeface="+mn-ea"/>
          <a:cs typeface="Arial" panose="020B0604020202020204" pitchFamily="34" charset="0"/>
        </a:defRPr>
      </a:lvl1pPr>
      <a:lvl2pPr marL="498516" indent="-166172" algn="l" defTabSz="664687" rtl="0" eaLnBrk="1" latinLnBrk="0" hangingPunct="1">
        <a:lnSpc>
          <a:spcPct val="100000"/>
        </a:lnSpc>
        <a:spcBef>
          <a:spcPts val="363"/>
        </a:spcBef>
        <a:buFont typeface="Arial" panose="020B0604020202020204" pitchFamily="34" charset="0"/>
        <a:buChar char="•"/>
        <a:defRPr sz="1745" b="0" i="0" kern="1200">
          <a:solidFill>
            <a:schemeClr val="tx1"/>
          </a:solidFill>
          <a:latin typeface="Arial" panose="020B0604020202020204" pitchFamily="34" charset="0"/>
          <a:ea typeface="+mn-ea"/>
          <a:cs typeface="Arial" panose="020B0604020202020204" pitchFamily="34" charset="0"/>
        </a:defRPr>
      </a:lvl2pPr>
      <a:lvl3pPr marL="830860" indent="-166172" algn="l" defTabSz="664687" rtl="0" eaLnBrk="1" latinLnBrk="0" hangingPunct="1">
        <a:lnSpc>
          <a:spcPct val="100000"/>
        </a:lnSpc>
        <a:spcBef>
          <a:spcPts val="363"/>
        </a:spcBef>
        <a:buFont typeface="Arial" panose="020B0604020202020204" pitchFamily="34" charset="0"/>
        <a:buChar char="•"/>
        <a:defRPr sz="1454" b="0" i="0" kern="1200">
          <a:solidFill>
            <a:schemeClr val="tx1"/>
          </a:solidFill>
          <a:latin typeface="Arial" panose="020B0604020202020204" pitchFamily="34" charset="0"/>
          <a:ea typeface="+mn-ea"/>
          <a:cs typeface="Arial" panose="020B0604020202020204" pitchFamily="34" charset="0"/>
        </a:defRPr>
      </a:lvl3pPr>
      <a:lvl4pPr marL="1163203"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4pPr>
      <a:lvl5pPr marL="1495546"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5pPr>
      <a:lvl6pPr marL="1827890"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6pPr>
      <a:lvl7pPr marL="2160233"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7pPr>
      <a:lvl8pPr marL="2492577"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8pPr>
      <a:lvl9pPr marL="2824921"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9pPr>
    </p:bodyStyle>
    <p:otherStyle>
      <a:defPPr>
        <a:defRPr lang="en-FI"/>
      </a:defPPr>
      <a:lvl1pPr marL="0" algn="l" defTabSz="664687" rtl="0" eaLnBrk="1" latinLnBrk="0" hangingPunct="1">
        <a:defRPr sz="1309" kern="1200">
          <a:solidFill>
            <a:schemeClr val="tx1"/>
          </a:solidFill>
          <a:latin typeface="+mn-lt"/>
          <a:ea typeface="+mn-ea"/>
          <a:cs typeface="+mn-cs"/>
        </a:defRPr>
      </a:lvl1pPr>
      <a:lvl2pPr marL="332343" algn="l" defTabSz="664687" rtl="0" eaLnBrk="1" latinLnBrk="0" hangingPunct="1">
        <a:defRPr sz="1309" kern="1200">
          <a:solidFill>
            <a:schemeClr val="tx1"/>
          </a:solidFill>
          <a:latin typeface="+mn-lt"/>
          <a:ea typeface="+mn-ea"/>
          <a:cs typeface="+mn-cs"/>
        </a:defRPr>
      </a:lvl2pPr>
      <a:lvl3pPr marL="664687" algn="l" defTabSz="664687" rtl="0" eaLnBrk="1" latinLnBrk="0" hangingPunct="1">
        <a:defRPr sz="1309" kern="1200">
          <a:solidFill>
            <a:schemeClr val="tx1"/>
          </a:solidFill>
          <a:latin typeface="+mn-lt"/>
          <a:ea typeface="+mn-ea"/>
          <a:cs typeface="+mn-cs"/>
        </a:defRPr>
      </a:lvl3pPr>
      <a:lvl4pPr marL="997030" algn="l" defTabSz="664687" rtl="0" eaLnBrk="1" latinLnBrk="0" hangingPunct="1">
        <a:defRPr sz="1309" kern="1200">
          <a:solidFill>
            <a:schemeClr val="tx1"/>
          </a:solidFill>
          <a:latin typeface="+mn-lt"/>
          <a:ea typeface="+mn-ea"/>
          <a:cs typeface="+mn-cs"/>
        </a:defRPr>
      </a:lvl4pPr>
      <a:lvl5pPr marL="1329375" algn="l" defTabSz="664687" rtl="0" eaLnBrk="1" latinLnBrk="0" hangingPunct="1">
        <a:defRPr sz="1309" kern="1200">
          <a:solidFill>
            <a:schemeClr val="tx1"/>
          </a:solidFill>
          <a:latin typeface="+mn-lt"/>
          <a:ea typeface="+mn-ea"/>
          <a:cs typeface="+mn-cs"/>
        </a:defRPr>
      </a:lvl5pPr>
      <a:lvl6pPr marL="1661718" algn="l" defTabSz="664687" rtl="0" eaLnBrk="1" latinLnBrk="0" hangingPunct="1">
        <a:defRPr sz="1309" kern="1200">
          <a:solidFill>
            <a:schemeClr val="tx1"/>
          </a:solidFill>
          <a:latin typeface="+mn-lt"/>
          <a:ea typeface="+mn-ea"/>
          <a:cs typeface="+mn-cs"/>
        </a:defRPr>
      </a:lvl6pPr>
      <a:lvl7pPr marL="1994062" algn="l" defTabSz="664687" rtl="0" eaLnBrk="1" latinLnBrk="0" hangingPunct="1">
        <a:defRPr sz="1309" kern="1200">
          <a:solidFill>
            <a:schemeClr val="tx1"/>
          </a:solidFill>
          <a:latin typeface="+mn-lt"/>
          <a:ea typeface="+mn-ea"/>
          <a:cs typeface="+mn-cs"/>
        </a:defRPr>
      </a:lvl7pPr>
      <a:lvl8pPr marL="2326405" algn="l" defTabSz="664687" rtl="0" eaLnBrk="1" latinLnBrk="0" hangingPunct="1">
        <a:defRPr sz="1309" kern="1200">
          <a:solidFill>
            <a:schemeClr val="tx1"/>
          </a:solidFill>
          <a:latin typeface="+mn-lt"/>
          <a:ea typeface="+mn-ea"/>
          <a:cs typeface="+mn-cs"/>
        </a:defRPr>
      </a:lvl8pPr>
      <a:lvl9pPr marL="2658748" algn="l" defTabSz="664687" rtl="0" eaLnBrk="1" latinLnBrk="0" hangingPunct="1">
        <a:defRPr sz="13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rotWithShape="1">
          <a:blip r:embed="rId2"/>
          <a:srcRect l="5491" r="5491" b="5264"/>
          <a:stretch/>
        </p:blipFill>
        <p:spPr>
          <a:xfrm>
            <a:off x="351155" y="295422"/>
            <a:ext cx="8898890" cy="6313722"/>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0" y="7038463"/>
            <a:ext cx="8281035" cy="809839"/>
          </a:xfrm>
        </p:spPr>
        <p:txBody>
          <a:bodyPr/>
          <a:lstStyle/>
          <a:p>
            <a:pPr algn="l" rtl="0"/>
            <a:r>
              <a:rPr lang="sv-fi" sz="3600" b="1" i="0" u="none" baseline="0" dirty="0"/>
              <a:t>Läxhjälpen – Stöd med hemuppgifter för barn och ungdomar</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68" y="8105430"/>
            <a:ext cx="8281035" cy="1515794"/>
          </a:xfrm>
        </p:spPr>
        <p:txBody>
          <a:bodyPr/>
          <a:lstStyle/>
          <a:p>
            <a:pPr algn="l" rtl="0"/>
            <a:r>
              <a:rPr lang="sv-fi" b="0" i="0" u="none" baseline="0" dirty="0"/>
              <a:t>Röda Korsets Läxhjälpen hjälper barn och unga med hemuppgifter. Läxhjälpens handledare lyssnar till barnens och ungdomarnas bekymmer och uppmuntrar dem om skolgången känns jobbig.</a:t>
            </a:r>
          </a:p>
          <a:p>
            <a:endParaRPr lang="sv-fi" noProof="1"/>
          </a:p>
          <a:p>
            <a:pPr algn="l" rtl="0"/>
            <a:r>
              <a:rPr lang="sv-fi" sz="1900" b="0" i="0" u="none" baseline="0" dirty="0">
                <a:latin typeface="Arial"/>
                <a:cs typeface="Arial"/>
              </a:rPr>
              <a:t>Till Läxhjälpen är alla barn och ungdomar som behöver hjälp med sina hemuppgifter välkomna. Utöver hjälp med hemuppgifterna kan man få stöd med att lära sig </a:t>
            </a:r>
            <a:r>
              <a:rPr lang="sv-fi" sz="1900" dirty="0">
                <a:latin typeface="Arial"/>
                <a:cs typeface="Arial"/>
              </a:rPr>
              <a:t>svenska</a:t>
            </a:r>
            <a:r>
              <a:rPr lang="sv-fi" sz="1900" b="0" i="0" u="none" baseline="0" dirty="0">
                <a:latin typeface="Arial"/>
                <a:cs typeface="Arial"/>
              </a:rPr>
              <a:t>. Läxhjälpen ordnas efter skoldagar.</a:t>
            </a:r>
          </a:p>
        </p:txBody>
      </p:sp>
      <p:sp>
        <p:nvSpPr>
          <p:cNvPr id="4" name="Text Placeholder 3">
            <a:extLst>
              <a:ext uri="{FF2B5EF4-FFF2-40B4-BE49-F238E27FC236}">
                <a16:creationId xmlns:a16="http://schemas.microsoft.com/office/drawing/2014/main" id="{6C968924-C8D9-1C2E-E153-27AB97466E4E}"/>
              </a:ext>
            </a:extLst>
          </p:cNvPr>
          <p:cNvSpPr>
            <a:spLocks noGrp="1"/>
          </p:cNvSpPr>
          <p:nvPr>
            <p:ph type="body" idx="15"/>
          </p:nvPr>
        </p:nvSpPr>
        <p:spPr>
          <a:xfrm>
            <a:off x="660069" y="10524781"/>
            <a:ext cx="8281035" cy="628227"/>
          </a:xfrm>
        </p:spPr>
        <p:txBody>
          <a:bodyPr/>
          <a:lstStyle/>
          <a:p>
            <a:pPr algn="l" rtl="0"/>
            <a:r>
              <a:rPr lang="sv-fi" b="1" i="0" u="none" baseline="0"/>
              <a:t>Tid och plats: xx.xx.xxxx</a:t>
            </a:r>
          </a:p>
          <a:p>
            <a:pPr algn="l" rtl="0"/>
            <a:r>
              <a:rPr lang="sv-fi" b="1" i="0" u="none" baseline="0"/>
              <a:t>Kontaktperson: xxxx, tfn, e-post</a:t>
            </a:r>
          </a:p>
        </p:txBody>
      </p:sp>
      <p:sp>
        <p:nvSpPr>
          <p:cNvPr id="6" name="Text Placeholder 5">
            <a:extLst>
              <a:ext uri="{FF2B5EF4-FFF2-40B4-BE49-F238E27FC236}">
                <a16:creationId xmlns:a16="http://schemas.microsoft.com/office/drawing/2014/main" id="{F442F16F-DDC0-ED37-8D2A-4773E81B673F}"/>
              </a:ext>
            </a:extLst>
          </p:cNvPr>
          <p:cNvSpPr>
            <a:spLocks noGrp="1"/>
          </p:cNvSpPr>
          <p:nvPr>
            <p:ph type="body" idx="17"/>
          </p:nvPr>
        </p:nvSpPr>
        <p:spPr>
          <a:xfrm>
            <a:off x="660073" y="11306493"/>
            <a:ext cx="8281035" cy="628227"/>
          </a:xfrm>
        </p:spPr>
        <p:txBody>
          <a:bodyPr/>
          <a:lstStyle/>
          <a:p>
            <a:pPr algn="l" rtl="0"/>
            <a:r>
              <a:rPr lang="sv-fi" b="1" i="0" u="none" baseline="0"/>
              <a:t>Välkommen!</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71" y="12070341"/>
            <a:ext cx="8281035" cy="964170"/>
          </a:xfrm>
        </p:spPr>
        <p:txBody>
          <a:bodyPr/>
          <a:lstStyle/>
          <a:p>
            <a:pPr algn="l" rtl="0"/>
            <a:r>
              <a:rPr lang="sv-fi" b="0" i="0" u="none" strike="noStrike" baseline="0">
                <a:solidFill>
                  <a:srgbClr val="181818"/>
                </a:solidFill>
                <a:effectLst/>
              </a:rPr>
              <a:t>Arrangör Finlands Röda Kors avdelning xx</a:t>
            </a:r>
            <a:endParaRPr lang="sv-fi" noProof="1"/>
          </a:p>
        </p:txBody>
      </p:sp>
      <p:pic>
        <p:nvPicPr>
          <p:cNvPr id="20" name="Picture 19">
            <a:extLst>
              <a:ext uri="{FF2B5EF4-FFF2-40B4-BE49-F238E27FC236}">
                <a16:creationId xmlns:a16="http://schemas.microsoft.com/office/drawing/2014/main" id="{AB64DCB0-6528-9E25-578C-B2266234ED57}"/>
              </a:ext>
            </a:extLst>
          </p:cNvPr>
          <p:cNvPicPr>
            <a:picLocks noChangeAspect="1"/>
          </p:cNvPicPr>
          <p:nvPr/>
        </p:nvPicPr>
        <p:blipFill>
          <a:blip r:embed="rId3"/>
          <a:srcRect/>
          <a:stretch/>
        </p:blipFill>
        <p:spPr>
          <a:xfrm>
            <a:off x="6899930" y="202434"/>
            <a:ext cx="2421056" cy="1203672"/>
          </a:xfrm>
          <a:prstGeom prst="rect">
            <a:avLst/>
          </a:prstGeom>
        </p:spPr>
      </p:pic>
      <p:sp>
        <p:nvSpPr>
          <p:cNvPr id="9" name="TextBox 8">
            <a:extLst>
              <a:ext uri="{FF2B5EF4-FFF2-40B4-BE49-F238E27FC236}">
                <a16:creationId xmlns:a16="http://schemas.microsoft.com/office/drawing/2014/main" id="{18C5994C-D9F8-53C5-12B6-89069DDE764E}"/>
              </a:ext>
            </a:extLst>
          </p:cNvPr>
          <p:cNvSpPr txBox="1"/>
          <p:nvPr/>
        </p:nvSpPr>
        <p:spPr>
          <a:xfrm>
            <a:off x="351155" y="6016394"/>
            <a:ext cx="4023360" cy="523220"/>
          </a:xfrm>
          <a:prstGeom prst="rect">
            <a:avLst/>
          </a:prstGeom>
          <a:noFill/>
        </p:spPr>
        <p:txBody>
          <a:bodyPr wrap="square" rtlCol="0">
            <a:spAutoFit/>
          </a:bodyPr>
          <a:lstStyle/>
          <a:p>
            <a:pPr algn="l" rtl="0"/>
            <a:r>
              <a:rPr lang="sv-fi" sz="14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Foto: Susanna Kekkonen</a:t>
            </a:r>
          </a:p>
          <a:p>
            <a:pPr algn="l" rtl="0"/>
            <a:r>
              <a:rPr lang="sv-fi" sz="14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Finlands Röda Kors</a:t>
            </a:r>
          </a:p>
        </p:txBody>
      </p:sp>
    </p:spTree>
    <p:extLst>
      <p:ext uri="{BB962C8B-B14F-4D97-AF65-F5344CB8AC3E}">
        <p14:creationId xmlns:p14="http://schemas.microsoft.com/office/powerpoint/2010/main" val="252481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a:blip r:embed="rId2"/>
          <a:srcRect l="3018" r="3018"/>
          <a:stretch/>
        </p:blipFill>
        <p:spPr>
          <a:xfrm>
            <a:off x="351155" y="295422"/>
            <a:ext cx="8898890" cy="6313722"/>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0" y="7038463"/>
            <a:ext cx="8281035" cy="809839"/>
          </a:xfrm>
        </p:spPr>
        <p:txBody>
          <a:bodyPr/>
          <a:lstStyle/>
          <a:p>
            <a:pPr algn="l" rtl="0"/>
            <a:r>
              <a:rPr lang="sv-fi" b="1" i="0" u="none" baseline="0"/>
              <a:t>Vill du stödja barn och unga? Bli Läxhjälpen-handledare!</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68" y="8281348"/>
            <a:ext cx="8281035" cy="1515794"/>
          </a:xfrm>
        </p:spPr>
        <p:txBody>
          <a:bodyPr/>
          <a:lstStyle/>
          <a:p>
            <a:r>
              <a:rPr lang="sv-fi" sz="1900" b="0" i="0" u="none" baseline="0" dirty="0">
                <a:latin typeface="Arial"/>
                <a:cs typeface="Arial"/>
              </a:rPr>
              <a:t>Röda Korsets Läxhjälpen hjälper barn och unga med hemuppgifter. Läxhjälpens handledare lyssnar till barnens och ungdomarnas bekymmer och uppmuntrar dem om skolgången känns jobbig. Läxhjälpens verksamhet är öppen för alla barn och ungdomar som behöver stöd med hemuppgifterna. Utöver hjälp med hemuppgifterna kan man få stöd med att lära sig </a:t>
            </a:r>
            <a:r>
              <a:rPr lang="sv-fi" sz="1900" dirty="0">
                <a:latin typeface="Arial"/>
                <a:cs typeface="Arial"/>
              </a:rPr>
              <a:t>svenska</a:t>
            </a:r>
            <a:r>
              <a:rPr lang="sv-fi" sz="1900" b="0" i="0" u="none" baseline="0" dirty="0">
                <a:latin typeface="Arial"/>
                <a:cs typeface="Arial"/>
              </a:rPr>
              <a:t>.</a:t>
            </a:r>
            <a:r>
              <a:rPr lang="sv-fi" sz="1900" dirty="0">
                <a:latin typeface="Arial"/>
                <a:cs typeface="Arial"/>
              </a:rPr>
              <a:t> </a:t>
            </a:r>
            <a:endParaRPr lang="sv-fi" b="0" i="0" u="none" baseline="0" dirty="0"/>
          </a:p>
          <a:p>
            <a:endParaRPr lang="sv-fi" noProof="1"/>
          </a:p>
          <a:p>
            <a:pPr algn="l" rtl="0"/>
            <a:r>
              <a:rPr lang="sv-fi" sz="1900" b="0" i="0" u="none" baseline="0" dirty="0">
                <a:latin typeface="Arial"/>
                <a:cs typeface="Arial"/>
              </a:rPr>
              <a:t>Alla intresserade och ansvarsfulla vuxna som kan arbeta med barn och ungdomar i olika åldrar är välkomna med i verksamheten som handledare. Även unga kan handleda lågstadieelever.</a:t>
            </a:r>
          </a:p>
        </p:txBody>
      </p:sp>
      <p:sp>
        <p:nvSpPr>
          <p:cNvPr id="6" name="Text Placeholder 5">
            <a:extLst>
              <a:ext uri="{FF2B5EF4-FFF2-40B4-BE49-F238E27FC236}">
                <a16:creationId xmlns:a16="http://schemas.microsoft.com/office/drawing/2014/main" id="{F442F16F-DDC0-ED37-8D2A-4773E81B673F}"/>
              </a:ext>
            </a:extLst>
          </p:cNvPr>
          <p:cNvSpPr>
            <a:spLocks noGrp="1"/>
          </p:cNvSpPr>
          <p:nvPr>
            <p:ph type="body" idx="17"/>
          </p:nvPr>
        </p:nvSpPr>
        <p:spPr>
          <a:xfrm>
            <a:off x="660067" y="11359072"/>
            <a:ext cx="8281035" cy="628227"/>
          </a:xfrm>
        </p:spPr>
        <p:txBody>
          <a:bodyPr/>
          <a:lstStyle/>
          <a:p>
            <a:pPr algn="l" rtl="0"/>
            <a:r>
              <a:rPr lang="sv-fi" b="1" i="0" u="none" baseline="0" dirty="0"/>
              <a:t>Skulle du vilja stödja barn och ungdomar? Fråga mer!</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71" y="12112442"/>
            <a:ext cx="8281035" cy="964170"/>
          </a:xfrm>
        </p:spPr>
        <p:txBody>
          <a:bodyPr/>
          <a:lstStyle/>
          <a:p>
            <a:pPr algn="l" rtl="0"/>
            <a:r>
              <a:rPr lang="sv-fi" b="1" i="0" u="none" strike="noStrike" baseline="0" dirty="0">
                <a:solidFill>
                  <a:srgbClr val="181818"/>
                </a:solidFill>
                <a:effectLst/>
              </a:rPr>
              <a:t>Kontaktuppgifter: </a:t>
            </a:r>
            <a:r>
              <a:rPr lang="sv-fi" b="0" i="0" u="none" strike="noStrike" baseline="0" dirty="0">
                <a:solidFill>
                  <a:srgbClr val="181818"/>
                </a:solidFill>
                <a:effectLst/>
              </a:rPr>
              <a:t>XXXXX</a:t>
            </a:r>
            <a:endParaRPr lang="sv-fi" noProof="1"/>
          </a:p>
        </p:txBody>
      </p:sp>
      <p:pic>
        <p:nvPicPr>
          <p:cNvPr id="20" name="Picture 19">
            <a:extLst>
              <a:ext uri="{FF2B5EF4-FFF2-40B4-BE49-F238E27FC236}">
                <a16:creationId xmlns:a16="http://schemas.microsoft.com/office/drawing/2014/main" id="{AB64DCB0-6528-9E25-578C-B2266234ED57}"/>
              </a:ext>
            </a:extLst>
          </p:cNvPr>
          <p:cNvPicPr>
            <a:picLocks noChangeAspect="1"/>
          </p:cNvPicPr>
          <p:nvPr/>
        </p:nvPicPr>
        <p:blipFill>
          <a:blip r:embed="rId3"/>
          <a:srcRect/>
          <a:stretch/>
        </p:blipFill>
        <p:spPr>
          <a:xfrm>
            <a:off x="6853436" y="248928"/>
            <a:ext cx="2421056" cy="1203672"/>
          </a:xfrm>
          <a:prstGeom prst="rect">
            <a:avLst/>
          </a:prstGeom>
        </p:spPr>
      </p:pic>
      <p:sp>
        <p:nvSpPr>
          <p:cNvPr id="9" name="TextBox 8">
            <a:extLst>
              <a:ext uri="{FF2B5EF4-FFF2-40B4-BE49-F238E27FC236}">
                <a16:creationId xmlns:a16="http://schemas.microsoft.com/office/drawing/2014/main" id="{18C5994C-D9F8-53C5-12B6-89069DDE764E}"/>
              </a:ext>
            </a:extLst>
          </p:cNvPr>
          <p:cNvSpPr txBox="1"/>
          <p:nvPr/>
        </p:nvSpPr>
        <p:spPr>
          <a:xfrm>
            <a:off x="5196205" y="5960781"/>
            <a:ext cx="4023360" cy="523220"/>
          </a:xfrm>
          <a:prstGeom prst="rect">
            <a:avLst/>
          </a:prstGeom>
          <a:noFill/>
        </p:spPr>
        <p:txBody>
          <a:bodyPr wrap="square" rtlCol="0">
            <a:spAutoFit/>
          </a:bodyPr>
          <a:lstStyle/>
          <a:p>
            <a:pPr algn="r" rtl="0"/>
            <a:r>
              <a:rPr lang="sv-fi" sz="14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Foto: Susanna Kekkonen</a:t>
            </a:r>
          </a:p>
          <a:p>
            <a:pPr algn="r" rtl="0"/>
            <a:r>
              <a:rPr lang="sv-fi" sz="1400" b="0" i="0" u="none" baseline="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Finlands Röda Kors</a:t>
            </a:r>
          </a:p>
        </p:txBody>
      </p:sp>
    </p:spTree>
    <p:extLst>
      <p:ext uri="{BB962C8B-B14F-4D97-AF65-F5344CB8AC3E}">
        <p14:creationId xmlns:p14="http://schemas.microsoft.com/office/powerpoint/2010/main" val="3601063838"/>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R_Powerpoint_pohja_FI_päivitetty" id="{3CD7FA41-E9AC-2C43-8BFB-180382BD3CE5}" vid="{A0B1B484-304B-9D4D-BC21-B0A943DAE9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SPR</Template>
  <TotalTime>135</TotalTime>
  <Words>215</Words>
  <Application>Microsoft Office PowerPoint</Application>
  <PresentationFormat>A3 Paper (297x420 mm)</PresentationFormat>
  <Paragraphs>18</Paragraphs>
  <Slides>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SPR</vt:lpstr>
      <vt:lpstr>Läxhjälpen – Stöd med hemuppgifter för barn och ungdomar</vt:lpstr>
      <vt:lpstr>Vill du stödja barn och unga? Bli Läxhjälpen-handledare!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Kutsu xxx xxx...</dc:title>
  <dc:creator>Salminen Tuuli</dc:creator>
  <cp:lastModifiedBy>Merta Matleena</cp:lastModifiedBy>
  <cp:revision>11</cp:revision>
  <dcterms:created xsi:type="dcterms:W3CDTF">2023-01-19T13:43:15Z</dcterms:created>
  <dcterms:modified xsi:type="dcterms:W3CDTF">2023-11-02T12:03:10Z</dcterms:modified>
</cp:coreProperties>
</file>