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6" r:id="rId2"/>
  </p:sldIdLst>
  <p:sldSz cx="9601200" cy="12801600" type="A3"/>
  <p:notesSz cx="6858000" cy="9144000"/>
  <p:defaultTextStyle>
    <a:defPPr>
      <a:defRPr lang="en-FI"/>
    </a:defPPr>
    <a:lvl1pPr marL="0" algn="l" defTabSz="1221913" rtl="0" eaLnBrk="1" latinLnBrk="0" hangingPunct="1">
      <a:defRPr sz="2405" kern="1200">
        <a:solidFill>
          <a:schemeClr val="tx1"/>
        </a:solidFill>
        <a:latin typeface="+mn-lt"/>
        <a:ea typeface="+mn-ea"/>
        <a:cs typeface="+mn-cs"/>
      </a:defRPr>
    </a:lvl1pPr>
    <a:lvl2pPr marL="610956" algn="l" defTabSz="1221913" rtl="0" eaLnBrk="1" latinLnBrk="0" hangingPunct="1">
      <a:defRPr sz="2405" kern="1200">
        <a:solidFill>
          <a:schemeClr val="tx1"/>
        </a:solidFill>
        <a:latin typeface="+mn-lt"/>
        <a:ea typeface="+mn-ea"/>
        <a:cs typeface="+mn-cs"/>
      </a:defRPr>
    </a:lvl2pPr>
    <a:lvl3pPr marL="1221913" algn="l" defTabSz="1221913" rtl="0" eaLnBrk="1" latinLnBrk="0" hangingPunct="1">
      <a:defRPr sz="2405" kern="1200">
        <a:solidFill>
          <a:schemeClr val="tx1"/>
        </a:solidFill>
        <a:latin typeface="+mn-lt"/>
        <a:ea typeface="+mn-ea"/>
        <a:cs typeface="+mn-cs"/>
      </a:defRPr>
    </a:lvl3pPr>
    <a:lvl4pPr marL="1832869" algn="l" defTabSz="1221913" rtl="0" eaLnBrk="1" latinLnBrk="0" hangingPunct="1">
      <a:defRPr sz="2405" kern="1200">
        <a:solidFill>
          <a:schemeClr val="tx1"/>
        </a:solidFill>
        <a:latin typeface="+mn-lt"/>
        <a:ea typeface="+mn-ea"/>
        <a:cs typeface="+mn-cs"/>
      </a:defRPr>
    </a:lvl4pPr>
    <a:lvl5pPr marL="2443825" algn="l" defTabSz="1221913" rtl="0" eaLnBrk="1" latinLnBrk="0" hangingPunct="1">
      <a:defRPr sz="2405" kern="1200">
        <a:solidFill>
          <a:schemeClr val="tx1"/>
        </a:solidFill>
        <a:latin typeface="+mn-lt"/>
        <a:ea typeface="+mn-ea"/>
        <a:cs typeface="+mn-cs"/>
      </a:defRPr>
    </a:lvl5pPr>
    <a:lvl6pPr marL="3054782" algn="l" defTabSz="1221913" rtl="0" eaLnBrk="1" latinLnBrk="0" hangingPunct="1">
      <a:defRPr sz="2405" kern="1200">
        <a:solidFill>
          <a:schemeClr val="tx1"/>
        </a:solidFill>
        <a:latin typeface="+mn-lt"/>
        <a:ea typeface="+mn-ea"/>
        <a:cs typeface="+mn-cs"/>
      </a:defRPr>
    </a:lvl6pPr>
    <a:lvl7pPr marL="3665738" algn="l" defTabSz="1221913" rtl="0" eaLnBrk="1" latinLnBrk="0" hangingPunct="1">
      <a:defRPr sz="2405" kern="1200">
        <a:solidFill>
          <a:schemeClr val="tx1"/>
        </a:solidFill>
        <a:latin typeface="+mn-lt"/>
        <a:ea typeface="+mn-ea"/>
        <a:cs typeface="+mn-cs"/>
      </a:defRPr>
    </a:lvl7pPr>
    <a:lvl8pPr marL="4276695" algn="l" defTabSz="1221913" rtl="0" eaLnBrk="1" latinLnBrk="0" hangingPunct="1">
      <a:defRPr sz="2405" kern="1200">
        <a:solidFill>
          <a:schemeClr val="tx1"/>
        </a:solidFill>
        <a:latin typeface="+mn-lt"/>
        <a:ea typeface="+mn-ea"/>
        <a:cs typeface="+mn-cs"/>
      </a:defRPr>
    </a:lvl8pPr>
    <a:lvl9pPr marL="4887651" algn="l" defTabSz="1221913"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123DC-2A07-4453-B2F9-6A6DCE94AEC3}" v="1" dt="2023-11-02T12:04:46.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8"/>
    <p:restoredTop sz="96327"/>
  </p:normalViewPr>
  <p:slideViewPr>
    <p:cSldViewPr snapToGrid="0" snapToObjects="1">
      <p:cViewPr varScale="1">
        <p:scale>
          <a:sx n="62" d="100"/>
          <a:sy n="62" d="100"/>
        </p:scale>
        <p:origin x="26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ta Matleena" userId="b35db926-dba4-496e-99e4-a62241188ecf" providerId="ADAL" clId="{058123DC-2A07-4453-B2F9-6A6DCE94AEC3}"/>
    <pc:docChg chg="modSld">
      <pc:chgData name="Merta Matleena" userId="b35db926-dba4-496e-99e4-a62241188ecf" providerId="ADAL" clId="{058123DC-2A07-4453-B2F9-6A6DCE94AEC3}" dt="2023-11-02T12:04:50.620" v="11" actId="1038"/>
      <pc:docMkLst>
        <pc:docMk/>
      </pc:docMkLst>
      <pc:sldChg chg="modSp mod">
        <pc:chgData name="Merta Matleena" userId="b35db926-dba4-496e-99e4-a62241188ecf" providerId="ADAL" clId="{058123DC-2A07-4453-B2F9-6A6DCE94AEC3}" dt="2023-11-02T12:04:50.620" v="11" actId="1038"/>
        <pc:sldMkLst>
          <pc:docMk/>
          <pc:sldMk cId="3601063838" sldId="266"/>
        </pc:sldMkLst>
        <pc:picChg chg="mod">
          <ac:chgData name="Merta Matleena" userId="b35db926-dba4-496e-99e4-a62241188ecf" providerId="ADAL" clId="{058123DC-2A07-4453-B2F9-6A6DCE94AEC3}" dt="2023-11-02T12:04:50.620" v="11" actId="1038"/>
          <ac:picMkLst>
            <pc:docMk/>
            <pc:sldMk cId="3601063838" sldId="266"/>
            <ac:picMk id="20" creationId="{AB64DCB0-6528-9E25-578C-B2266234ED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2.11.2023</a:t>
            </a:fld>
            <a:endParaRPr lang="fi-FI"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2BBB6685-F9AF-05E4-F1CF-CAA13F2C3732}"/>
              </a:ext>
            </a:extLst>
          </p:cNvPr>
          <p:cNvSpPr>
            <a:spLocks noGrp="1"/>
          </p:cNvSpPr>
          <p:nvPr>
            <p:ph type="pic" sz="quarter" idx="16"/>
          </p:nvPr>
        </p:nvSpPr>
        <p:spPr>
          <a:xfrm>
            <a:off x="351154" y="295422"/>
            <a:ext cx="8898890" cy="6664504"/>
          </a:xfrm>
        </p:spPr>
        <p:txBody>
          <a:bodyPr/>
          <a:lstStyle/>
          <a:p>
            <a:endParaRPr lang="fi-FI"/>
          </a:p>
        </p:txBody>
      </p:sp>
      <p:sp>
        <p:nvSpPr>
          <p:cNvPr id="6" name="Title 1">
            <a:extLst>
              <a:ext uri="{FF2B5EF4-FFF2-40B4-BE49-F238E27FC236}">
                <a16:creationId xmlns:a16="http://schemas.microsoft.com/office/drawing/2014/main" id="{BE3D4DA9-823C-EE46-BAF1-CF5E874170F6}"/>
              </a:ext>
            </a:extLst>
          </p:cNvPr>
          <p:cNvSpPr>
            <a:spLocks noGrp="1"/>
          </p:cNvSpPr>
          <p:nvPr>
            <p:ph type="title"/>
          </p:nvPr>
        </p:nvSpPr>
        <p:spPr>
          <a:xfrm>
            <a:off x="660080" y="7223267"/>
            <a:ext cx="8281035" cy="809839"/>
          </a:xfrm>
          <a:prstGeom prst="rect">
            <a:avLst/>
          </a:prstGeom>
        </p:spPr>
        <p:txBody>
          <a:bodyPr/>
          <a:lstStyle>
            <a:lvl1pPr>
              <a:lnSpc>
                <a:spcPct val="100000"/>
              </a:lnSpc>
              <a:defRPr sz="3877">
                <a:solidFill>
                  <a:schemeClr val="accent1"/>
                </a:solidFill>
              </a:defRPr>
            </a:lvl1pPr>
          </a:lstStyle>
          <a:p>
            <a:r>
              <a:rPr lang="en-GB" noProof="0" dirty="0"/>
              <a:t>Click to edit Master title style</a:t>
            </a:r>
            <a:endParaRPr lang="fi-FI" noProof="0" dirty="0"/>
          </a:p>
        </p:txBody>
      </p:sp>
      <p:sp>
        <p:nvSpPr>
          <p:cNvPr id="8" name="Text Placeholder 2">
            <a:extLst>
              <a:ext uri="{FF2B5EF4-FFF2-40B4-BE49-F238E27FC236}">
                <a16:creationId xmlns:a16="http://schemas.microsoft.com/office/drawing/2014/main" id="{E3192362-4E5D-87C0-47A9-72E5541EA57A}"/>
              </a:ext>
            </a:extLst>
          </p:cNvPr>
          <p:cNvSpPr>
            <a:spLocks noGrp="1"/>
          </p:cNvSpPr>
          <p:nvPr>
            <p:ph type="body" idx="14"/>
          </p:nvPr>
        </p:nvSpPr>
        <p:spPr>
          <a:xfrm>
            <a:off x="660078" y="8182926"/>
            <a:ext cx="8281035" cy="1515794"/>
          </a:xfrm>
        </p:spPr>
        <p:txBody>
          <a:bodyPr anchor="t"/>
          <a:lstStyle>
            <a:lvl1pPr marL="0" indent="0">
              <a:spcBef>
                <a:spcPts val="0"/>
              </a:spcBef>
              <a:buNone/>
              <a:defRPr sz="1938" b="0" i="0">
                <a:latin typeface="Arial" panose="020B0604020202020204" pitchFamily="34" charset="0"/>
                <a:cs typeface="Arial" panose="020B0604020202020204" pitchFamily="34" charset="0"/>
              </a:defRPr>
            </a:lvl1pPr>
            <a:lvl2pPr marL="332343" indent="0">
              <a:buNone/>
              <a:defRPr sz="1938" b="0"/>
            </a:lvl2pPr>
            <a:lvl3pPr marL="664687" indent="0">
              <a:buNone/>
              <a:defRPr sz="1938" b="0"/>
            </a:lvl3pPr>
            <a:lvl4pPr marL="997030" indent="0">
              <a:buNone/>
              <a:defRPr sz="1938" b="0"/>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10" name="Text Placeholder 2">
            <a:extLst>
              <a:ext uri="{FF2B5EF4-FFF2-40B4-BE49-F238E27FC236}">
                <a16:creationId xmlns:a16="http://schemas.microsoft.com/office/drawing/2014/main" id="{16B9F92C-F499-5CC9-3566-C27A73D99B2F}"/>
              </a:ext>
            </a:extLst>
          </p:cNvPr>
          <p:cNvSpPr>
            <a:spLocks noGrp="1"/>
          </p:cNvSpPr>
          <p:nvPr>
            <p:ph type="body" idx="15"/>
          </p:nvPr>
        </p:nvSpPr>
        <p:spPr>
          <a:xfrm>
            <a:off x="660077" y="9834341"/>
            <a:ext cx="8281035" cy="628227"/>
          </a:xfrm>
        </p:spPr>
        <p:txBody>
          <a:bodyPr anchor="ctr"/>
          <a:lstStyle>
            <a:lvl1pPr marL="0" indent="0">
              <a:buNone/>
              <a:defRPr sz="1938" b="1" i="0">
                <a:latin typeface="Arial" panose="020B0604020202020204" pitchFamily="34" charset="0"/>
                <a:cs typeface="Arial" panose="020B0604020202020204" pitchFamily="34" charset="0"/>
              </a:defRPr>
            </a:lvl1pPr>
            <a:lvl2pPr marL="332343" indent="0">
              <a:buNone/>
              <a:defRPr sz="1454" b="1"/>
            </a:lvl2pPr>
            <a:lvl3pPr marL="664687" indent="0">
              <a:buNone/>
              <a:defRPr sz="1309" b="1"/>
            </a:lvl3pPr>
            <a:lvl4pPr marL="997030" indent="0">
              <a:buNone/>
              <a:defRPr sz="1163" b="1"/>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p:txBody>
      </p:sp>
      <p:sp>
        <p:nvSpPr>
          <p:cNvPr id="11" name="Text Placeholder 2">
            <a:extLst>
              <a:ext uri="{FF2B5EF4-FFF2-40B4-BE49-F238E27FC236}">
                <a16:creationId xmlns:a16="http://schemas.microsoft.com/office/drawing/2014/main" id="{D3966FB3-4FCC-1497-4A86-6E75B8BEEED9}"/>
              </a:ext>
            </a:extLst>
          </p:cNvPr>
          <p:cNvSpPr>
            <a:spLocks noGrp="1"/>
          </p:cNvSpPr>
          <p:nvPr>
            <p:ph type="body" idx="17"/>
          </p:nvPr>
        </p:nvSpPr>
        <p:spPr>
          <a:xfrm>
            <a:off x="660076" y="10598189"/>
            <a:ext cx="8281035" cy="628227"/>
          </a:xfrm>
        </p:spPr>
        <p:txBody>
          <a:bodyPr anchor="ctr"/>
          <a:lstStyle>
            <a:lvl1pPr marL="0" indent="0">
              <a:buNone/>
              <a:defRPr sz="2326" b="1" i="0">
                <a:solidFill>
                  <a:schemeClr val="accent1"/>
                </a:solidFill>
                <a:latin typeface="Arial" panose="020B0604020202020204" pitchFamily="34" charset="0"/>
                <a:cs typeface="Arial" panose="020B0604020202020204" pitchFamily="34" charset="0"/>
              </a:defRPr>
            </a:lvl1pPr>
            <a:lvl2pPr marL="332343" indent="0">
              <a:buNone/>
              <a:defRPr sz="1454" b="1"/>
            </a:lvl2pPr>
            <a:lvl3pPr marL="664687" indent="0">
              <a:buNone/>
              <a:defRPr sz="1309" b="1"/>
            </a:lvl3pPr>
            <a:lvl4pPr marL="997030" indent="0">
              <a:buNone/>
              <a:defRPr sz="1163" b="1"/>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p:txBody>
      </p:sp>
      <p:sp>
        <p:nvSpPr>
          <p:cNvPr id="13" name="Text Placeholder 2">
            <a:extLst>
              <a:ext uri="{FF2B5EF4-FFF2-40B4-BE49-F238E27FC236}">
                <a16:creationId xmlns:a16="http://schemas.microsoft.com/office/drawing/2014/main" id="{E9D79418-A049-1308-25C8-16A24D715A4C}"/>
              </a:ext>
            </a:extLst>
          </p:cNvPr>
          <p:cNvSpPr>
            <a:spLocks noGrp="1"/>
          </p:cNvSpPr>
          <p:nvPr>
            <p:ph type="body" idx="18"/>
          </p:nvPr>
        </p:nvSpPr>
        <p:spPr>
          <a:xfrm>
            <a:off x="660074" y="11362037"/>
            <a:ext cx="8281035" cy="964170"/>
          </a:xfrm>
        </p:spPr>
        <p:txBody>
          <a:bodyPr anchor="t"/>
          <a:lstStyle>
            <a:lvl1pPr marL="0" indent="0">
              <a:spcBef>
                <a:spcPts val="0"/>
              </a:spcBef>
              <a:buNone/>
              <a:defRPr sz="1680" b="0" i="0">
                <a:latin typeface="Arial" panose="020B0604020202020204" pitchFamily="34" charset="0"/>
                <a:cs typeface="Arial" panose="020B0604020202020204" pitchFamily="34" charset="0"/>
              </a:defRPr>
            </a:lvl1pPr>
            <a:lvl2pPr marL="332343" indent="0">
              <a:buNone/>
              <a:defRPr sz="1680" b="0"/>
            </a:lvl2pPr>
            <a:lvl3pPr marL="664687" indent="0">
              <a:buNone/>
              <a:defRPr sz="1680" b="0"/>
            </a:lvl3pPr>
            <a:lvl4pPr marL="997030" indent="0">
              <a:buNone/>
              <a:defRPr sz="1680" b="0"/>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pic>
        <p:nvPicPr>
          <p:cNvPr id="15" name="Picture 14" descr="Text&#10;&#10;Description automatically generated with medium confidence">
            <a:extLst>
              <a:ext uri="{FF2B5EF4-FFF2-40B4-BE49-F238E27FC236}">
                <a16:creationId xmlns:a16="http://schemas.microsoft.com/office/drawing/2014/main" id="{215AEE49-F2E6-EFF1-0CEA-64CD8B12527D}"/>
              </a:ext>
            </a:extLst>
          </p:cNvPr>
          <p:cNvPicPr>
            <a:picLocks noChangeAspect="1"/>
          </p:cNvPicPr>
          <p:nvPr userDrawn="1"/>
        </p:nvPicPr>
        <p:blipFill>
          <a:blip r:embed="rId2">
            <a:alphaModFix/>
          </a:blip>
          <a:stretch>
            <a:fillRect/>
          </a:stretch>
        </p:blipFill>
        <p:spPr>
          <a:xfrm>
            <a:off x="6598920" y="295422"/>
            <a:ext cx="2651125" cy="1203672"/>
          </a:xfrm>
          <a:prstGeom prst="rect">
            <a:avLst/>
          </a:prstGeom>
        </p:spPr>
      </p:pic>
    </p:spTree>
    <p:extLst>
      <p:ext uri="{BB962C8B-B14F-4D97-AF65-F5344CB8AC3E}">
        <p14:creationId xmlns:p14="http://schemas.microsoft.com/office/powerpoint/2010/main" val="14147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I">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09D3590-3136-69AA-39A4-7DC1F3F4DD26}"/>
              </a:ext>
            </a:extLst>
          </p:cNvPr>
          <p:cNvSpPr>
            <a:spLocks noGrp="1"/>
          </p:cNvSpPr>
          <p:nvPr>
            <p:ph type="pic" sz="quarter" idx="16"/>
          </p:nvPr>
        </p:nvSpPr>
        <p:spPr>
          <a:xfrm>
            <a:off x="351155" y="295422"/>
            <a:ext cx="8898890" cy="6664504"/>
          </a:xfrm>
        </p:spPr>
        <p:txBody>
          <a:bodyPr/>
          <a:lstStyle/>
          <a:p>
            <a:endParaRPr lang="fi-FI"/>
          </a:p>
        </p:txBody>
      </p:sp>
      <p:sp>
        <p:nvSpPr>
          <p:cNvPr id="8" name="Title 1">
            <a:extLst>
              <a:ext uri="{FF2B5EF4-FFF2-40B4-BE49-F238E27FC236}">
                <a16:creationId xmlns:a16="http://schemas.microsoft.com/office/drawing/2014/main" id="{5EC4E789-6482-A519-4F22-E35A6121D08E}"/>
              </a:ext>
            </a:extLst>
          </p:cNvPr>
          <p:cNvSpPr>
            <a:spLocks noGrp="1"/>
          </p:cNvSpPr>
          <p:nvPr>
            <p:ph type="title"/>
          </p:nvPr>
        </p:nvSpPr>
        <p:spPr>
          <a:xfrm>
            <a:off x="660080" y="7223267"/>
            <a:ext cx="8281035" cy="809839"/>
          </a:xfrm>
          <a:prstGeom prst="rect">
            <a:avLst/>
          </a:prstGeom>
        </p:spPr>
        <p:txBody>
          <a:bodyPr/>
          <a:lstStyle>
            <a:lvl1pPr>
              <a:lnSpc>
                <a:spcPct val="100000"/>
              </a:lnSpc>
              <a:defRPr sz="3877">
                <a:solidFill>
                  <a:schemeClr val="accent1"/>
                </a:solidFill>
              </a:defRPr>
            </a:lvl1pPr>
          </a:lstStyle>
          <a:p>
            <a:r>
              <a:rPr lang="en-GB" noProof="0" dirty="0"/>
              <a:t>Click to edit Master title style</a:t>
            </a:r>
            <a:endParaRPr lang="fi-FI" noProof="0" dirty="0"/>
          </a:p>
        </p:txBody>
      </p:sp>
      <p:sp>
        <p:nvSpPr>
          <p:cNvPr id="9" name="Text Placeholder 2">
            <a:extLst>
              <a:ext uri="{FF2B5EF4-FFF2-40B4-BE49-F238E27FC236}">
                <a16:creationId xmlns:a16="http://schemas.microsoft.com/office/drawing/2014/main" id="{90D05CF4-93E5-036E-ACF2-4F8212E04FF3}"/>
              </a:ext>
            </a:extLst>
          </p:cNvPr>
          <p:cNvSpPr>
            <a:spLocks noGrp="1"/>
          </p:cNvSpPr>
          <p:nvPr>
            <p:ph type="body" idx="14"/>
          </p:nvPr>
        </p:nvSpPr>
        <p:spPr>
          <a:xfrm>
            <a:off x="660078" y="8182926"/>
            <a:ext cx="8281035" cy="1515794"/>
          </a:xfrm>
        </p:spPr>
        <p:txBody>
          <a:bodyPr anchor="t"/>
          <a:lstStyle>
            <a:lvl1pPr marL="0" indent="0">
              <a:spcBef>
                <a:spcPts val="0"/>
              </a:spcBef>
              <a:buNone/>
              <a:defRPr sz="1938" b="0" i="0">
                <a:latin typeface="Arial" panose="020B0604020202020204" pitchFamily="34" charset="0"/>
                <a:cs typeface="Arial" panose="020B0604020202020204" pitchFamily="34" charset="0"/>
              </a:defRPr>
            </a:lvl1pPr>
            <a:lvl2pPr marL="332343" indent="0">
              <a:buNone/>
              <a:defRPr sz="1938" b="0"/>
            </a:lvl2pPr>
            <a:lvl3pPr marL="664687" indent="0">
              <a:buNone/>
              <a:defRPr sz="1938" b="0"/>
            </a:lvl3pPr>
            <a:lvl4pPr marL="997030" indent="0">
              <a:buNone/>
              <a:defRPr sz="1938" b="0"/>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10" name="Text Placeholder 2">
            <a:extLst>
              <a:ext uri="{FF2B5EF4-FFF2-40B4-BE49-F238E27FC236}">
                <a16:creationId xmlns:a16="http://schemas.microsoft.com/office/drawing/2014/main" id="{1211C2A3-3789-0AB1-A330-7119FB39EE72}"/>
              </a:ext>
            </a:extLst>
          </p:cNvPr>
          <p:cNvSpPr>
            <a:spLocks noGrp="1"/>
          </p:cNvSpPr>
          <p:nvPr>
            <p:ph type="body" idx="15"/>
          </p:nvPr>
        </p:nvSpPr>
        <p:spPr>
          <a:xfrm>
            <a:off x="660077" y="9834341"/>
            <a:ext cx="8281035" cy="628227"/>
          </a:xfrm>
        </p:spPr>
        <p:txBody>
          <a:bodyPr anchor="ctr"/>
          <a:lstStyle>
            <a:lvl1pPr marL="0" indent="0">
              <a:buNone/>
              <a:defRPr sz="1938" b="1" i="0">
                <a:latin typeface="Arial" panose="020B0604020202020204" pitchFamily="34" charset="0"/>
                <a:cs typeface="Arial" panose="020B0604020202020204" pitchFamily="34" charset="0"/>
              </a:defRPr>
            </a:lvl1pPr>
            <a:lvl2pPr marL="332343" indent="0">
              <a:buNone/>
              <a:defRPr sz="1454" b="1"/>
            </a:lvl2pPr>
            <a:lvl3pPr marL="664687" indent="0">
              <a:buNone/>
              <a:defRPr sz="1309" b="1"/>
            </a:lvl3pPr>
            <a:lvl4pPr marL="997030" indent="0">
              <a:buNone/>
              <a:defRPr sz="1163" b="1"/>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p:txBody>
      </p:sp>
      <p:sp>
        <p:nvSpPr>
          <p:cNvPr id="11" name="Text Placeholder 2">
            <a:extLst>
              <a:ext uri="{FF2B5EF4-FFF2-40B4-BE49-F238E27FC236}">
                <a16:creationId xmlns:a16="http://schemas.microsoft.com/office/drawing/2014/main" id="{AB11EF79-2DEB-E29D-E6EF-177597B55E08}"/>
              </a:ext>
            </a:extLst>
          </p:cNvPr>
          <p:cNvSpPr>
            <a:spLocks noGrp="1"/>
          </p:cNvSpPr>
          <p:nvPr>
            <p:ph type="body" idx="17"/>
          </p:nvPr>
        </p:nvSpPr>
        <p:spPr>
          <a:xfrm>
            <a:off x="660076" y="10598189"/>
            <a:ext cx="8281035" cy="628227"/>
          </a:xfrm>
        </p:spPr>
        <p:txBody>
          <a:bodyPr anchor="ctr"/>
          <a:lstStyle>
            <a:lvl1pPr marL="0" indent="0">
              <a:buNone/>
              <a:defRPr sz="2326" b="1" i="0">
                <a:solidFill>
                  <a:schemeClr val="accent1"/>
                </a:solidFill>
                <a:latin typeface="Arial" panose="020B0604020202020204" pitchFamily="34" charset="0"/>
                <a:cs typeface="Arial" panose="020B0604020202020204" pitchFamily="34" charset="0"/>
              </a:defRPr>
            </a:lvl1pPr>
            <a:lvl2pPr marL="332343" indent="0">
              <a:buNone/>
              <a:defRPr sz="1454" b="1"/>
            </a:lvl2pPr>
            <a:lvl3pPr marL="664687" indent="0">
              <a:buNone/>
              <a:defRPr sz="1309" b="1"/>
            </a:lvl3pPr>
            <a:lvl4pPr marL="997030" indent="0">
              <a:buNone/>
              <a:defRPr sz="1163" b="1"/>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p:txBody>
      </p:sp>
      <p:sp>
        <p:nvSpPr>
          <p:cNvPr id="13" name="Text Placeholder 2">
            <a:extLst>
              <a:ext uri="{FF2B5EF4-FFF2-40B4-BE49-F238E27FC236}">
                <a16:creationId xmlns:a16="http://schemas.microsoft.com/office/drawing/2014/main" id="{B35283EF-AFB4-B2A6-8F96-F10107C6FAC7}"/>
              </a:ext>
            </a:extLst>
          </p:cNvPr>
          <p:cNvSpPr>
            <a:spLocks noGrp="1"/>
          </p:cNvSpPr>
          <p:nvPr>
            <p:ph type="body" idx="18"/>
          </p:nvPr>
        </p:nvSpPr>
        <p:spPr>
          <a:xfrm>
            <a:off x="660074" y="11362037"/>
            <a:ext cx="8281035" cy="964170"/>
          </a:xfrm>
        </p:spPr>
        <p:txBody>
          <a:bodyPr anchor="t"/>
          <a:lstStyle>
            <a:lvl1pPr marL="0" indent="0">
              <a:spcBef>
                <a:spcPts val="0"/>
              </a:spcBef>
              <a:buNone/>
              <a:defRPr sz="1680" b="0" i="0">
                <a:latin typeface="Arial" panose="020B0604020202020204" pitchFamily="34" charset="0"/>
                <a:cs typeface="Arial" panose="020B0604020202020204" pitchFamily="34" charset="0"/>
              </a:defRPr>
            </a:lvl1pPr>
            <a:lvl2pPr marL="332343" indent="0">
              <a:buNone/>
              <a:defRPr sz="1680" b="0"/>
            </a:lvl2pPr>
            <a:lvl3pPr marL="664687" indent="0">
              <a:buNone/>
              <a:defRPr sz="1680" b="0"/>
            </a:lvl3pPr>
            <a:lvl4pPr marL="997030" indent="0">
              <a:buNone/>
              <a:defRPr sz="1680" b="0"/>
            </a:lvl4pPr>
            <a:lvl5pPr marL="1329375" indent="0">
              <a:buNone/>
              <a:defRPr sz="1163" b="1"/>
            </a:lvl5pPr>
            <a:lvl6pPr marL="1661718" indent="0">
              <a:buNone/>
              <a:defRPr sz="1163" b="1"/>
            </a:lvl6pPr>
            <a:lvl7pPr marL="1994062" indent="0">
              <a:buNone/>
              <a:defRPr sz="1163" b="1"/>
            </a:lvl7pPr>
            <a:lvl8pPr marL="2326405" indent="0">
              <a:buNone/>
              <a:defRPr sz="1163" b="1"/>
            </a:lvl8pPr>
            <a:lvl9pPr marL="2658748" indent="0">
              <a:buNone/>
              <a:defRPr sz="1163" b="1"/>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pic>
        <p:nvPicPr>
          <p:cNvPr id="15" name="Picture 14" descr="Logo&#10;&#10;Description automatically generated with low confidence">
            <a:extLst>
              <a:ext uri="{FF2B5EF4-FFF2-40B4-BE49-F238E27FC236}">
                <a16:creationId xmlns:a16="http://schemas.microsoft.com/office/drawing/2014/main" id="{70E0A5A8-2217-DC9B-EBFA-9BEBE3620668}"/>
              </a:ext>
            </a:extLst>
          </p:cNvPr>
          <p:cNvPicPr>
            <a:picLocks noChangeAspect="1"/>
          </p:cNvPicPr>
          <p:nvPr userDrawn="1"/>
        </p:nvPicPr>
        <p:blipFill>
          <a:blip r:embed="rId2" cstate="hqprint">
            <a:alphaModFix/>
            <a:extLst>
              <a:ext uri="{28A0092B-C50C-407E-A947-70E740481C1C}">
                <a14:useLocalDpi xmlns:a14="http://schemas.microsoft.com/office/drawing/2010/main"/>
              </a:ext>
            </a:extLst>
          </a:blip>
          <a:stretch>
            <a:fillRect/>
          </a:stretch>
        </p:blipFill>
        <p:spPr>
          <a:xfrm>
            <a:off x="6832786" y="295420"/>
            <a:ext cx="2417260" cy="1202541"/>
          </a:xfrm>
          <a:prstGeom prst="rect">
            <a:avLst/>
          </a:prstGeom>
        </p:spPr>
      </p:pic>
    </p:spTree>
    <p:extLst>
      <p:ext uri="{BB962C8B-B14F-4D97-AF65-F5344CB8AC3E}">
        <p14:creationId xmlns:p14="http://schemas.microsoft.com/office/powerpoint/2010/main" val="3990097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660084" y="3407833"/>
            <a:ext cx="8281035" cy="812249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660084" y="681570"/>
            <a:ext cx="8281035" cy="2474384"/>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64" r:id="rId1"/>
    <p:sldLayoutId id="2147483667" r:id="rId2"/>
  </p:sldLayoutIdLst>
  <p:txStyles>
    <p:titleStyle>
      <a:lvl1pPr algn="l" defTabSz="664687" rtl="0" eaLnBrk="1" latinLnBrk="0" hangingPunct="1">
        <a:lnSpc>
          <a:spcPct val="90000"/>
        </a:lnSpc>
        <a:spcBef>
          <a:spcPct val="0"/>
        </a:spcBef>
        <a:buNone/>
        <a:defRPr sz="3198" b="1" i="0" kern="1200">
          <a:solidFill>
            <a:schemeClr val="tx1"/>
          </a:solidFill>
          <a:latin typeface="Arial" panose="020B0604020202020204" pitchFamily="34" charset="0"/>
          <a:ea typeface="+mj-ea"/>
          <a:cs typeface="Arial" panose="020B0604020202020204" pitchFamily="34" charset="0"/>
        </a:defRPr>
      </a:lvl1pPr>
    </p:titleStyle>
    <p:bodyStyle>
      <a:lvl1pPr marL="166172" indent="-166172" algn="l" defTabSz="664687" rtl="0" eaLnBrk="1" latinLnBrk="0" hangingPunct="1">
        <a:lnSpc>
          <a:spcPct val="100000"/>
        </a:lnSpc>
        <a:spcBef>
          <a:spcPts val="728"/>
        </a:spcBef>
        <a:buFont typeface="Arial" panose="020B0604020202020204" pitchFamily="34" charset="0"/>
        <a:buChar char="•"/>
        <a:defRPr sz="2035" b="0" i="0" kern="1200">
          <a:solidFill>
            <a:schemeClr val="tx1"/>
          </a:solidFill>
          <a:latin typeface="Arial" panose="020B0604020202020204" pitchFamily="34" charset="0"/>
          <a:ea typeface="+mn-ea"/>
          <a:cs typeface="Arial" panose="020B0604020202020204" pitchFamily="34" charset="0"/>
        </a:defRPr>
      </a:lvl1pPr>
      <a:lvl2pPr marL="498516" indent="-166172" algn="l" defTabSz="664687" rtl="0" eaLnBrk="1" latinLnBrk="0" hangingPunct="1">
        <a:lnSpc>
          <a:spcPct val="100000"/>
        </a:lnSpc>
        <a:spcBef>
          <a:spcPts val="363"/>
        </a:spcBef>
        <a:buFont typeface="Arial" panose="020B0604020202020204" pitchFamily="34" charset="0"/>
        <a:buChar char="•"/>
        <a:defRPr sz="1745" b="0" i="0" kern="1200">
          <a:solidFill>
            <a:schemeClr val="tx1"/>
          </a:solidFill>
          <a:latin typeface="Arial" panose="020B0604020202020204" pitchFamily="34" charset="0"/>
          <a:ea typeface="+mn-ea"/>
          <a:cs typeface="Arial" panose="020B0604020202020204" pitchFamily="34" charset="0"/>
        </a:defRPr>
      </a:lvl2pPr>
      <a:lvl3pPr marL="830860" indent="-166172" algn="l" defTabSz="664687" rtl="0" eaLnBrk="1" latinLnBrk="0" hangingPunct="1">
        <a:lnSpc>
          <a:spcPct val="100000"/>
        </a:lnSpc>
        <a:spcBef>
          <a:spcPts val="363"/>
        </a:spcBef>
        <a:buFont typeface="Arial" panose="020B0604020202020204" pitchFamily="34" charset="0"/>
        <a:buChar char="•"/>
        <a:defRPr sz="1454" b="0" i="0" kern="1200">
          <a:solidFill>
            <a:schemeClr val="tx1"/>
          </a:solidFill>
          <a:latin typeface="Arial" panose="020B0604020202020204" pitchFamily="34" charset="0"/>
          <a:ea typeface="+mn-ea"/>
          <a:cs typeface="Arial" panose="020B0604020202020204" pitchFamily="34" charset="0"/>
        </a:defRPr>
      </a:lvl3pPr>
      <a:lvl4pPr marL="1163203" indent="-166172" algn="l" defTabSz="664687" rtl="0" eaLnBrk="1" latinLnBrk="0" hangingPunct="1">
        <a:lnSpc>
          <a:spcPct val="100000"/>
        </a:lnSpc>
        <a:spcBef>
          <a:spcPts val="363"/>
        </a:spcBef>
        <a:buFont typeface="Arial" panose="020B0604020202020204" pitchFamily="34" charset="0"/>
        <a:buChar char="•"/>
        <a:defRPr sz="1309" b="0" i="0" kern="1200">
          <a:solidFill>
            <a:schemeClr val="tx1"/>
          </a:solidFill>
          <a:latin typeface="Arial" panose="020B0604020202020204" pitchFamily="34" charset="0"/>
          <a:ea typeface="+mn-ea"/>
          <a:cs typeface="Arial" panose="020B0604020202020204" pitchFamily="34" charset="0"/>
        </a:defRPr>
      </a:lvl4pPr>
      <a:lvl5pPr marL="1495546" indent="-166172" algn="l" defTabSz="664687" rtl="0" eaLnBrk="1" latinLnBrk="0" hangingPunct="1">
        <a:lnSpc>
          <a:spcPct val="100000"/>
        </a:lnSpc>
        <a:spcBef>
          <a:spcPts val="363"/>
        </a:spcBef>
        <a:buFont typeface="Arial" panose="020B0604020202020204" pitchFamily="34" charset="0"/>
        <a:buChar char="•"/>
        <a:defRPr sz="1309" b="0" i="0" kern="1200">
          <a:solidFill>
            <a:schemeClr val="tx1"/>
          </a:solidFill>
          <a:latin typeface="Arial" panose="020B0604020202020204" pitchFamily="34" charset="0"/>
          <a:ea typeface="+mn-ea"/>
          <a:cs typeface="Arial" panose="020B0604020202020204" pitchFamily="34" charset="0"/>
        </a:defRPr>
      </a:lvl5pPr>
      <a:lvl6pPr marL="1827890" indent="-166172" algn="l" defTabSz="664687" rtl="0" eaLnBrk="1" latinLnBrk="0" hangingPunct="1">
        <a:lnSpc>
          <a:spcPct val="90000"/>
        </a:lnSpc>
        <a:spcBef>
          <a:spcPts val="363"/>
        </a:spcBef>
        <a:buFont typeface="Arial" panose="020B0604020202020204" pitchFamily="34" charset="0"/>
        <a:buChar char="•"/>
        <a:defRPr sz="1309" kern="1200">
          <a:solidFill>
            <a:schemeClr val="tx1"/>
          </a:solidFill>
          <a:latin typeface="+mn-lt"/>
          <a:ea typeface="+mn-ea"/>
          <a:cs typeface="+mn-cs"/>
        </a:defRPr>
      </a:lvl6pPr>
      <a:lvl7pPr marL="2160233" indent="-166172" algn="l" defTabSz="664687" rtl="0" eaLnBrk="1" latinLnBrk="0" hangingPunct="1">
        <a:lnSpc>
          <a:spcPct val="90000"/>
        </a:lnSpc>
        <a:spcBef>
          <a:spcPts val="363"/>
        </a:spcBef>
        <a:buFont typeface="Arial" panose="020B0604020202020204" pitchFamily="34" charset="0"/>
        <a:buChar char="•"/>
        <a:defRPr sz="1309" kern="1200">
          <a:solidFill>
            <a:schemeClr val="tx1"/>
          </a:solidFill>
          <a:latin typeface="+mn-lt"/>
          <a:ea typeface="+mn-ea"/>
          <a:cs typeface="+mn-cs"/>
        </a:defRPr>
      </a:lvl7pPr>
      <a:lvl8pPr marL="2492577" indent="-166172" algn="l" defTabSz="664687" rtl="0" eaLnBrk="1" latinLnBrk="0" hangingPunct="1">
        <a:lnSpc>
          <a:spcPct val="90000"/>
        </a:lnSpc>
        <a:spcBef>
          <a:spcPts val="363"/>
        </a:spcBef>
        <a:buFont typeface="Arial" panose="020B0604020202020204" pitchFamily="34" charset="0"/>
        <a:buChar char="•"/>
        <a:defRPr sz="1309" kern="1200">
          <a:solidFill>
            <a:schemeClr val="tx1"/>
          </a:solidFill>
          <a:latin typeface="+mn-lt"/>
          <a:ea typeface="+mn-ea"/>
          <a:cs typeface="+mn-cs"/>
        </a:defRPr>
      </a:lvl8pPr>
      <a:lvl9pPr marL="2824921" indent="-166172" algn="l" defTabSz="664687" rtl="0" eaLnBrk="1" latinLnBrk="0" hangingPunct="1">
        <a:lnSpc>
          <a:spcPct val="90000"/>
        </a:lnSpc>
        <a:spcBef>
          <a:spcPts val="363"/>
        </a:spcBef>
        <a:buFont typeface="Arial" panose="020B0604020202020204" pitchFamily="34" charset="0"/>
        <a:buChar char="•"/>
        <a:defRPr sz="1309" kern="1200">
          <a:solidFill>
            <a:schemeClr val="tx1"/>
          </a:solidFill>
          <a:latin typeface="+mn-lt"/>
          <a:ea typeface="+mn-ea"/>
          <a:cs typeface="+mn-cs"/>
        </a:defRPr>
      </a:lvl9pPr>
    </p:bodyStyle>
    <p:otherStyle>
      <a:defPPr>
        <a:defRPr lang="en-FI"/>
      </a:defPPr>
      <a:lvl1pPr marL="0" algn="l" defTabSz="664687" rtl="0" eaLnBrk="1" latinLnBrk="0" hangingPunct="1">
        <a:defRPr sz="1309" kern="1200">
          <a:solidFill>
            <a:schemeClr val="tx1"/>
          </a:solidFill>
          <a:latin typeface="+mn-lt"/>
          <a:ea typeface="+mn-ea"/>
          <a:cs typeface="+mn-cs"/>
        </a:defRPr>
      </a:lvl1pPr>
      <a:lvl2pPr marL="332343" algn="l" defTabSz="664687" rtl="0" eaLnBrk="1" latinLnBrk="0" hangingPunct="1">
        <a:defRPr sz="1309" kern="1200">
          <a:solidFill>
            <a:schemeClr val="tx1"/>
          </a:solidFill>
          <a:latin typeface="+mn-lt"/>
          <a:ea typeface="+mn-ea"/>
          <a:cs typeface="+mn-cs"/>
        </a:defRPr>
      </a:lvl2pPr>
      <a:lvl3pPr marL="664687" algn="l" defTabSz="664687" rtl="0" eaLnBrk="1" latinLnBrk="0" hangingPunct="1">
        <a:defRPr sz="1309" kern="1200">
          <a:solidFill>
            <a:schemeClr val="tx1"/>
          </a:solidFill>
          <a:latin typeface="+mn-lt"/>
          <a:ea typeface="+mn-ea"/>
          <a:cs typeface="+mn-cs"/>
        </a:defRPr>
      </a:lvl3pPr>
      <a:lvl4pPr marL="997030" algn="l" defTabSz="664687" rtl="0" eaLnBrk="1" latinLnBrk="0" hangingPunct="1">
        <a:defRPr sz="1309" kern="1200">
          <a:solidFill>
            <a:schemeClr val="tx1"/>
          </a:solidFill>
          <a:latin typeface="+mn-lt"/>
          <a:ea typeface="+mn-ea"/>
          <a:cs typeface="+mn-cs"/>
        </a:defRPr>
      </a:lvl4pPr>
      <a:lvl5pPr marL="1329375" algn="l" defTabSz="664687" rtl="0" eaLnBrk="1" latinLnBrk="0" hangingPunct="1">
        <a:defRPr sz="1309" kern="1200">
          <a:solidFill>
            <a:schemeClr val="tx1"/>
          </a:solidFill>
          <a:latin typeface="+mn-lt"/>
          <a:ea typeface="+mn-ea"/>
          <a:cs typeface="+mn-cs"/>
        </a:defRPr>
      </a:lvl5pPr>
      <a:lvl6pPr marL="1661718" algn="l" defTabSz="664687" rtl="0" eaLnBrk="1" latinLnBrk="0" hangingPunct="1">
        <a:defRPr sz="1309" kern="1200">
          <a:solidFill>
            <a:schemeClr val="tx1"/>
          </a:solidFill>
          <a:latin typeface="+mn-lt"/>
          <a:ea typeface="+mn-ea"/>
          <a:cs typeface="+mn-cs"/>
        </a:defRPr>
      </a:lvl6pPr>
      <a:lvl7pPr marL="1994062" algn="l" defTabSz="664687" rtl="0" eaLnBrk="1" latinLnBrk="0" hangingPunct="1">
        <a:defRPr sz="1309" kern="1200">
          <a:solidFill>
            <a:schemeClr val="tx1"/>
          </a:solidFill>
          <a:latin typeface="+mn-lt"/>
          <a:ea typeface="+mn-ea"/>
          <a:cs typeface="+mn-cs"/>
        </a:defRPr>
      </a:lvl7pPr>
      <a:lvl8pPr marL="2326405" algn="l" defTabSz="664687" rtl="0" eaLnBrk="1" latinLnBrk="0" hangingPunct="1">
        <a:defRPr sz="1309" kern="1200">
          <a:solidFill>
            <a:schemeClr val="tx1"/>
          </a:solidFill>
          <a:latin typeface="+mn-lt"/>
          <a:ea typeface="+mn-ea"/>
          <a:cs typeface="+mn-cs"/>
        </a:defRPr>
      </a:lvl8pPr>
      <a:lvl9pPr marL="2658748" algn="l" defTabSz="664687" rtl="0" eaLnBrk="1" latinLnBrk="0" hangingPunct="1">
        <a:defRPr sz="13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9D5E2775-FBDD-9A97-2E03-3B7C3D7B5F28}"/>
              </a:ext>
            </a:extLst>
          </p:cNvPr>
          <p:cNvPicPr>
            <a:picLocks noGrp="1" noChangeAspect="1"/>
          </p:cNvPicPr>
          <p:nvPr>
            <p:ph type="pic" sz="quarter" idx="16"/>
          </p:nvPr>
        </p:nvPicPr>
        <p:blipFill>
          <a:blip r:embed="rId2"/>
          <a:srcRect l="3018" r="3018"/>
          <a:stretch/>
        </p:blipFill>
        <p:spPr>
          <a:xfrm>
            <a:off x="351155" y="295422"/>
            <a:ext cx="8898890" cy="6313722"/>
          </a:xfrm>
        </p:spPr>
      </p:pic>
      <p:sp>
        <p:nvSpPr>
          <p:cNvPr id="2" name="Title 1">
            <a:extLst>
              <a:ext uri="{FF2B5EF4-FFF2-40B4-BE49-F238E27FC236}">
                <a16:creationId xmlns:a16="http://schemas.microsoft.com/office/drawing/2014/main" id="{BCDE9253-A2C4-A495-A21F-63B490709CDF}"/>
              </a:ext>
            </a:extLst>
          </p:cNvPr>
          <p:cNvSpPr>
            <a:spLocks noGrp="1"/>
          </p:cNvSpPr>
          <p:nvPr>
            <p:ph type="title"/>
          </p:nvPr>
        </p:nvSpPr>
        <p:spPr>
          <a:xfrm>
            <a:off x="660073" y="6851494"/>
            <a:ext cx="8281035" cy="809839"/>
          </a:xfrm>
        </p:spPr>
        <p:txBody>
          <a:bodyPr/>
          <a:lstStyle/>
          <a:p>
            <a:pPr algn="l" rtl="0"/>
            <a:r>
              <a:rPr lang="sv-fi" b="1" i="0" u="none" baseline="0"/>
              <a:t>Kom med i den viktiga frivilligverksamheten!</a:t>
            </a:r>
          </a:p>
        </p:txBody>
      </p:sp>
      <p:sp>
        <p:nvSpPr>
          <p:cNvPr id="3" name="Text Placeholder 2">
            <a:extLst>
              <a:ext uri="{FF2B5EF4-FFF2-40B4-BE49-F238E27FC236}">
                <a16:creationId xmlns:a16="http://schemas.microsoft.com/office/drawing/2014/main" id="{81EBCA4B-5AA3-DDA3-120D-F646F2AC4BB8}"/>
              </a:ext>
            </a:extLst>
          </p:cNvPr>
          <p:cNvSpPr>
            <a:spLocks noGrp="1"/>
          </p:cNvSpPr>
          <p:nvPr>
            <p:ph type="body" idx="14"/>
          </p:nvPr>
        </p:nvSpPr>
        <p:spPr>
          <a:xfrm>
            <a:off x="660073" y="8082090"/>
            <a:ext cx="8281035" cy="1515794"/>
          </a:xfrm>
        </p:spPr>
        <p:txBody>
          <a:bodyPr/>
          <a:lstStyle/>
          <a:p>
            <a:pPr algn="l" rtl="0"/>
            <a:r>
              <a:rPr lang="sv-fi" b="0" i="0" u="none" baseline="0"/>
              <a:t>Röda Korsets avdelning</a:t>
            </a:r>
            <a:r>
              <a:rPr lang="sv-fi" b="0" i="0" u="none" baseline="0">
                <a:highlight>
                  <a:srgbClr val="FFFF00"/>
                </a:highlight>
              </a:rPr>
              <a:t> på xxxx orten</a:t>
            </a:r>
            <a:r>
              <a:rPr lang="sv-fi" b="0" i="0" u="none" baseline="0"/>
              <a:t> söker nya frivilliga – skulle det kunna vara du? Vi vill ha med människor med många olika bakgrunder. Du kan komma med även om du inte pratar flytande finska eller svenska. Det viktigaste är ett öppet sinne och viljan att hjälpa.</a:t>
            </a:r>
          </a:p>
          <a:p>
            <a:endParaRPr lang="sv-fi" noProof="1"/>
          </a:p>
          <a:p>
            <a:pPr algn="l" rtl="0"/>
            <a:r>
              <a:rPr lang="sv-fi" b="0" i="0" u="none" baseline="0"/>
              <a:t>Som frivillig inom Röda Korset kan du göra många olika saker: Du kan till exempel jobba inom första hjälpen och beredskap, mathjälpen, med barn och ungdomar eller stödja invandrare som nyss flyttat till Finland. Som frivillig får du nya vänner, mångsidig erfarenhet för arbetslivet samt glädje av att hjälpa andra.</a:t>
            </a:r>
          </a:p>
        </p:txBody>
      </p:sp>
      <p:sp>
        <p:nvSpPr>
          <p:cNvPr id="6" name="Text Placeholder 5">
            <a:extLst>
              <a:ext uri="{FF2B5EF4-FFF2-40B4-BE49-F238E27FC236}">
                <a16:creationId xmlns:a16="http://schemas.microsoft.com/office/drawing/2014/main" id="{F442F16F-DDC0-ED37-8D2A-4773E81B673F}"/>
              </a:ext>
            </a:extLst>
          </p:cNvPr>
          <p:cNvSpPr>
            <a:spLocks noGrp="1"/>
          </p:cNvSpPr>
          <p:nvPr>
            <p:ph type="body" idx="17"/>
          </p:nvPr>
        </p:nvSpPr>
        <p:spPr>
          <a:xfrm>
            <a:off x="660073" y="11144448"/>
            <a:ext cx="8281035" cy="628227"/>
          </a:xfrm>
        </p:spPr>
        <p:txBody>
          <a:bodyPr/>
          <a:lstStyle/>
          <a:p>
            <a:pPr algn="l" rtl="0"/>
            <a:r>
              <a:rPr lang="sv-fi" b="1" i="0" u="none" baseline="0"/>
              <a:t>Vill du gå med i verksamheten? Fråga mer!</a:t>
            </a:r>
          </a:p>
        </p:txBody>
      </p:sp>
      <p:sp>
        <p:nvSpPr>
          <p:cNvPr id="7" name="Text Placeholder 6">
            <a:extLst>
              <a:ext uri="{FF2B5EF4-FFF2-40B4-BE49-F238E27FC236}">
                <a16:creationId xmlns:a16="http://schemas.microsoft.com/office/drawing/2014/main" id="{3C39804B-4473-40A7-4F96-15D91B617B87}"/>
              </a:ext>
            </a:extLst>
          </p:cNvPr>
          <p:cNvSpPr>
            <a:spLocks noGrp="1"/>
          </p:cNvSpPr>
          <p:nvPr>
            <p:ph type="body" idx="18"/>
          </p:nvPr>
        </p:nvSpPr>
        <p:spPr>
          <a:xfrm>
            <a:off x="660071" y="11901521"/>
            <a:ext cx="8281035" cy="964170"/>
          </a:xfrm>
        </p:spPr>
        <p:txBody>
          <a:bodyPr/>
          <a:lstStyle/>
          <a:p>
            <a:pPr algn="l" rtl="0"/>
            <a:r>
              <a:rPr lang="sv-fi" b="1" i="0" u="none" strike="noStrike" baseline="0">
                <a:solidFill>
                  <a:srgbClr val="181818"/>
                </a:solidFill>
                <a:effectLst/>
              </a:rPr>
              <a:t>Kontaktuppgifter: </a:t>
            </a:r>
            <a:r>
              <a:rPr lang="sv-fi" b="0" i="0" u="none" strike="noStrike" baseline="0">
                <a:solidFill>
                  <a:srgbClr val="181818"/>
                </a:solidFill>
                <a:effectLst/>
              </a:rPr>
              <a:t>XXXXX</a:t>
            </a:r>
            <a:endParaRPr lang="sv-fi" noProof="1"/>
          </a:p>
        </p:txBody>
      </p:sp>
      <p:pic>
        <p:nvPicPr>
          <p:cNvPr id="20" name="Picture 19">
            <a:extLst>
              <a:ext uri="{FF2B5EF4-FFF2-40B4-BE49-F238E27FC236}">
                <a16:creationId xmlns:a16="http://schemas.microsoft.com/office/drawing/2014/main" id="{AB64DCB0-6528-9E25-578C-B2266234ED57}"/>
              </a:ext>
            </a:extLst>
          </p:cNvPr>
          <p:cNvPicPr>
            <a:picLocks noChangeAspect="1"/>
          </p:cNvPicPr>
          <p:nvPr/>
        </p:nvPicPr>
        <p:blipFill>
          <a:blip r:embed="rId3"/>
          <a:srcRect/>
          <a:stretch/>
        </p:blipFill>
        <p:spPr>
          <a:xfrm>
            <a:off x="6837938" y="248928"/>
            <a:ext cx="2421056" cy="1203672"/>
          </a:xfrm>
          <a:prstGeom prst="rect">
            <a:avLst/>
          </a:prstGeom>
        </p:spPr>
      </p:pic>
      <p:sp>
        <p:nvSpPr>
          <p:cNvPr id="4" name="Rectangle 3">
            <a:extLst>
              <a:ext uri="{FF2B5EF4-FFF2-40B4-BE49-F238E27FC236}">
                <a16:creationId xmlns:a16="http://schemas.microsoft.com/office/drawing/2014/main" id="{7B7C3D12-9983-49E9-BCB0-C3CB3E31D7CA}"/>
              </a:ext>
            </a:extLst>
          </p:cNvPr>
          <p:cNvSpPr/>
          <p:nvPr/>
        </p:nvSpPr>
        <p:spPr>
          <a:xfrm>
            <a:off x="7111999" y="5960781"/>
            <a:ext cx="2107565" cy="584775"/>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9" name="TextBox 8">
            <a:extLst>
              <a:ext uri="{FF2B5EF4-FFF2-40B4-BE49-F238E27FC236}">
                <a16:creationId xmlns:a16="http://schemas.microsoft.com/office/drawing/2014/main" id="{18C5994C-D9F8-53C5-12B6-89069DDE764E}"/>
              </a:ext>
            </a:extLst>
          </p:cNvPr>
          <p:cNvSpPr txBox="1"/>
          <p:nvPr/>
        </p:nvSpPr>
        <p:spPr>
          <a:xfrm>
            <a:off x="5196205" y="5960781"/>
            <a:ext cx="4023360" cy="523220"/>
          </a:xfrm>
          <a:prstGeom prst="rect">
            <a:avLst/>
          </a:prstGeom>
          <a:noFill/>
        </p:spPr>
        <p:txBody>
          <a:bodyPr wrap="square" rtlCol="0">
            <a:spAutoFit/>
          </a:bodyPr>
          <a:lstStyle/>
          <a:p>
            <a:pPr algn="r" rtl="0"/>
            <a:r>
              <a:rPr lang="sv-fi" sz="1400" b="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Foto: Kaisa Sirén</a:t>
            </a:r>
          </a:p>
          <a:p>
            <a:pPr algn="r" rtl="0"/>
            <a:r>
              <a:rPr lang="sv-fi" sz="1400" b="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Finlands Röda Kors</a:t>
            </a:r>
          </a:p>
        </p:txBody>
      </p:sp>
    </p:spTree>
    <p:extLst>
      <p:ext uri="{BB962C8B-B14F-4D97-AF65-F5344CB8AC3E}">
        <p14:creationId xmlns:p14="http://schemas.microsoft.com/office/powerpoint/2010/main" val="3601063838"/>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FI_päivitetty" id="{3CD7FA41-E9AC-2C43-8BFB-180382BD3CE5}" vid="{A0B1B484-304B-9D4D-BC21-B0A943DAE9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Template>
  <TotalTime>198</TotalTime>
  <Words>134</Words>
  <Application>Microsoft Office PowerPoint</Application>
  <PresentationFormat>A3 Paper (297x420 mm)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SPR</vt:lpstr>
      <vt:lpstr>Kom med i den viktiga frivilligverksamheten!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Kutsu xxx xxx...</dc:title>
  <dc:creator>Salminen Tuuli</dc:creator>
  <cp:lastModifiedBy>Merta Matleena</cp:lastModifiedBy>
  <cp:revision>6</cp:revision>
  <dcterms:created xsi:type="dcterms:W3CDTF">2023-01-19T13:43:15Z</dcterms:created>
  <dcterms:modified xsi:type="dcterms:W3CDTF">2023-11-02T12:04:54Z</dcterms:modified>
</cp:coreProperties>
</file>