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67" r:id="rId2"/>
  </p:sldIdLst>
  <p:sldSz cx="9601200" cy="12801600" type="A3"/>
  <p:notesSz cx="6858000" cy="9144000"/>
  <p:defaultTextStyle>
    <a:defPPr>
      <a:defRPr lang="en-FI"/>
    </a:defPPr>
    <a:lvl1pPr marL="0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1pPr>
    <a:lvl2pPr marL="610956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2pPr>
    <a:lvl3pPr marL="1221913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3pPr>
    <a:lvl4pPr marL="1832869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4pPr>
    <a:lvl5pPr marL="2443825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5pPr>
    <a:lvl6pPr marL="3054782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6pPr>
    <a:lvl7pPr marL="3665738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7pPr>
    <a:lvl8pPr marL="4276695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8pPr>
    <a:lvl9pPr marL="4887651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A996"/>
    <a:srgbClr val="7F181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3AC7BD-9229-43DF-A7D7-7CAC91937B46}" v="1" dt="2023-11-02T12:05:43.4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28"/>
    <p:restoredTop sz="96327"/>
  </p:normalViewPr>
  <p:slideViewPr>
    <p:cSldViewPr snapToGrid="0" snapToObjects="1">
      <p:cViewPr varScale="1">
        <p:scale>
          <a:sx n="62" d="100"/>
          <a:sy n="62" d="100"/>
        </p:scale>
        <p:origin x="268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ta Matleena" userId="b35db926-dba4-496e-99e4-a62241188ecf" providerId="ADAL" clId="{D33AC7BD-9229-43DF-A7D7-7CAC91937B46}"/>
    <pc:docChg chg="modSld">
      <pc:chgData name="Merta Matleena" userId="b35db926-dba4-496e-99e4-a62241188ecf" providerId="ADAL" clId="{D33AC7BD-9229-43DF-A7D7-7CAC91937B46}" dt="2023-11-02T12:05:47.732" v="11" actId="1035"/>
      <pc:docMkLst>
        <pc:docMk/>
      </pc:docMkLst>
      <pc:sldChg chg="modSp mod">
        <pc:chgData name="Merta Matleena" userId="b35db926-dba4-496e-99e4-a62241188ecf" providerId="ADAL" clId="{D33AC7BD-9229-43DF-A7D7-7CAC91937B46}" dt="2023-11-02T12:05:47.732" v="11" actId="1035"/>
        <pc:sldMkLst>
          <pc:docMk/>
          <pc:sldMk cId="2524817108" sldId="267"/>
        </pc:sldMkLst>
        <pc:picChg chg="mod">
          <ac:chgData name="Merta Matleena" userId="b35db926-dba4-496e-99e4-a62241188ecf" providerId="ADAL" clId="{D33AC7BD-9229-43DF-A7D7-7CAC91937B46}" dt="2023-11-02T12:05:47.732" v="11" actId="1035"/>
          <ac:picMkLst>
            <pc:docMk/>
            <pc:sldMk cId="2524817108" sldId="267"/>
            <ac:picMk id="20" creationId="{AB64DCB0-6528-9E25-578C-B2266234ED5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86ED7-E594-284A-BCB0-7DD2E0F5F816}" type="datetimeFigureOut">
              <a:rPr lang="fi-FI" smtClean="0"/>
              <a:t>2.11.2023</a:t>
            </a:fld>
            <a:endParaRPr lang="fi-FI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1C9AF-C8A2-E248-9C2D-AAFE8E0C60B5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0937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1pPr>
    <a:lvl2pPr marL="610956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2pPr>
    <a:lvl3pPr marL="1221913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3pPr>
    <a:lvl4pPr marL="1832869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4pPr>
    <a:lvl5pPr marL="2443825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5pPr>
    <a:lvl6pPr marL="3054782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6pPr>
    <a:lvl7pPr marL="3665738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7pPr>
    <a:lvl8pPr marL="4276695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8pPr>
    <a:lvl9pPr marL="4887651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2BBB6685-F9AF-05E4-F1CF-CAA13F2C37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1154" y="295422"/>
            <a:ext cx="8898890" cy="6664504"/>
          </a:xfrm>
        </p:spPr>
        <p:txBody>
          <a:bodyPr/>
          <a:lstStyle/>
          <a:p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3D4DA9-823C-EE46-BAF1-CF5E87417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0" y="7223267"/>
            <a:ext cx="8281035" cy="80983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877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  <a:endParaRPr lang="fi-FI" noProof="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3192362-4E5D-87C0-47A9-72E5541EA57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60078" y="8182926"/>
            <a:ext cx="8281035" cy="1515794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93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938" b="0"/>
            </a:lvl2pPr>
            <a:lvl3pPr marL="664687" indent="0">
              <a:buNone/>
              <a:defRPr sz="1938" b="0"/>
            </a:lvl3pPr>
            <a:lvl4pPr marL="997030" indent="0">
              <a:buNone/>
              <a:defRPr sz="1938" b="0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6B9F92C-F499-5CC9-3566-C27A73D99B2F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60077" y="9834341"/>
            <a:ext cx="8281035" cy="628227"/>
          </a:xfrm>
        </p:spPr>
        <p:txBody>
          <a:bodyPr anchor="ctr"/>
          <a:lstStyle>
            <a:lvl1pPr marL="0" indent="0">
              <a:buNone/>
              <a:defRPr sz="1938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454" b="1"/>
            </a:lvl2pPr>
            <a:lvl3pPr marL="664687" indent="0">
              <a:buNone/>
              <a:defRPr sz="1309" b="1"/>
            </a:lvl3pPr>
            <a:lvl4pPr marL="997030" indent="0">
              <a:buNone/>
              <a:defRPr sz="1163" b="1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3966FB3-4FCC-1497-4A86-6E75B8BEEED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60076" y="10598189"/>
            <a:ext cx="8281035" cy="628227"/>
          </a:xfrm>
        </p:spPr>
        <p:txBody>
          <a:bodyPr anchor="ctr"/>
          <a:lstStyle>
            <a:lvl1pPr marL="0" indent="0">
              <a:buNone/>
              <a:defRPr sz="2326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454" b="1"/>
            </a:lvl2pPr>
            <a:lvl3pPr marL="664687" indent="0">
              <a:buNone/>
              <a:defRPr sz="1309" b="1"/>
            </a:lvl3pPr>
            <a:lvl4pPr marL="997030" indent="0">
              <a:buNone/>
              <a:defRPr sz="1163" b="1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9D79418-A049-1308-25C8-16A24D715A4C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60074" y="11362037"/>
            <a:ext cx="8281035" cy="96417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8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680" b="0"/>
            </a:lvl2pPr>
            <a:lvl3pPr marL="664687" indent="0">
              <a:buNone/>
              <a:defRPr sz="1680" b="0"/>
            </a:lvl3pPr>
            <a:lvl4pPr marL="997030" indent="0">
              <a:buNone/>
              <a:defRPr sz="1680" b="0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215AEE49-F2E6-EFF1-0CEA-64CD8B1252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98920" y="295422"/>
            <a:ext cx="2651125" cy="12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33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609D3590-3136-69AA-39A4-7DC1F3F4DD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1155" y="295422"/>
            <a:ext cx="8898890" cy="6664504"/>
          </a:xfrm>
        </p:spPr>
        <p:txBody>
          <a:bodyPr/>
          <a:lstStyle/>
          <a:p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C4E789-6482-A519-4F22-E35A6121D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0" y="7223267"/>
            <a:ext cx="8281035" cy="80983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877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  <a:endParaRPr lang="fi-FI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0D05CF4-93E5-036E-ACF2-4F8212E04FF3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60078" y="8182926"/>
            <a:ext cx="8281035" cy="1515794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93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938" b="0"/>
            </a:lvl2pPr>
            <a:lvl3pPr marL="664687" indent="0">
              <a:buNone/>
              <a:defRPr sz="1938" b="0"/>
            </a:lvl3pPr>
            <a:lvl4pPr marL="997030" indent="0">
              <a:buNone/>
              <a:defRPr sz="1938" b="0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211C2A3-3789-0AB1-A330-7119FB39EE7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60077" y="9834341"/>
            <a:ext cx="8281035" cy="628227"/>
          </a:xfrm>
        </p:spPr>
        <p:txBody>
          <a:bodyPr anchor="ctr"/>
          <a:lstStyle>
            <a:lvl1pPr marL="0" indent="0">
              <a:buNone/>
              <a:defRPr sz="1938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454" b="1"/>
            </a:lvl2pPr>
            <a:lvl3pPr marL="664687" indent="0">
              <a:buNone/>
              <a:defRPr sz="1309" b="1"/>
            </a:lvl3pPr>
            <a:lvl4pPr marL="997030" indent="0">
              <a:buNone/>
              <a:defRPr sz="1163" b="1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B11EF79-2DEB-E29D-E6EF-177597B55E08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60076" y="10598189"/>
            <a:ext cx="8281035" cy="628227"/>
          </a:xfrm>
        </p:spPr>
        <p:txBody>
          <a:bodyPr anchor="ctr"/>
          <a:lstStyle>
            <a:lvl1pPr marL="0" indent="0">
              <a:buNone/>
              <a:defRPr sz="2326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454" b="1"/>
            </a:lvl2pPr>
            <a:lvl3pPr marL="664687" indent="0">
              <a:buNone/>
              <a:defRPr sz="1309" b="1"/>
            </a:lvl3pPr>
            <a:lvl4pPr marL="997030" indent="0">
              <a:buNone/>
              <a:defRPr sz="1163" b="1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35283EF-AFB4-B2A6-8F96-F10107C6FAC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60074" y="11362037"/>
            <a:ext cx="8281035" cy="96417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8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680" b="0"/>
            </a:lvl2pPr>
            <a:lvl3pPr marL="664687" indent="0">
              <a:buNone/>
              <a:defRPr sz="1680" b="0"/>
            </a:lvl3pPr>
            <a:lvl4pPr marL="997030" indent="0">
              <a:buNone/>
              <a:defRPr sz="1680" b="0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pic>
        <p:nvPicPr>
          <p:cNvPr id="15" name="Picture 14" descr="Logo&#10;&#10;Description automatically generated with low confidence">
            <a:extLst>
              <a:ext uri="{FF2B5EF4-FFF2-40B4-BE49-F238E27FC236}">
                <a16:creationId xmlns:a16="http://schemas.microsoft.com/office/drawing/2014/main" id="{70E0A5A8-2217-DC9B-EBFA-9BEBE36206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786" y="295420"/>
            <a:ext cx="2417260" cy="120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9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F7963-B688-6345-9742-540145AD6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084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noProof="0" dirty="0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13ADB4FF-36A8-5847-9E28-618A7E399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4" y="681570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2373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7" r:id="rId2"/>
  </p:sldLayoutIdLst>
  <p:txStyles>
    <p:titleStyle>
      <a:lvl1pPr algn="l" defTabSz="664687" rtl="0" eaLnBrk="1" latinLnBrk="0" hangingPunct="1">
        <a:lnSpc>
          <a:spcPct val="90000"/>
        </a:lnSpc>
        <a:spcBef>
          <a:spcPct val="0"/>
        </a:spcBef>
        <a:buNone/>
        <a:defRPr sz="3198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66172" indent="-166172" algn="l" defTabSz="664687" rtl="0" eaLnBrk="1" latinLnBrk="0" hangingPunct="1">
        <a:lnSpc>
          <a:spcPct val="100000"/>
        </a:lnSpc>
        <a:spcBef>
          <a:spcPts val="728"/>
        </a:spcBef>
        <a:buFont typeface="Arial" panose="020B0604020202020204" pitchFamily="34" charset="0"/>
        <a:buChar char="•"/>
        <a:defRPr sz="2035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98516" indent="-166172" algn="l" defTabSz="664687" rtl="0" eaLnBrk="1" latinLnBrk="0" hangingPunct="1">
        <a:lnSpc>
          <a:spcPct val="100000"/>
        </a:lnSpc>
        <a:spcBef>
          <a:spcPts val="363"/>
        </a:spcBef>
        <a:buFont typeface="Arial" panose="020B0604020202020204" pitchFamily="34" charset="0"/>
        <a:buChar char="•"/>
        <a:defRPr sz="1745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30860" indent="-166172" algn="l" defTabSz="664687" rtl="0" eaLnBrk="1" latinLnBrk="0" hangingPunct="1">
        <a:lnSpc>
          <a:spcPct val="100000"/>
        </a:lnSpc>
        <a:spcBef>
          <a:spcPts val="363"/>
        </a:spcBef>
        <a:buFont typeface="Arial" panose="020B0604020202020204" pitchFamily="34" charset="0"/>
        <a:buChar char="•"/>
        <a:defRPr sz="1454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63203" indent="-166172" algn="l" defTabSz="664687" rtl="0" eaLnBrk="1" latinLnBrk="0" hangingPunct="1">
        <a:lnSpc>
          <a:spcPct val="100000"/>
        </a:lnSpc>
        <a:spcBef>
          <a:spcPts val="363"/>
        </a:spcBef>
        <a:buFont typeface="Arial" panose="020B0604020202020204" pitchFamily="34" charset="0"/>
        <a:buChar char="•"/>
        <a:defRPr sz="1309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495546" indent="-166172" algn="l" defTabSz="664687" rtl="0" eaLnBrk="1" latinLnBrk="0" hangingPunct="1">
        <a:lnSpc>
          <a:spcPct val="100000"/>
        </a:lnSpc>
        <a:spcBef>
          <a:spcPts val="363"/>
        </a:spcBef>
        <a:buFont typeface="Arial" panose="020B0604020202020204" pitchFamily="34" charset="0"/>
        <a:buChar char="•"/>
        <a:defRPr sz="1309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27890" indent="-166172" algn="l" defTabSz="664687" rtl="0" eaLnBrk="1" latinLnBrk="0" hangingPunct="1">
        <a:lnSpc>
          <a:spcPct val="90000"/>
        </a:lnSpc>
        <a:spcBef>
          <a:spcPts val="363"/>
        </a:spcBef>
        <a:buFont typeface="Arial" panose="020B0604020202020204" pitchFamily="34" charset="0"/>
        <a:buChar char="•"/>
        <a:defRPr sz="1309" kern="1200">
          <a:solidFill>
            <a:schemeClr val="tx1"/>
          </a:solidFill>
          <a:latin typeface="+mn-lt"/>
          <a:ea typeface="+mn-ea"/>
          <a:cs typeface="+mn-cs"/>
        </a:defRPr>
      </a:lvl6pPr>
      <a:lvl7pPr marL="2160233" indent="-166172" algn="l" defTabSz="664687" rtl="0" eaLnBrk="1" latinLnBrk="0" hangingPunct="1">
        <a:lnSpc>
          <a:spcPct val="90000"/>
        </a:lnSpc>
        <a:spcBef>
          <a:spcPts val="363"/>
        </a:spcBef>
        <a:buFont typeface="Arial" panose="020B0604020202020204" pitchFamily="34" charset="0"/>
        <a:buChar char="•"/>
        <a:defRPr sz="1309" kern="1200">
          <a:solidFill>
            <a:schemeClr val="tx1"/>
          </a:solidFill>
          <a:latin typeface="+mn-lt"/>
          <a:ea typeface="+mn-ea"/>
          <a:cs typeface="+mn-cs"/>
        </a:defRPr>
      </a:lvl7pPr>
      <a:lvl8pPr marL="2492577" indent="-166172" algn="l" defTabSz="664687" rtl="0" eaLnBrk="1" latinLnBrk="0" hangingPunct="1">
        <a:lnSpc>
          <a:spcPct val="90000"/>
        </a:lnSpc>
        <a:spcBef>
          <a:spcPts val="363"/>
        </a:spcBef>
        <a:buFont typeface="Arial" panose="020B0604020202020204" pitchFamily="34" charset="0"/>
        <a:buChar char="•"/>
        <a:defRPr sz="1309" kern="1200">
          <a:solidFill>
            <a:schemeClr val="tx1"/>
          </a:solidFill>
          <a:latin typeface="+mn-lt"/>
          <a:ea typeface="+mn-ea"/>
          <a:cs typeface="+mn-cs"/>
        </a:defRPr>
      </a:lvl8pPr>
      <a:lvl9pPr marL="2824921" indent="-166172" algn="l" defTabSz="664687" rtl="0" eaLnBrk="1" latinLnBrk="0" hangingPunct="1">
        <a:lnSpc>
          <a:spcPct val="90000"/>
        </a:lnSpc>
        <a:spcBef>
          <a:spcPts val="363"/>
        </a:spcBef>
        <a:buFont typeface="Arial" panose="020B0604020202020204" pitchFamily="34" charset="0"/>
        <a:buChar char="•"/>
        <a:defRPr sz="13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1pPr>
      <a:lvl2pPr marL="332343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2pPr>
      <a:lvl3pPr marL="664687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3pPr>
      <a:lvl4pPr marL="997030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4pPr>
      <a:lvl5pPr marL="1329375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5pPr>
      <a:lvl6pPr marL="1661718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6pPr>
      <a:lvl7pPr marL="1994062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7pPr>
      <a:lvl8pPr marL="2326405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8pPr>
      <a:lvl9pPr marL="2658748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9D5E2775-FBDD-9A97-2E03-3B7C3D7B5F2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3018" r="3018"/>
          <a:stretch/>
        </p:blipFill>
        <p:spPr>
          <a:xfrm>
            <a:off x="351155" y="295422"/>
            <a:ext cx="8898890" cy="631372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DE9253-A2C4-A495-A21F-63B49070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70" y="7038463"/>
            <a:ext cx="8281035" cy="809839"/>
          </a:xfrm>
        </p:spPr>
        <p:txBody>
          <a:bodyPr/>
          <a:lstStyle/>
          <a:p>
            <a:pPr algn="l" rtl="0"/>
            <a:r>
              <a:rPr lang="sv-fi" b="1" i="0" u="none" baseline="0"/>
              <a:t>Bekanta dig med Röda Korsets verksamhet!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BCA4B-5AA3-DDA3-120D-F646F2AC4BB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60068" y="8180402"/>
            <a:ext cx="8281035" cy="1515794"/>
          </a:xfrm>
        </p:spPr>
        <p:txBody>
          <a:bodyPr/>
          <a:lstStyle/>
          <a:p>
            <a:pPr algn="l" rtl="0"/>
            <a:r>
              <a:rPr lang="sv-fi" b="0" i="0" u="none" baseline="0"/>
              <a:t>Vill du göra gott i trevligt sällskap? Visste du att Röda Korset har verksamhet också på </a:t>
            </a:r>
            <a:r>
              <a:rPr lang="sv-fi" b="0" i="0" u="none" baseline="0">
                <a:highlight>
                  <a:srgbClr val="FFFF00"/>
                </a:highlight>
              </a:rPr>
              <a:t>xxx orten</a:t>
            </a:r>
            <a:r>
              <a:rPr lang="sv-fi" b="0" i="0" u="none" baseline="0"/>
              <a:t>? Du är varmt välkommen med – vi behöver just dig!</a:t>
            </a:r>
          </a:p>
          <a:p>
            <a:endParaRPr lang="sv-fi" noProof="1"/>
          </a:p>
          <a:p>
            <a:pPr algn="l" rtl="0"/>
            <a:r>
              <a:rPr lang="sv-fi" b="0" i="0" u="none" baseline="0"/>
              <a:t>Vi ordnar en kväll där du har möjlighet att höra om verksamheten vid Röda Korsets avdelning i </a:t>
            </a:r>
            <a:r>
              <a:rPr lang="sv-fi" b="0" i="0" u="none" baseline="0">
                <a:highlight>
                  <a:srgbClr val="FFFF00"/>
                </a:highlight>
              </a:rPr>
              <a:t>xxx</a:t>
            </a:r>
            <a:r>
              <a:rPr lang="sv-fi" b="0" i="0" u="none" baseline="0"/>
              <a:t>. Vi berättar vad allt du kan göra inom Röda Korset. Du kan komma med fast du inte pratar flytande finska eller svenska.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968924-C8D9-1C2E-E153-27AB97466E4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60067" y="10767575"/>
            <a:ext cx="8281035" cy="628227"/>
          </a:xfrm>
        </p:spPr>
        <p:txBody>
          <a:bodyPr/>
          <a:lstStyle/>
          <a:p>
            <a:pPr algn="l" rtl="0"/>
            <a:r>
              <a:rPr lang="sv-fi" b="1" i="0" u="none" baseline="0"/>
              <a:t>Tid och plats: xx.xx.xxxx</a:t>
            </a:r>
          </a:p>
          <a:p>
            <a:pPr algn="l" rtl="0"/>
            <a:r>
              <a:rPr lang="sv-fi" b="1" i="0" u="none" baseline="0"/>
              <a:t>Kontaktperson: xxxx, tfn, e-post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42F16F-DDC0-ED37-8D2A-4773E81B673F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60073" y="11459154"/>
            <a:ext cx="8281035" cy="628227"/>
          </a:xfrm>
        </p:spPr>
        <p:txBody>
          <a:bodyPr/>
          <a:lstStyle/>
          <a:p>
            <a:pPr algn="l" rtl="0"/>
            <a:r>
              <a:rPr lang="sv-fi" b="1" i="0" u="none" baseline="0"/>
              <a:t>Välkommen!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39804B-4473-40A7-4F96-15D91B617B8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60071" y="12070341"/>
            <a:ext cx="8281035" cy="964170"/>
          </a:xfrm>
        </p:spPr>
        <p:txBody>
          <a:bodyPr/>
          <a:lstStyle/>
          <a:p>
            <a:pPr algn="l" rtl="0"/>
            <a:r>
              <a:rPr lang="sv-fi" b="0" i="0" u="none" strike="noStrike" baseline="0">
                <a:solidFill>
                  <a:srgbClr val="181818"/>
                </a:solidFill>
                <a:effectLst/>
              </a:rPr>
              <a:t>Arrangör Finlands Röda Kors avdelning xx</a:t>
            </a:r>
            <a:endParaRPr lang="sv-fi" noProof="1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B64DCB0-6528-9E25-578C-B2266234ED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37938" y="248928"/>
            <a:ext cx="2421056" cy="12036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6EE527-8521-86B3-D379-E2A15CF5D92F}"/>
              </a:ext>
            </a:extLst>
          </p:cNvPr>
          <p:cNvSpPr/>
          <p:nvPr/>
        </p:nvSpPr>
        <p:spPr>
          <a:xfrm>
            <a:off x="7101840" y="5967084"/>
            <a:ext cx="2036444" cy="500860"/>
          </a:xfrm>
          <a:prstGeom prst="rect">
            <a:avLst/>
          </a:prstGeom>
          <a:solidFill>
            <a:schemeClr val="accent2">
              <a:lumMod val="5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v-f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C5994C-D9F8-53C5-12B6-89069DDE764E}"/>
              </a:ext>
            </a:extLst>
          </p:cNvPr>
          <p:cNvSpPr txBox="1"/>
          <p:nvPr/>
        </p:nvSpPr>
        <p:spPr>
          <a:xfrm>
            <a:off x="5628639" y="5967084"/>
            <a:ext cx="3509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sv-fi" sz="1400" b="0" i="0" u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Foto: Kaisa Sirén</a:t>
            </a:r>
          </a:p>
          <a:p>
            <a:pPr algn="r" rtl="0"/>
            <a:r>
              <a:rPr lang="sv-fi" sz="1400" b="0" i="0" u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Finlands Röda Kors</a:t>
            </a:r>
          </a:p>
        </p:txBody>
      </p:sp>
    </p:spTree>
    <p:extLst>
      <p:ext uri="{BB962C8B-B14F-4D97-AF65-F5344CB8AC3E}">
        <p14:creationId xmlns:p14="http://schemas.microsoft.com/office/powerpoint/2010/main" val="2524817108"/>
      </p:ext>
    </p:extLst>
  </p:cSld>
  <p:clrMapOvr>
    <a:masterClrMapping/>
  </p:clrMapOvr>
</p:sld>
</file>

<file path=ppt/theme/theme1.xml><?xml version="1.0" encoding="utf-8"?>
<a:theme xmlns:a="http://schemas.openxmlformats.org/drawingml/2006/main" name="SPR">
  <a:themeElements>
    <a:clrScheme name="Custom 3">
      <a:dk1>
        <a:srgbClr val="000000"/>
      </a:dk1>
      <a:lt1>
        <a:srgbClr val="FFFFFF"/>
      </a:lt1>
      <a:dk2>
        <a:srgbClr val="C3DFF6"/>
      </a:dk2>
      <a:lt2>
        <a:srgbClr val="56A0D3"/>
      </a:lt2>
      <a:accent1>
        <a:srgbClr val="F00000"/>
      </a:accent1>
      <a:accent2>
        <a:srgbClr val="D7D7D7"/>
      </a:accent2>
      <a:accent3>
        <a:srgbClr val="9F9FA3"/>
      </a:accent3>
      <a:accent4>
        <a:srgbClr val="6D6E70"/>
      </a:accent4>
      <a:accent5>
        <a:srgbClr val="E2D7AC"/>
      </a:accent5>
      <a:accent6>
        <a:srgbClr val="566979"/>
      </a:accent6>
      <a:hlink>
        <a:srgbClr val="004B79"/>
      </a:hlink>
      <a:folHlink>
        <a:srgbClr val="7F181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R_Powerpoint_pohja_FI_päivitetty" id="{3CD7FA41-E9AC-2C43-8BFB-180382BD3CE5}" vid="{A0B1B484-304B-9D4D-BC21-B0A943DAE9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</Template>
  <TotalTime>169</TotalTime>
  <Words>112</Words>
  <Application>Microsoft Office PowerPoint</Application>
  <PresentationFormat>A3 Paper (297x420 mm)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SPR</vt:lpstr>
      <vt:lpstr>Bekanta dig med Röda Korsets verksamhet!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Kutsu xxx xxx...</dc:title>
  <dc:creator>Salminen Tuuli</dc:creator>
  <cp:lastModifiedBy>Merta Matleena</cp:lastModifiedBy>
  <cp:revision>6</cp:revision>
  <dcterms:created xsi:type="dcterms:W3CDTF">2023-01-19T13:43:15Z</dcterms:created>
  <dcterms:modified xsi:type="dcterms:W3CDTF">2023-11-02T12:05:50Z</dcterms:modified>
</cp:coreProperties>
</file>