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7" r:id="rId2"/>
    <p:sldId id="266" r:id="rId3"/>
  </p:sldIdLst>
  <p:sldSz cx="9601200" cy="12801600" type="A3"/>
  <p:notesSz cx="6858000" cy="9144000"/>
  <p:defaultTextStyle>
    <a:defPPr>
      <a:defRPr lang="en-FI"/>
    </a:defPPr>
    <a:lvl1pPr marL="0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FE1579-E05E-4D82-BD22-74DA55AED85F}" v="2" dt="2023-11-02T11:58:36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8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268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ta Matleena" userId="b35db926-dba4-496e-99e4-a62241188ecf" providerId="ADAL" clId="{F0FE1579-E05E-4D82-BD22-74DA55AED85F}"/>
    <pc:docChg chg="modSld">
      <pc:chgData name="Merta Matleena" userId="b35db926-dba4-496e-99e4-a62241188ecf" providerId="ADAL" clId="{F0FE1579-E05E-4D82-BD22-74DA55AED85F}" dt="2023-11-02T11:58:40.771" v="27" actId="1035"/>
      <pc:docMkLst>
        <pc:docMk/>
      </pc:docMkLst>
      <pc:sldChg chg="modSp mod">
        <pc:chgData name="Merta Matleena" userId="b35db926-dba4-496e-99e4-a62241188ecf" providerId="ADAL" clId="{F0FE1579-E05E-4D82-BD22-74DA55AED85F}" dt="2023-11-02T11:58:40.771" v="27" actId="1035"/>
        <pc:sldMkLst>
          <pc:docMk/>
          <pc:sldMk cId="3601063838" sldId="266"/>
        </pc:sldMkLst>
        <pc:picChg chg="mod">
          <ac:chgData name="Merta Matleena" userId="b35db926-dba4-496e-99e4-a62241188ecf" providerId="ADAL" clId="{F0FE1579-E05E-4D82-BD22-74DA55AED85F}" dt="2023-11-02T11:58:40.771" v="27" actId="1035"/>
          <ac:picMkLst>
            <pc:docMk/>
            <pc:sldMk cId="3601063838" sldId="266"/>
            <ac:picMk id="20" creationId="{AB64DCB0-6528-9E25-578C-B2266234ED57}"/>
          </ac:picMkLst>
        </pc:picChg>
      </pc:sldChg>
      <pc:sldChg chg="modSp mod">
        <pc:chgData name="Merta Matleena" userId="b35db926-dba4-496e-99e4-a62241188ecf" providerId="ADAL" clId="{F0FE1579-E05E-4D82-BD22-74DA55AED85F}" dt="2023-11-02T11:58:23.756" v="12" actId="1035"/>
        <pc:sldMkLst>
          <pc:docMk/>
          <pc:sldMk cId="2524817108" sldId="267"/>
        </pc:sldMkLst>
        <pc:picChg chg="mod">
          <ac:chgData name="Merta Matleena" userId="b35db926-dba4-496e-99e4-a62241188ecf" providerId="ADAL" clId="{F0FE1579-E05E-4D82-BD22-74DA55AED85F}" dt="2023-11-02T11:58:23.756" v="12" actId="1035"/>
          <ac:picMkLst>
            <pc:docMk/>
            <pc:sldMk cId="2524817108" sldId="267"/>
            <ac:picMk id="20" creationId="{AB64DCB0-6528-9E25-578C-B2266234ED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2.11.2023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BBB6685-F9AF-05E4-F1CF-CAA13F2C37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4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3D4DA9-823C-EE46-BAF1-CF5E8741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92362-4E5D-87C0-47A9-72E5541EA5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B9F92C-F499-5CC9-3566-C27A73D99B2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966FB3-4FCC-1497-4A86-6E75B8BEEED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D79418-A049-1308-25C8-16A24D715A4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15AEE49-F2E6-EFF1-0CEA-64CD8B125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09D3590-3136-69AA-39A4-7DC1F3F4DD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5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4E789-6482-A519-4F22-E35A6121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D05CF4-93E5-036E-ACF2-4F8212E04FF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11C2A3-3789-0AB1-A330-7119FB39EE7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11EF79-2DEB-E29D-E6EF-177597B55E0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5283EF-AFB4-B2A6-8F96-F10107C6FAC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70E0A5A8-2217-DC9B-EBFA-9BEBE3620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86" y="295420"/>
            <a:ext cx="2417260" cy="12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84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4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</p:sldLayoutIdLst>
  <p:txStyles>
    <p:titleStyle>
      <a:lvl1pPr algn="l" defTabSz="664687" rtl="0" eaLnBrk="1" latinLnBrk="0" hangingPunct="1">
        <a:lnSpc>
          <a:spcPct val="90000"/>
        </a:lnSpc>
        <a:spcBef>
          <a:spcPct val="0"/>
        </a:spcBef>
        <a:buNone/>
        <a:defRPr sz="3198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6172" indent="-166172" algn="l" defTabSz="664687" rtl="0" eaLnBrk="1" latinLnBrk="0" hangingPunct="1">
        <a:lnSpc>
          <a:spcPct val="100000"/>
        </a:lnSpc>
        <a:spcBef>
          <a:spcPts val="728"/>
        </a:spcBef>
        <a:buFont typeface="Arial" panose="020B0604020202020204" pitchFamily="34" charset="0"/>
        <a:buChar char="•"/>
        <a:defRPr sz="203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851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74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0860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454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3203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9554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7890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2160233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492577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824921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1pPr>
      <a:lvl2pPr marL="332343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2pPr>
      <a:lvl3pPr marL="664687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3pPr>
      <a:lvl4pPr marL="99703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4pPr>
      <a:lvl5pPr marL="132937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5pPr>
      <a:lvl6pPr marL="166171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1994062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32640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65874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11849" r="2743" b="9106"/>
          <a:stretch/>
        </p:blipFill>
        <p:spPr>
          <a:xfrm>
            <a:off x="351155" y="295422"/>
            <a:ext cx="8898890" cy="6313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0" y="7038463"/>
            <a:ext cx="8281035" cy="809839"/>
          </a:xfrm>
        </p:spPr>
        <p:txBody>
          <a:bodyPr/>
          <a:lstStyle/>
          <a:p>
            <a:pPr algn="l" rtl="0"/>
            <a:r>
              <a:rPr lang="sv-fi" b="1" i="0" u="none" baseline="0"/>
              <a:t>Internationella klubben – Roligt tidsfördriv och nya vänner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68" y="8199921"/>
            <a:ext cx="8281035" cy="1515794"/>
          </a:xfrm>
        </p:spPr>
        <p:txBody>
          <a:bodyPr/>
          <a:lstStyle/>
          <a:p>
            <a:pPr algn="l" rtl="0"/>
            <a:r>
              <a:rPr lang="sv-fi" b="0" i="0" u="none" baseline="0"/>
              <a:t>Röda Korsets Internationella klubbar är öppna för alla. I dem gör man trevliga saker tillsammans. Klubbmedlemmarna kan skrinna på vintern, ha picknick på sommaren eller ordna till exempel en plättfest. Deltagarna och de frivilliga beslutar tillsammans om programmet.</a:t>
            </a:r>
          </a:p>
          <a:p>
            <a:endParaRPr lang="sv-fi" noProof="1"/>
          </a:p>
          <a:p>
            <a:pPr algn="l" rtl="0"/>
            <a:r>
              <a:rPr lang="sv-fi" b="0" i="0" u="none" baseline="0"/>
              <a:t>I den internationella klubben får du träffa nya människor och göra trevliga saker. Kom med!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68924-C8D9-1C2E-E153-27AB97466E4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66" y="10678265"/>
            <a:ext cx="8281035" cy="628227"/>
          </a:xfrm>
        </p:spPr>
        <p:txBody>
          <a:bodyPr/>
          <a:lstStyle/>
          <a:p>
            <a:pPr algn="l" rtl="0"/>
            <a:r>
              <a:rPr lang="sv-fi" b="1" i="0" u="none" baseline="0"/>
              <a:t>Tid och plats: xx.xx.xxxx</a:t>
            </a:r>
          </a:p>
          <a:p>
            <a:pPr algn="l" rtl="0"/>
            <a:r>
              <a:rPr lang="sv-fi" b="1" i="0" u="none" baseline="0"/>
              <a:t>Kontaktperson: xxxx, telefonnummer, e-post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3" y="11491282"/>
            <a:ext cx="8281035" cy="628227"/>
          </a:xfrm>
        </p:spPr>
        <p:txBody>
          <a:bodyPr/>
          <a:lstStyle/>
          <a:p>
            <a:pPr algn="l" rtl="0"/>
            <a:r>
              <a:rPr lang="sv-fi" b="1" i="0" u="none" baseline="0"/>
              <a:t>Välkommen!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67" y="12170144"/>
            <a:ext cx="8281035" cy="964170"/>
          </a:xfrm>
        </p:spPr>
        <p:txBody>
          <a:bodyPr/>
          <a:lstStyle/>
          <a:p>
            <a:pPr algn="l" rtl="0"/>
            <a:r>
              <a:rPr lang="sv-fi" b="0" i="0" u="none" strike="noStrike" baseline="0">
                <a:solidFill>
                  <a:srgbClr val="181818"/>
                </a:solidFill>
                <a:effectLst/>
              </a:rPr>
              <a:t>Arrangör Finlands Röda Kors avdelning xx</a:t>
            </a:r>
            <a:endParaRPr lang="sv-fi" noProof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37938" y="233430"/>
            <a:ext cx="2421056" cy="12036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50AFC2-7C97-1320-2AC3-F475465932A5}"/>
              </a:ext>
            </a:extLst>
          </p:cNvPr>
          <p:cNvSpPr/>
          <p:nvPr/>
        </p:nvSpPr>
        <p:spPr>
          <a:xfrm>
            <a:off x="6778487" y="5903843"/>
            <a:ext cx="2471558" cy="600842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5226685" y="5981465"/>
            <a:ext cx="402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Foto: Susanna Chazalmartin</a:t>
            </a:r>
            <a:endParaRPr lang="sv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Finlands Röda Kors</a:t>
            </a:r>
          </a:p>
        </p:txBody>
      </p:sp>
    </p:spTree>
    <p:extLst>
      <p:ext uri="{BB962C8B-B14F-4D97-AF65-F5344CB8AC3E}">
        <p14:creationId xmlns:p14="http://schemas.microsoft.com/office/powerpoint/2010/main" val="252481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8250" t="14520" r="15068" b="3872"/>
          <a:stretch/>
        </p:blipFill>
        <p:spPr>
          <a:xfrm>
            <a:off x="351155" y="295422"/>
            <a:ext cx="8898890" cy="6313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1" y="7038463"/>
            <a:ext cx="8281031" cy="809839"/>
          </a:xfrm>
        </p:spPr>
        <p:txBody>
          <a:bodyPr/>
          <a:lstStyle/>
          <a:p>
            <a:pPr algn="l" rtl="0"/>
            <a:r>
              <a:rPr lang="sv-fi" b="1" i="0" u="none" baseline="0"/>
              <a:t>Bli frivillig i Internationella klubben!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68" y="8142958"/>
            <a:ext cx="8281035" cy="1515794"/>
          </a:xfrm>
        </p:spPr>
        <p:txBody>
          <a:bodyPr/>
          <a:lstStyle/>
          <a:p>
            <a:pPr algn="l" rtl="0"/>
            <a:r>
              <a:rPr lang="sv-fi" b="0" i="0" u="none" baseline="0"/>
              <a:t>Röda Korsets Internationella klubbar är öppna för alla. I dem gör man trevliga saker tillsammans. Klubbmedlemmarna kan skrinna på vintern, ha picknick på sommaren eller ordna till exempel en plättfest. Deltagarna och de frivilliga beslutar tillsammans om programmet.</a:t>
            </a:r>
          </a:p>
          <a:p>
            <a:endParaRPr lang="sv-fi" noProof="1"/>
          </a:p>
          <a:p>
            <a:pPr algn="l" rtl="0"/>
            <a:r>
              <a:rPr lang="sv-fi" b="0" i="0" u="none" baseline="0">
                <a:solidFill>
                  <a:srgbClr val="24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Det finns många olika stora och små uppgifter att välja mellan i Internationella klubben och du kan välja en som passar just dig. I klubben träffar du nya människor och </a:t>
            </a:r>
            <a:r>
              <a:rPr lang="sv-fi" b="0" i="0" u="none" baseline="0">
                <a:solidFill>
                  <a:srgbClr val="241F20"/>
                </a:solidFill>
              </a:rPr>
              <a:t>upplever många roliga stunder i ett mångsidigt sällskap.</a:t>
            </a:r>
            <a:endParaRPr lang="sv-fi" noProof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1" y="11155232"/>
            <a:ext cx="8281035" cy="628227"/>
          </a:xfrm>
        </p:spPr>
        <p:txBody>
          <a:bodyPr/>
          <a:lstStyle/>
          <a:p>
            <a:pPr algn="l" rtl="0"/>
            <a:r>
              <a:rPr lang="sv-fi" b="1" i="0" u="none" baseline="0" dirty="0"/>
              <a:t>Anmäl dig som frivillig i </a:t>
            </a:r>
            <a:r>
              <a:rPr lang="sv-fi" b="1" i="0" u="none" baseline="0" dirty="0" err="1"/>
              <a:t>Oma</a:t>
            </a:r>
            <a:r>
              <a:rPr lang="sv-fi" b="1" i="0" u="none" baseline="0" dirty="0"/>
              <a:t> Röda Korset eller kontakta oss!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1" y="12045893"/>
            <a:ext cx="8281035" cy="964170"/>
          </a:xfrm>
        </p:spPr>
        <p:txBody>
          <a:bodyPr/>
          <a:lstStyle/>
          <a:p>
            <a:pPr algn="l" rtl="0"/>
            <a:r>
              <a:rPr lang="sv-fi" b="1" i="0" u="none" strike="noStrike" baseline="0" dirty="0">
                <a:solidFill>
                  <a:srgbClr val="181818"/>
                </a:solidFill>
                <a:effectLst/>
              </a:rPr>
              <a:t>Kontaktuppgifter: </a:t>
            </a:r>
            <a:r>
              <a:rPr lang="sv-fi" b="0" i="0" u="none" strike="noStrike" baseline="0" dirty="0">
                <a:solidFill>
                  <a:srgbClr val="181818"/>
                </a:solidFill>
                <a:effectLst/>
              </a:rPr>
              <a:t>XXXXX</a:t>
            </a:r>
            <a:endParaRPr lang="sv-fi" noProof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37938" y="202434"/>
            <a:ext cx="2421056" cy="1203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5196205" y="5960781"/>
            <a:ext cx="402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Foto: Sabrina Bqain</a:t>
            </a:r>
            <a:endParaRPr lang="sv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Finlands Röda Kors</a:t>
            </a:r>
          </a:p>
        </p:txBody>
      </p:sp>
    </p:spTree>
    <p:extLst>
      <p:ext uri="{BB962C8B-B14F-4D97-AF65-F5344CB8AC3E}">
        <p14:creationId xmlns:p14="http://schemas.microsoft.com/office/powerpoint/2010/main" val="3601063838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_Powerpoint_pohja_FI_päivitetty" id="{3CD7FA41-E9AC-2C43-8BFB-180382BD3CE5}" vid="{A0B1B484-304B-9D4D-BC21-B0A943DAE9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</Template>
  <TotalTime>174</TotalTime>
  <Words>210</Words>
  <Application>Microsoft Office PowerPoint</Application>
  <PresentationFormat>A3 Paper (297x420 mm)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SPR</vt:lpstr>
      <vt:lpstr>Internationella klubben – Roligt tidsfördriv och nya vänner</vt:lpstr>
      <vt:lpstr>Bli frivillig i Internationella klubben!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Kutsu xxx xxx...</dc:title>
  <dc:creator>Salminen Tuuli</dc:creator>
  <cp:lastModifiedBy>Merta Matleena</cp:lastModifiedBy>
  <cp:revision>6</cp:revision>
  <dcterms:created xsi:type="dcterms:W3CDTF">2023-01-19T13:43:15Z</dcterms:created>
  <dcterms:modified xsi:type="dcterms:W3CDTF">2023-11-02T11:58:44Z</dcterms:modified>
</cp:coreProperties>
</file>