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9" r:id="rId3"/>
    <p:sldId id="264" r:id="rId4"/>
    <p:sldId id="308" r:id="rId5"/>
    <p:sldId id="282" r:id="rId6"/>
    <p:sldId id="266" r:id="rId7"/>
    <p:sldId id="304" r:id="rId8"/>
    <p:sldId id="311" r:id="rId9"/>
    <p:sldId id="306" r:id="rId10"/>
    <p:sldId id="305" r:id="rId11"/>
    <p:sldId id="312" r:id="rId12"/>
    <p:sldId id="307" r:id="rId13"/>
    <p:sldId id="260" r:id="rId14"/>
  </p:sldIdLst>
  <p:sldSz cx="12192000" cy="6858000"/>
  <p:notesSz cx="6858000" cy="9144000"/>
  <p:defaultText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A996"/>
    <a:srgbClr val="7F181B"/>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23" autoAdjust="0"/>
    <p:restoredTop sz="73177"/>
  </p:normalViewPr>
  <p:slideViewPr>
    <p:cSldViewPr snapToGrid="0" snapToObjects="1">
      <p:cViewPr varScale="1">
        <p:scale>
          <a:sx n="54" d="100"/>
          <a:sy n="54" d="100"/>
        </p:scale>
        <p:origin x="119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586ED7-E594-284A-BCB0-7DD2E0F5F816}" type="datetimeFigureOut">
              <a:rPr lang="fi-FI" smtClean="0"/>
              <a:t>16.4.2025</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D1C9AF-C8A2-E248-9C2D-AAFE8E0C60B5}" type="slidenum">
              <a:rPr lang="fi-FI" smtClean="0"/>
              <a:t>‹#›</a:t>
            </a:fld>
            <a:endParaRPr lang="fi-FI"/>
          </a:p>
        </p:txBody>
      </p:sp>
    </p:spTree>
    <p:extLst>
      <p:ext uri="{BB962C8B-B14F-4D97-AF65-F5344CB8AC3E}">
        <p14:creationId xmlns:p14="http://schemas.microsoft.com/office/powerpoint/2010/main" val="3630937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D9D1C9AF-C8A2-E248-9C2D-AAFE8E0C60B5}" type="slidenum">
              <a:rPr lang="fi-FI" smtClean="0"/>
              <a:t>1</a:t>
            </a:fld>
            <a:endParaRPr lang="fi-FI"/>
          </a:p>
        </p:txBody>
      </p:sp>
    </p:spTree>
    <p:extLst>
      <p:ext uri="{BB962C8B-B14F-4D97-AF65-F5344CB8AC3E}">
        <p14:creationId xmlns:p14="http://schemas.microsoft.com/office/powerpoint/2010/main" val="3401449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D9D1C9AF-C8A2-E248-9C2D-AAFE8E0C60B5}" type="slidenum">
              <a:rPr lang="fi-FI" smtClean="0"/>
              <a:t>11</a:t>
            </a:fld>
            <a:endParaRPr lang="fi-FI"/>
          </a:p>
        </p:txBody>
      </p:sp>
    </p:spTree>
    <p:extLst>
      <p:ext uri="{BB962C8B-B14F-4D97-AF65-F5344CB8AC3E}">
        <p14:creationId xmlns:p14="http://schemas.microsoft.com/office/powerpoint/2010/main" val="24020115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dirty="0" err="1"/>
              <a:t>Otsikko｜päivämäärä</a:t>
            </a:r>
            <a:r>
              <a:rPr lang="fi-FI" dirty="0"/>
              <a:t> kohtaan voi kirjoittaa haluamansa tekstin </a:t>
            </a:r>
            <a:r>
              <a:rPr lang="fi-FI" dirty="0" err="1"/>
              <a:t>Slide</a:t>
            </a:r>
            <a:r>
              <a:rPr lang="fi-FI" dirty="0"/>
              <a:t> Master näkymässä:</a:t>
            </a:r>
            <a:br>
              <a:rPr lang="fi-FI" dirty="0"/>
            </a:br>
            <a:br>
              <a:rPr lang="fi-FI" dirty="0"/>
            </a:br>
            <a:r>
              <a:rPr lang="fi-FI" dirty="0"/>
              <a:t>Valitse: </a:t>
            </a:r>
            <a:r>
              <a:rPr lang="fi-FI" dirty="0" err="1"/>
              <a:t>View</a:t>
            </a:r>
            <a:r>
              <a:rPr lang="fi-FI" dirty="0"/>
              <a:t> -&gt; </a:t>
            </a:r>
            <a:r>
              <a:rPr lang="fi-FI" dirty="0" err="1"/>
              <a:t>Slide</a:t>
            </a:r>
            <a:r>
              <a:rPr lang="fi-FI" dirty="0"/>
              <a:t> Master tai Näytä -&gt; Dian Perustyyli</a:t>
            </a:r>
          </a:p>
          <a:p>
            <a:r>
              <a:rPr lang="fi-FI" dirty="0"/>
              <a:t> -&gt; Ja klikkaa tekstilaatikkoa ylimmän, eli isoimman </a:t>
            </a:r>
            <a:r>
              <a:rPr lang="fi-FI" dirty="0" err="1"/>
              <a:t>Slide</a:t>
            </a:r>
            <a:r>
              <a:rPr lang="fi-FI" dirty="0"/>
              <a:t> Master dian vasemmassa alakulmassa.</a:t>
            </a:r>
          </a:p>
          <a:p>
            <a:endParaRPr lang="fi-FI" dirty="0"/>
          </a:p>
          <a:p>
            <a:endParaRPr lang="fi-FI" dirty="0"/>
          </a:p>
        </p:txBody>
      </p:sp>
      <p:sp>
        <p:nvSpPr>
          <p:cNvPr id="4" name="Slide Number Placeholder 3"/>
          <p:cNvSpPr>
            <a:spLocks noGrp="1"/>
          </p:cNvSpPr>
          <p:nvPr>
            <p:ph type="sldNum" sz="quarter" idx="5"/>
          </p:nvPr>
        </p:nvSpPr>
        <p:spPr/>
        <p:txBody>
          <a:bodyPr/>
          <a:lstStyle/>
          <a:p>
            <a:fld id="{D9D1C9AF-C8A2-E248-9C2D-AAFE8E0C60B5}" type="slidenum">
              <a:rPr lang="fi-FI" smtClean="0"/>
              <a:t>12</a:t>
            </a:fld>
            <a:endParaRPr lang="fi-FI"/>
          </a:p>
        </p:txBody>
      </p:sp>
    </p:spTree>
    <p:extLst>
      <p:ext uri="{BB962C8B-B14F-4D97-AF65-F5344CB8AC3E}">
        <p14:creationId xmlns:p14="http://schemas.microsoft.com/office/powerpoint/2010/main" val="9122073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dirty="0" err="1"/>
              <a:t>Otsikko｜päivämäärä</a:t>
            </a:r>
            <a:r>
              <a:rPr lang="fi-FI" dirty="0"/>
              <a:t> kohtaan voi kirjoittaa haluamansa tekstin </a:t>
            </a:r>
            <a:r>
              <a:rPr lang="fi-FI" dirty="0" err="1"/>
              <a:t>Slide</a:t>
            </a:r>
            <a:r>
              <a:rPr lang="fi-FI" dirty="0"/>
              <a:t> Master näkymässä:</a:t>
            </a:r>
            <a:br>
              <a:rPr lang="fi-FI" dirty="0"/>
            </a:br>
            <a:br>
              <a:rPr lang="fi-FI" dirty="0"/>
            </a:br>
            <a:r>
              <a:rPr lang="fi-FI" dirty="0"/>
              <a:t>Valitse: </a:t>
            </a:r>
            <a:r>
              <a:rPr lang="fi-FI" dirty="0" err="1"/>
              <a:t>View</a:t>
            </a:r>
            <a:r>
              <a:rPr lang="fi-FI" dirty="0"/>
              <a:t> -&gt; </a:t>
            </a:r>
            <a:r>
              <a:rPr lang="fi-FI" dirty="0" err="1"/>
              <a:t>Slide</a:t>
            </a:r>
            <a:r>
              <a:rPr lang="fi-FI" dirty="0"/>
              <a:t> Master tai Näytä -&gt; Dian Perustyyli</a:t>
            </a:r>
          </a:p>
          <a:p>
            <a:r>
              <a:rPr lang="fi-FI" dirty="0"/>
              <a:t> -&gt; Ja klikkaa tekstilaatikkoa ylimmän, eli isoimman </a:t>
            </a:r>
            <a:r>
              <a:rPr lang="fi-FI" dirty="0" err="1"/>
              <a:t>Slide</a:t>
            </a:r>
            <a:r>
              <a:rPr lang="fi-FI" dirty="0"/>
              <a:t> Master dian vasemmassa alakulmassa.</a:t>
            </a:r>
          </a:p>
          <a:p>
            <a:endParaRPr lang="fi-FI" dirty="0"/>
          </a:p>
          <a:p>
            <a:endParaRPr lang="fi-FI" dirty="0"/>
          </a:p>
        </p:txBody>
      </p:sp>
      <p:sp>
        <p:nvSpPr>
          <p:cNvPr id="4" name="Slide Number Placeholder 3"/>
          <p:cNvSpPr>
            <a:spLocks noGrp="1"/>
          </p:cNvSpPr>
          <p:nvPr>
            <p:ph type="sldNum" sz="quarter" idx="5"/>
          </p:nvPr>
        </p:nvSpPr>
        <p:spPr/>
        <p:txBody>
          <a:bodyPr/>
          <a:lstStyle/>
          <a:p>
            <a:fld id="{D9D1C9AF-C8A2-E248-9C2D-AAFE8E0C60B5}" type="slidenum">
              <a:rPr lang="fi-FI" smtClean="0"/>
              <a:t>2</a:t>
            </a:fld>
            <a:endParaRPr lang="fi-FI"/>
          </a:p>
        </p:txBody>
      </p:sp>
    </p:spTree>
    <p:extLst>
      <p:ext uri="{BB962C8B-B14F-4D97-AF65-F5344CB8AC3E}">
        <p14:creationId xmlns:p14="http://schemas.microsoft.com/office/powerpoint/2010/main" val="3459644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D9D1C9AF-C8A2-E248-9C2D-AAFE8E0C60B5}" type="slidenum">
              <a:rPr lang="fi-FI" smtClean="0"/>
              <a:t>3</a:t>
            </a:fld>
            <a:endParaRPr lang="fi-FI"/>
          </a:p>
        </p:txBody>
      </p:sp>
    </p:spTree>
    <p:extLst>
      <p:ext uri="{BB962C8B-B14F-4D97-AF65-F5344CB8AC3E}">
        <p14:creationId xmlns:p14="http://schemas.microsoft.com/office/powerpoint/2010/main" val="15299514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D9D1C9AF-C8A2-E248-9C2D-AAFE8E0C60B5}" type="slidenum">
              <a:rPr lang="fi-FI" smtClean="0"/>
              <a:t>4</a:t>
            </a:fld>
            <a:endParaRPr lang="fi-FI"/>
          </a:p>
        </p:txBody>
      </p:sp>
    </p:spTree>
    <p:extLst>
      <p:ext uri="{BB962C8B-B14F-4D97-AF65-F5344CB8AC3E}">
        <p14:creationId xmlns:p14="http://schemas.microsoft.com/office/powerpoint/2010/main" val="42061666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D9D1C9AF-C8A2-E248-9C2D-AAFE8E0C60B5}" type="slidenum">
              <a:rPr lang="fi-FI" smtClean="0"/>
              <a:t>6</a:t>
            </a:fld>
            <a:endParaRPr lang="fi-FI"/>
          </a:p>
        </p:txBody>
      </p:sp>
    </p:spTree>
    <p:extLst>
      <p:ext uri="{BB962C8B-B14F-4D97-AF65-F5344CB8AC3E}">
        <p14:creationId xmlns:p14="http://schemas.microsoft.com/office/powerpoint/2010/main" val="39987549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D9D1C9AF-C8A2-E248-9C2D-AAFE8E0C60B5}" type="slidenum">
              <a:rPr lang="fi-FI" smtClean="0"/>
              <a:t>7</a:t>
            </a:fld>
            <a:endParaRPr lang="fi-FI"/>
          </a:p>
        </p:txBody>
      </p:sp>
    </p:spTree>
    <p:extLst>
      <p:ext uri="{BB962C8B-B14F-4D97-AF65-F5344CB8AC3E}">
        <p14:creationId xmlns:p14="http://schemas.microsoft.com/office/powerpoint/2010/main" val="37369779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D9D1C9AF-C8A2-E248-9C2D-AAFE8E0C60B5}" type="slidenum">
              <a:rPr lang="fi-FI" smtClean="0"/>
              <a:t>8</a:t>
            </a:fld>
            <a:endParaRPr lang="fi-FI"/>
          </a:p>
        </p:txBody>
      </p:sp>
    </p:spTree>
    <p:extLst>
      <p:ext uri="{BB962C8B-B14F-4D97-AF65-F5344CB8AC3E}">
        <p14:creationId xmlns:p14="http://schemas.microsoft.com/office/powerpoint/2010/main" val="3341651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D9D1C9AF-C8A2-E248-9C2D-AAFE8E0C60B5}" type="slidenum">
              <a:rPr lang="fi-FI" smtClean="0"/>
              <a:t>9</a:t>
            </a:fld>
            <a:endParaRPr lang="fi-FI"/>
          </a:p>
        </p:txBody>
      </p:sp>
    </p:spTree>
    <p:extLst>
      <p:ext uri="{BB962C8B-B14F-4D97-AF65-F5344CB8AC3E}">
        <p14:creationId xmlns:p14="http://schemas.microsoft.com/office/powerpoint/2010/main" val="33364837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D9D1C9AF-C8A2-E248-9C2D-AAFE8E0C60B5}" type="slidenum">
              <a:rPr lang="fi-FI" smtClean="0"/>
              <a:t>10</a:t>
            </a:fld>
            <a:endParaRPr lang="fi-FI"/>
          </a:p>
        </p:txBody>
      </p:sp>
    </p:spTree>
    <p:extLst>
      <p:ext uri="{BB962C8B-B14F-4D97-AF65-F5344CB8AC3E}">
        <p14:creationId xmlns:p14="http://schemas.microsoft.com/office/powerpoint/2010/main" val="2502506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KANSI">
    <p:bg>
      <p:bgPr>
        <a:solidFill>
          <a:schemeClr val="accent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34DE3F7-DC73-574E-BBEF-067A7B976E71}"/>
              </a:ext>
            </a:extLst>
          </p:cNvPr>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904C8940-CA53-B241-B3C6-97DCD388C690}"/>
              </a:ext>
            </a:extLst>
          </p:cNvPr>
          <p:cNvSpPr>
            <a:spLocks noGrp="1"/>
          </p:cNvSpPr>
          <p:nvPr>
            <p:ph type="ctrTitle"/>
          </p:nvPr>
        </p:nvSpPr>
        <p:spPr>
          <a:xfrm>
            <a:off x="1524000" y="1023244"/>
            <a:ext cx="9144000" cy="2681191"/>
          </a:xfrm>
          <a:prstGeom prst="rect">
            <a:avLst/>
          </a:prstGeom>
        </p:spPr>
        <p:txBody>
          <a:bodyPr anchor="b"/>
          <a:lstStyle>
            <a:lvl1pPr algn="l">
              <a:defRPr sz="6600">
                <a:solidFill>
                  <a:schemeClr val="bg1"/>
                </a:solidFill>
              </a:defRPr>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
        <p:nvSpPr>
          <p:cNvPr id="3" name="Subtitle 2">
            <a:extLst>
              <a:ext uri="{FF2B5EF4-FFF2-40B4-BE49-F238E27FC236}">
                <a16:creationId xmlns:a16="http://schemas.microsoft.com/office/drawing/2014/main" id="{F22D6800-9BC3-F541-B95C-B3A42CD5E5F2}"/>
              </a:ext>
            </a:extLst>
          </p:cNvPr>
          <p:cNvSpPr>
            <a:spLocks noGrp="1"/>
          </p:cNvSpPr>
          <p:nvPr>
            <p:ph type="subTitle" idx="1"/>
          </p:nvPr>
        </p:nvSpPr>
        <p:spPr>
          <a:xfrm>
            <a:off x="1524000" y="4605382"/>
            <a:ext cx="9144000" cy="728421"/>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err="1"/>
              <a:t>Click</a:t>
            </a:r>
            <a:r>
              <a:rPr lang="fi-FI" dirty="0"/>
              <a:t> </a:t>
            </a:r>
            <a:r>
              <a:rPr lang="fi-FI" noProof="0" dirty="0"/>
              <a:t>to</a:t>
            </a:r>
            <a:r>
              <a:rPr lang="fi-FI" dirty="0"/>
              <a:t> </a:t>
            </a:r>
            <a:r>
              <a:rPr lang="fi-FI" dirty="0" err="1"/>
              <a:t>edit</a:t>
            </a:r>
            <a:r>
              <a:rPr lang="fi-FI" dirty="0"/>
              <a:t> Master </a:t>
            </a:r>
            <a:r>
              <a:rPr lang="fi-FI" dirty="0" err="1"/>
              <a:t>subtitle</a:t>
            </a:r>
            <a:r>
              <a:rPr lang="fi-FI" dirty="0"/>
              <a:t> </a:t>
            </a:r>
            <a:r>
              <a:rPr lang="fi-FI" dirty="0" err="1"/>
              <a:t>style</a:t>
            </a:r>
            <a:endParaRPr lang="fi-FI" dirty="0"/>
          </a:p>
          <a:p>
            <a:pPr lvl="1"/>
            <a:endParaRPr lang="fi-FI" dirty="0"/>
          </a:p>
        </p:txBody>
      </p:sp>
      <p:sp>
        <p:nvSpPr>
          <p:cNvPr id="7" name="Rectangle 6">
            <a:extLst>
              <a:ext uri="{FF2B5EF4-FFF2-40B4-BE49-F238E27FC236}">
                <a16:creationId xmlns:a16="http://schemas.microsoft.com/office/drawing/2014/main" id="{485E0F3C-DB79-0649-9FDA-521305556C69}"/>
              </a:ext>
            </a:extLst>
          </p:cNvPr>
          <p:cNvSpPr/>
          <p:nvPr userDrawn="1"/>
        </p:nvSpPr>
        <p:spPr>
          <a:xfrm>
            <a:off x="10182386" y="0"/>
            <a:ext cx="2009614" cy="1023244"/>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fi-FI" dirty="0"/>
          </a:p>
        </p:txBody>
      </p:sp>
      <p:pic>
        <p:nvPicPr>
          <p:cNvPr id="9" name="Picture 8" descr="Logo&#10;&#10;Description automatically generated with medium confidence">
            <a:extLst>
              <a:ext uri="{FF2B5EF4-FFF2-40B4-BE49-F238E27FC236}">
                <a16:creationId xmlns:a16="http://schemas.microsoft.com/office/drawing/2014/main" id="{7EB11A1A-3BEF-D744-B65C-229074E7AF1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68079" y="194472"/>
            <a:ext cx="1638228" cy="634300"/>
          </a:xfrm>
          <a:prstGeom prst="rect">
            <a:avLst/>
          </a:prstGeom>
        </p:spPr>
      </p:pic>
    </p:spTree>
    <p:extLst>
      <p:ext uri="{BB962C8B-B14F-4D97-AF65-F5344CB8AC3E}">
        <p14:creationId xmlns:p14="http://schemas.microsoft.com/office/powerpoint/2010/main" val="1122291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OLMIIJAKO">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1842C13-CE2E-A64A-9716-170794CB4172}"/>
              </a:ext>
            </a:extLst>
          </p:cNvPr>
          <p:cNvSpPr/>
          <p:nvPr userDrawn="1"/>
        </p:nvSpPr>
        <p:spPr>
          <a:xfrm>
            <a:off x="0" y="0"/>
            <a:ext cx="406879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8" name="Rectangle 7">
            <a:extLst>
              <a:ext uri="{FF2B5EF4-FFF2-40B4-BE49-F238E27FC236}">
                <a16:creationId xmlns:a16="http://schemas.microsoft.com/office/drawing/2014/main" id="{8DC9842C-3555-7E45-9644-0950E85E0A2A}"/>
              </a:ext>
            </a:extLst>
          </p:cNvPr>
          <p:cNvSpPr/>
          <p:nvPr userDrawn="1"/>
        </p:nvSpPr>
        <p:spPr>
          <a:xfrm>
            <a:off x="4068792" y="0"/>
            <a:ext cx="406879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9" name="Rectangle 8">
            <a:extLst>
              <a:ext uri="{FF2B5EF4-FFF2-40B4-BE49-F238E27FC236}">
                <a16:creationId xmlns:a16="http://schemas.microsoft.com/office/drawing/2014/main" id="{7650466E-BA06-BF44-A0C7-DD2604FD37F8}"/>
              </a:ext>
            </a:extLst>
          </p:cNvPr>
          <p:cNvSpPr/>
          <p:nvPr userDrawn="1"/>
        </p:nvSpPr>
        <p:spPr>
          <a:xfrm>
            <a:off x="8123208" y="0"/>
            <a:ext cx="4068792"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0" name="Title 1">
            <a:extLst>
              <a:ext uri="{FF2B5EF4-FFF2-40B4-BE49-F238E27FC236}">
                <a16:creationId xmlns:a16="http://schemas.microsoft.com/office/drawing/2014/main" id="{8201F7B3-E497-3049-89EB-99DA34C1966B}"/>
              </a:ext>
            </a:extLst>
          </p:cNvPr>
          <p:cNvSpPr>
            <a:spLocks noGrp="1"/>
          </p:cNvSpPr>
          <p:nvPr>
            <p:ph type="title"/>
          </p:nvPr>
        </p:nvSpPr>
        <p:spPr>
          <a:xfrm>
            <a:off x="266700" y="429917"/>
            <a:ext cx="10515600" cy="781750"/>
          </a:xfrm>
          <a:prstGeom prst="rect">
            <a:avLst/>
          </a:prstGeom>
        </p:spPr>
        <p:txBody>
          <a:bodyPr/>
          <a:lstStyle>
            <a:lvl1pPr>
              <a:defRPr sz="3000"/>
            </a:lvl1pPr>
          </a:lstStyle>
          <a:p>
            <a:r>
              <a:rPr lang="fi-FI" noProof="0"/>
              <a:t>Click to edit Master title style</a:t>
            </a:r>
          </a:p>
        </p:txBody>
      </p:sp>
      <p:sp>
        <p:nvSpPr>
          <p:cNvPr id="11" name="Text Placeholder 2">
            <a:extLst>
              <a:ext uri="{FF2B5EF4-FFF2-40B4-BE49-F238E27FC236}">
                <a16:creationId xmlns:a16="http://schemas.microsoft.com/office/drawing/2014/main" id="{800C0C4A-6664-F44A-825B-15E820DCE69D}"/>
              </a:ext>
            </a:extLst>
          </p:cNvPr>
          <p:cNvSpPr>
            <a:spLocks noGrp="1"/>
          </p:cNvSpPr>
          <p:nvPr>
            <p:ph type="body" idx="1"/>
          </p:nvPr>
        </p:nvSpPr>
        <p:spPr>
          <a:xfrm>
            <a:off x="266700" y="1653101"/>
            <a:ext cx="3562350" cy="823912"/>
          </a:xfrm>
        </p:spPr>
        <p:txBody>
          <a:bodyPr anchor="b"/>
          <a:lstStyle>
            <a:lvl1pPr marL="0" indent="0">
              <a:buNone/>
              <a:defRPr sz="25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13" name="Text Placeholder 2">
            <a:extLst>
              <a:ext uri="{FF2B5EF4-FFF2-40B4-BE49-F238E27FC236}">
                <a16:creationId xmlns:a16="http://schemas.microsoft.com/office/drawing/2014/main" id="{7C170BD7-4792-AB4E-BA25-33FFD4081082}"/>
              </a:ext>
            </a:extLst>
          </p:cNvPr>
          <p:cNvSpPr>
            <a:spLocks noGrp="1"/>
          </p:cNvSpPr>
          <p:nvPr>
            <p:ph type="body" idx="10"/>
          </p:nvPr>
        </p:nvSpPr>
        <p:spPr>
          <a:xfrm>
            <a:off x="266701" y="2681800"/>
            <a:ext cx="3562350" cy="3890449"/>
          </a:xfrm>
        </p:spPr>
        <p:txBody>
          <a:bodyPr anchor="t"/>
          <a:lstStyle>
            <a:lvl1pPr marL="0" indent="0">
              <a:spcBef>
                <a:spcPts val="0"/>
              </a:spcBef>
              <a:buNone/>
              <a:defRPr sz="2300" b="0" i="0">
                <a:latin typeface="Georgia" panose="02040502050405020303" pitchFamily="18" charset="0"/>
              </a:defRPr>
            </a:lvl1pPr>
            <a:lvl2pPr marL="457200" indent="0">
              <a:buNone/>
              <a:defRPr sz="23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14" name="Text Placeholder 2">
            <a:extLst>
              <a:ext uri="{FF2B5EF4-FFF2-40B4-BE49-F238E27FC236}">
                <a16:creationId xmlns:a16="http://schemas.microsoft.com/office/drawing/2014/main" id="{ABA4081A-9EBF-214E-887F-4F3D6CBC04D7}"/>
              </a:ext>
            </a:extLst>
          </p:cNvPr>
          <p:cNvSpPr>
            <a:spLocks noGrp="1"/>
          </p:cNvSpPr>
          <p:nvPr>
            <p:ph type="body" idx="11"/>
          </p:nvPr>
        </p:nvSpPr>
        <p:spPr>
          <a:xfrm>
            <a:off x="4267200" y="1653101"/>
            <a:ext cx="3562350" cy="823912"/>
          </a:xfrm>
        </p:spPr>
        <p:txBody>
          <a:bodyPr anchor="b"/>
          <a:lstStyle>
            <a:lvl1pPr marL="0" indent="0">
              <a:buNone/>
              <a:defRPr sz="25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sp>
        <p:nvSpPr>
          <p:cNvPr id="15" name="Text Placeholder 2">
            <a:extLst>
              <a:ext uri="{FF2B5EF4-FFF2-40B4-BE49-F238E27FC236}">
                <a16:creationId xmlns:a16="http://schemas.microsoft.com/office/drawing/2014/main" id="{BAF164FC-7E76-C94C-8284-BB996EB9F5CE}"/>
              </a:ext>
            </a:extLst>
          </p:cNvPr>
          <p:cNvSpPr>
            <a:spLocks noGrp="1"/>
          </p:cNvSpPr>
          <p:nvPr>
            <p:ph type="body" idx="12"/>
          </p:nvPr>
        </p:nvSpPr>
        <p:spPr>
          <a:xfrm>
            <a:off x="4267201" y="2681800"/>
            <a:ext cx="3562350" cy="3890449"/>
          </a:xfrm>
        </p:spPr>
        <p:txBody>
          <a:bodyPr anchor="t"/>
          <a:lstStyle>
            <a:lvl1pPr marL="0" indent="0">
              <a:spcBef>
                <a:spcPts val="0"/>
              </a:spcBef>
              <a:buNone/>
              <a:defRPr sz="2300" b="0" i="0">
                <a:latin typeface="Georgia" panose="02040502050405020303" pitchFamily="18" charset="0"/>
              </a:defRPr>
            </a:lvl1pPr>
            <a:lvl2pPr marL="457200" indent="0">
              <a:buNone/>
              <a:defRPr sz="23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16" name="Text Placeholder 2">
            <a:extLst>
              <a:ext uri="{FF2B5EF4-FFF2-40B4-BE49-F238E27FC236}">
                <a16:creationId xmlns:a16="http://schemas.microsoft.com/office/drawing/2014/main" id="{C5EFE7FF-BFC1-754C-A2F8-6DE833B6B70C}"/>
              </a:ext>
            </a:extLst>
          </p:cNvPr>
          <p:cNvSpPr>
            <a:spLocks noGrp="1"/>
          </p:cNvSpPr>
          <p:nvPr>
            <p:ph type="body" idx="13"/>
          </p:nvPr>
        </p:nvSpPr>
        <p:spPr>
          <a:xfrm>
            <a:off x="8343900" y="1653101"/>
            <a:ext cx="3562350" cy="823912"/>
          </a:xfrm>
        </p:spPr>
        <p:txBody>
          <a:bodyPr anchor="b"/>
          <a:lstStyle>
            <a:lvl1pPr marL="0" indent="0">
              <a:buNone/>
              <a:defRPr sz="25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8343901" y="2681800"/>
            <a:ext cx="3562350" cy="3890449"/>
          </a:xfrm>
        </p:spPr>
        <p:txBody>
          <a:bodyPr anchor="t"/>
          <a:lstStyle>
            <a:lvl1pPr marL="0" indent="0">
              <a:spcBef>
                <a:spcPts val="0"/>
              </a:spcBef>
              <a:buNone/>
              <a:defRPr sz="2300" b="0" i="0">
                <a:latin typeface="Georgia" panose="02040502050405020303" pitchFamily="18" charset="0"/>
              </a:defRPr>
            </a:lvl1pPr>
            <a:lvl2pPr marL="457200" indent="0">
              <a:buNone/>
              <a:defRPr sz="23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Tree>
    <p:extLst>
      <p:ext uri="{BB962C8B-B14F-4D97-AF65-F5344CB8AC3E}">
        <p14:creationId xmlns:p14="http://schemas.microsoft.com/office/powerpoint/2010/main" val="2614705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OLMIJAKO VÄRI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1842C13-CE2E-A64A-9716-170794CB4172}"/>
              </a:ext>
            </a:extLst>
          </p:cNvPr>
          <p:cNvSpPr/>
          <p:nvPr userDrawn="1"/>
        </p:nvSpPr>
        <p:spPr>
          <a:xfrm>
            <a:off x="0" y="0"/>
            <a:ext cx="4068792" cy="6858000"/>
          </a:xfrm>
          <a:prstGeom prst="rect">
            <a:avLst/>
          </a:prstGeom>
          <a:solidFill>
            <a:srgbClr val="BEA9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8" name="Rectangle 7">
            <a:extLst>
              <a:ext uri="{FF2B5EF4-FFF2-40B4-BE49-F238E27FC236}">
                <a16:creationId xmlns:a16="http://schemas.microsoft.com/office/drawing/2014/main" id="{8DC9842C-3555-7E45-9644-0950E85E0A2A}"/>
              </a:ext>
            </a:extLst>
          </p:cNvPr>
          <p:cNvSpPr/>
          <p:nvPr userDrawn="1"/>
        </p:nvSpPr>
        <p:spPr>
          <a:xfrm>
            <a:off x="4068792" y="0"/>
            <a:ext cx="406879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9" name="Rectangle 8">
            <a:extLst>
              <a:ext uri="{FF2B5EF4-FFF2-40B4-BE49-F238E27FC236}">
                <a16:creationId xmlns:a16="http://schemas.microsoft.com/office/drawing/2014/main" id="{7650466E-BA06-BF44-A0C7-DD2604FD37F8}"/>
              </a:ext>
            </a:extLst>
          </p:cNvPr>
          <p:cNvSpPr/>
          <p:nvPr userDrawn="1"/>
        </p:nvSpPr>
        <p:spPr>
          <a:xfrm>
            <a:off x="8123208" y="0"/>
            <a:ext cx="406879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3" name="Text Placeholder 2">
            <a:extLst>
              <a:ext uri="{FF2B5EF4-FFF2-40B4-BE49-F238E27FC236}">
                <a16:creationId xmlns:a16="http://schemas.microsoft.com/office/drawing/2014/main" id="{7C170BD7-4792-AB4E-BA25-33FFD4081082}"/>
              </a:ext>
            </a:extLst>
          </p:cNvPr>
          <p:cNvSpPr>
            <a:spLocks noGrp="1"/>
          </p:cNvSpPr>
          <p:nvPr>
            <p:ph type="body" idx="10"/>
          </p:nvPr>
        </p:nvSpPr>
        <p:spPr>
          <a:xfrm>
            <a:off x="266701" y="1483775"/>
            <a:ext cx="3562350" cy="3890449"/>
          </a:xfrm>
        </p:spPr>
        <p:txBody>
          <a:bodyPr anchor="ctr"/>
          <a:lstStyle>
            <a:lvl1pPr marL="0" indent="0">
              <a:spcBef>
                <a:spcPts val="0"/>
              </a:spcBef>
              <a:buNone/>
              <a:defRPr sz="2300" b="0" i="0">
                <a:solidFill>
                  <a:schemeClr val="bg1"/>
                </a:solidFill>
                <a:latin typeface="Georgia" panose="02040502050405020303" pitchFamily="18" charset="0"/>
              </a:defRPr>
            </a:lvl1pPr>
            <a:lvl2pPr marL="457200" indent="0">
              <a:buNone/>
              <a:defRPr sz="2300" b="0" i="0">
                <a:solidFill>
                  <a:schemeClr val="bg1"/>
                </a:solidFill>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15" name="Text Placeholder 2">
            <a:extLst>
              <a:ext uri="{FF2B5EF4-FFF2-40B4-BE49-F238E27FC236}">
                <a16:creationId xmlns:a16="http://schemas.microsoft.com/office/drawing/2014/main" id="{BAF164FC-7E76-C94C-8284-BB996EB9F5CE}"/>
              </a:ext>
            </a:extLst>
          </p:cNvPr>
          <p:cNvSpPr>
            <a:spLocks noGrp="1"/>
          </p:cNvSpPr>
          <p:nvPr>
            <p:ph type="body" idx="12"/>
          </p:nvPr>
        </p:nvSpPr>
        <p:spPr>
          <a:xfrm>
            <a:off x="4267201" y="1483775"/>
            <a:ext cx="3562350" cy="3890449"/>
          </a:xfrm>
        </p:spPr>
        <p:txBody>
          <a:bodyPr anchor="ctr"/>
          <a:lstStyle>
            <a:lvl1pPr marL="0" indent="0">
              <a:spcBef>
                <a:spcPts val="0"/>
              </a:spcBef>
              <a:buNone/>
              <a:defRPr sz="2300" b="0" i="0">
                <a:solidFill>
                  <a:schemeClr val="tx1"/>
                </a:solidFill>
                <a:latin typeface="Georgia" panose="02040502050405020303" pitchFamily="18" charset="0"/>
              </a:defRPr>
            </a:lvl1pPr>
            <a:lvl2pPr marL="457200" indent="0">
              <a:buNone/>
              <a:defRPr sz="23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8343901" y="1483775"/>
            <a:ext cx="3562350" cy="3890449"/>
          </a:xfrm>
        </p:spPr>
        <p:txBody>
          <a:bodyPr anchor="ctr"/>
          <a:lstStyle>
            <a:lvl1pPr marL="0" indent="0">
              <a:spcBef>
                <a:spcPts val="0"/>
              </a:spcBef>
              <a:buNone/>
              <a:defRPr sz="2300" b="0" i="0">
                <a:solidFill>
                  <a:schemeClr val="bg1"/>
                </a:solidFill>
                <a:latin typeface="Georgia" panose="02040502050405020303" pitchFamily="18" charset="0"/>
              </a:defRPr>
            </a:lvl1pPr>
            <a:lvl2pPr marL="457200" indent="0">
              <a:buNone/>
              <a:defRPr sz="2300" b="0" i="0">
                <a:solidFill>
                  <a:schemeClr val="bg1"/>
                </a:solidFill>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Tree>
    <p:extLst>
      <p:ext uri="{BB962C8B-B14F-4D97-AF65-F5344CB8AC3E}">
        <p14:creationId xmlns:p14="http://schemas.microsoft.com/office/powerpoint/2010/main" val="20729382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OLMIJAKO KÄYTTÖESIMERKKI">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1842C13-CE2E-A64A-9716-170794CB4172}"/>
              </a:ext>
            </a:extLst>
          </p:cNvPr>
          <p:cNvSpPr/>
          <p:nvPr userDrawn="1"/>
        </p:nvSpPr>
        <p:spPr>
          <a:xfrm>
            <a:off x="0" y="0"/>
            <a:ext cx="4068792" cy="6858000"/>
          </a:xfrm>
          <a:prstGeom prst="rect">
            <a:avLst/>
          </a:prstGeom>
          <a:solidFill>
            <a:srgbClr val="BEA9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9" name="Rectangle 8">
            <a:extLst>
              <a:ext uri="{FF2B5EF4-FFF2-40B4-BE49-F238E27FC236}">
                <a16:creationId xmlns:a16="http://schemas.microsoft.com/office/drawing/2014/main" id="{7650466E-BA06-BF44-A0C7-DD2604FD37F8}"/>
              </a:ext>
            </a:extLst>
          </p:cNvPr>
          <p:cNvSpPr/>
          <p:nvPr userDrawn="1"/>
        </p:nvSpPr>
        <p:spPr>
          <a:xfrm>
            <a:off x="8123208" y="0"/>
            <a:ext cx="406879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3" name="Text Placeholder 2">
            <a:extLst>
              <a:ext uri="{FF2B5EF4-FFF2-40B4-BE49-F238E27FC236}">
                <a16:creationId xmlns:a16="http://schemas.microsoft.com/office/drawing/2014/main" id="{7C170BD7-4792-AB4E-BA25-33FFD4081082}"/>
              </a:ext>
            </a:extLst>
          </p:cNvPr>
          <p:cNvSpPr>
            <a:spLocks noGrp="1"/>
          </p:cNvSpPr>
          <p:nvPr>
            <p:ph type="body" idx="10"/>
          </p:nvPr>
        </p:nvSpPr>
        <p:spPr>
          <a:xfrm>
            <a:off x="266701" y="1483775"/>
            <a:ext cx="3562350" cy="3890449"/>
          </a:xfrm>
        </p:spPr>
        <p:txBody>
          <a:bodyPr anchor="ctr"/>
          <a:lstStyle>
            <a:lvl1pPr marL="0" indent="0">
              <a:spcBef>
                <a:spcPts val="0"/>
              </a:spcBef>
              <a:buNone/>
              <a:defRPr sz="2300" b="0" i="0">
                <a:solidFill>
                  <a:schemeClr val="bg1"/>
                </a:solidFill>
                <a:latin typeface="Georgia" panose="02040502050405020303" pitchFamily="18" charset="0"/>
              </a:defRPr>
            </a:lvl1pPr>
            <a:lvl2pPr marL="457200" indent="0">
              <a:buNone/>
              <a:defRPr sz="2300" b="0" i="0">
                <a:solidFill>
                  <a:schemeClr val="bg1"/>
                </a:solidFill>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a:p>
            <a:pPr lvl="1"/>
            <a:endParaRPr lang="fi-FI" noProof="0" dirty="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8343901" y="1483775"/>
            <a:ext cx="3562350" cy="3890449"/>
          </a:xfrm>
        </p:spPr>
        <p:txBody>
          <a:bodyPr anchor="ctr"/>
          <a:lstStyle>
            <a:lvl1pPr marL="0" indent="0">
              <a:spcBef>
                <a:spcPts val="0"/>
              </a:spcBef>
              <a:buNone/>
              <a:defRPr sz="2300" b="0" i="0">
                <a:solidFill>
                  <a:schemeClr val="bg1"/>
                </a:solidFill>
                <a:latin typeface="Georgia" panose="02040502050405020303" pitchFamily="18" charset="0"/>
              </a:defRPr>
            </a:lvl1pPr>
            <a:lvl2pPr marL="457200" indent="0">
              <a:buNone/>
              <a:defRPr sz="2300" b="0" i="0">
                <a:solidFill>
                  <a:schemeClr val="bg1"/>
                </a:solidFill>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a:p>
            <a:pPr lvl="1"/>
            <a:endParaRPr lang="fi-FI" noProof="0" dirty="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4068763" y="0"/>
            <a:ext cx="4054475" cy="6858000"/>
          </a:xfrm>
        </p:spPr>
        <p:txBody>
          <a:bodyPr/>
          <a:lstStyle/>
          <a:p>
            <a:endParaRPr lang="fi-FI" noProof="0"/>
          </a:p>
        </p:txBody>
      </p:sp>
    </p:spTree>
    <p:extLst>
      <p:ext uri="{BB962C8B-B14F-4D97-AF65-F5344CB8AC3E}">
        <p14:creationId xmlns:p14="http://schemas.microsoft.com/office/powerpoint/2010/main" val="25021893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KOLMIJAKO KÄYTTÖESIMERKKI 2">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1842C13-CE2E-A64A-9716-170794CB4172}"/>
              </a:ext>
            </a:extLst>
          </p:cNvPr>
          <p:cNvSpPr/>
          <p:nvPr userDrawn="1"/>
        </p:nvSpPr>
        <p:spPr>
          <a:xfrm>
            <a:off x="0" y="0"/>
            <a:ext cx="4068792"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9" name="Rectangle 8">
            <a:extLst>
              <a:ext uri="{FF2B5EF4-FFF2-40B4-BE49-F238E27FC236}">
                <a16:creationId xmlns:a16="http://schemas.microsoft.com/office/drawing/2014/main" id="{7650466E-BA06-BF44-A0C7-DD2604FD37F8}"/>
              </a:ext>
            </a:extLst>
          </p:cNvPr>
          <p:cNvSpPr/>
          <p:nvPr userDrawn="1"/>
        </p:nvSpPr>
        <p:spPr>
          <a:xfrm>
            <a:off x="4054418" y="0"/>
            <a:ext cx="406879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3" name="Text Placeholder 2">
            <a:extLst>
              <a:ext uri="{FF2B5EF4-FFF2-40B4-BE49-F238E27FC236}">
                <a16:creationId xmlns:a16="http://schemas.microsoft.com/office/drawing/2014/main" id="{7C170BD7-4792-AB4E-BA25-33FFD4081082}"/>
              </a:ext>
            </a:extLst>
          </p:cNvPr>
          <p:cNvSpPr>
            <a:spLocks noGrp="1"/>
          </p:cNvSpPr>
          <p:nvPr>
            <p:ph type="body" idx="10"/>
          </p:nvPr>
        </p:nvSpPr>
        <p:spPr>
          <a:xfrm>
            <a:off x="266701" y="1483775"/>
            <a:ext cx="3562350" cy="3890449"/>
          </a:xfrm>
        </p:spPr>
        <p:txBody>
          <a:bodyPr anchor="ctr"/>
          <a:lstStyle>
            <a:lvl1pPr marL="0" indent="0">
              <a:spcBef>
                <a:spcPts val="0"/>
              </a:spcBef>
              <a:buNone/>
              <a:defRPr sz="2300" b="0" i="0">
                <a:latin typeface="Georgia" panose="02040502050405020303" pitchFamily="18" charset="0"/>
              </a:defRPr>
            </a:lvl1pPr>
            <a:lvl2pPr marL="457200" indent="0">
              <a:buNone/>
              <a:defRPr sz="23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4294159" y="1483775"/>
            <a:ext cx="3562350" cy="3890449"/>
          </a:xfrm>
        </p:spPr>
        <p:txBody>
          <a:bodyPr anchor="ctr"/>
          <a:lstStyle>
            <a:lvl1pPr marL="0" indent="0">
              <a:spcBef>
                <a:spcPts val="0"/>
              </a:spcBef>
              <a:buNone/>
              <a:defRPr sz="2300" b="0" i="0">
                <a:latin typeface="Georgia" panose="02040502050405020303" pitchFamily="18" charset="0"/>
              </a:defRPr>
            </a:lvl1pPr>
            <a:lvl2pPr marL="457200" indent="0">
              <a:buNone/>
              <a:defRPr sz="23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8123210" y="-1"/>
            <a:ext cx="4122769" cy="6858000"/>
          </a:xfrm>
        </p:spPr>
        <p:txBody>
          <a:bodyPr/>
          <a:lstStyle/>
          <a:p>
            <a:endParaRPr lang="fi-FI" noProof="0"/>
          </a:p>
        </p:txBody>
      </p:sp>
    </p:spTree>
    <p:extLst>
      <p:ext uri="{BB962C8B-B14F-4D97-AF65-F5344CB8AC3E}">
        <p14:creationId xmlns:p14="http://schemas.microsoft.com/office/powerpoint/2010/main" val="35882437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KOLMIJAKO KÄYTTÖESIMERKKI 2">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1842C13-CE2E-A64A-9716-170794CB4172}"/>
              </a:ext>
            </a:extLst>
          </p:cNvPr>
          <p:cNvSpPr/>
          <p:nvPr userDrawn="1"/>
        </p:nvSpPr>
        <p:spPr>
          <a:xfrm>
            <a:off x="0" y="0"/>
            <a:ext cx="406879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9" name="Rectangle 8">
            <a:extLst>
              <a:ext uri="{FF2B5EF4-FFF2-40B4-BE49-F238E27FC236}">
                <a16:creationId xmlns:a16="http://schemas.microsoft.com/office/drawing/2014/main" id="{7650466E-BA06-BF44-A0C7-DD2604FD37F8}"/>
              </a:ext>
            </a:extLst>
          </p:cNvPr>
          <p:cNvSpPr/>
          <p:nvPr userDrawn="1"/>
        </p:nvSpPr>
        <p:spPr>
          <a:xfrm>
            <a:off x="4054418" y="0"/>
            <a:ext cx="406879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3" name="Text Placeholder 2">
            <a:extLst>
              <a:ext uri="{FF2B5EF4-FFF2-40B4-BE49-F238E27FC236}">
                <a16:creationId xmlns:a16="http://schemas.microsoft.com/office/drawing/2014/main" id="{7C170BD7-4792-AB4E-BA25-33FFD4081082}"/>
              </a:ext>
            </a:extLst>
          </p:cNvPr>
          <p:cNvSpPr>
            <a:spLocks noGrp="1"/>
          </p:cNvSpPr>
          <p:nvPr>
            <p:ph type="body" idx="10"/>
          </p:nvPr>
        </p:nvSpPr>
        <p:spPr>
          <a:xfrm>
            <a:off x="266701" y="1483775"/>
            <a:ext cx="3562350" cy="3890449"/>
          </a:xfrm>
        </p:spPr>
        <p:txBody>
          <a:bodyPr anchor="ctr"/>
          <a:lstStyle>
            <a:lvl1pPr marL="0" indent="0">
              <a:spcBef>
                <a:spcPts val="0"/>
              </a:spcBef>
              <a:buNone/>
              <a:defRPr sz="2300" b="0" i="0">
                <a:solidFill>
                  <a:schemeClr val="tx1"/>
                </a:solidFill>
                <a:latin typeface="Georgia" panose="02040502050405020303" pitchFamily="18" charset="0"/>
              </a:defRPr>
            </a:lvl1pPr>
            <a:lvl2pPr marL="457200" indent="0">
              <a:buNone/>
              <a:defRPr sz="23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4294159" y="1483775"/>
            <a:ext cx="3562350" cy="3890449"/>
          </a:xfrm>
        </p:spPr>
        <p:txBody>
          <a:bodyPr anchor="ctr"/>
          <a:lstStyle>
            <a:lvl1pPr marL="0" indent="0">
              <a:spcBef>
                <a:spcPts val="0"/>
              </a:spcBef>
              <a:buNone/>
              <a:defRPr sz="2300" b="0" i="0">
                <a:solidFill>
                  <a:schemeClr val="bg1"/>
                </a:solidFill>
                <a:latin typeface="Georgia" panose="02040502050405020303" pitchFamily="18" charset="0"/>
              </a:defRPr>
            </a:lvl1pPr>
            <a:lvl2pPr marL="457200" indent="0">
              <a:buNone/>
              <a:defRPr sz="2300" b="0" i="0">
                <a:solidFill>
                  <a:schemeClr val="bg1"/>
                </a:solidFill>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8123210" y="-1"/>
            <a:ext cx="4122769" cy="6858000"/>
          </a:xfrm>
        </p:spPr>
        <p:txBody>
          <a:bodyPr/>
          <a:lstStyle/>
          <a:p>
            <a:endParaRPr lang="fi-FI" noProof="0"/>
          </a:p>
        </p:txBody>
      </p:sp>
    </p:spTree>
    <p:extLst>
      <p:ext uri="{BB962C8B-B14F-4D97-AF65-F5344CB8AC3E}">
        <p14:creationId xmlns:p14="http://schemas.microsoft.com/office/powerpoint/2010/main" val="888517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KAHTIAJAKO VÄRI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1842C13-CE2E-A64A-9716-170794CB4172}"/>
              </a:ext>
            </a:extLst>
          </p:cNvPr>
          <p:cNvSpPr/>
          <p:nvPr userDrawn="1"/>
        </p:nvSpPr>
        <p:spPr>
          <a:xfrm>
            <a:off x="0" y="0"/>
            <a:ext cx="609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9" name="Rectangle 8">
            <a:extLst>
              <a:ext uri="{FF2B5EF4-FFF2-40B4-BE49-F238E27FC236}">
                <a16:creationId xmlns:a16="http://schemas.microsoft.com/office/drawing/2014/main" id="{7650466E-BA06-BF44-A0C7-DD2604FD37F8}"/>
              </a:ext>
            </a:extLst>
          </p:cNvPr>
          <p:cNvSpPr/>
          <p:nvPr userDrawn="1"/>
        </p:nvSpPr>
        <p:spPr>
          <a:xfrm>
            <a:off x="6096000" y="0"/>
            <a:ext cx="609600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3" name="Text Placeholder 2">
            <a:extLst>
              <a:ext uri="{FF2B5EF4-FFF2-40B4-BE49-F238E27FC236}">
                <a16:creationId xmlns:a16="http://schemas.microsoft.com/office/drawing/2014/main" id="{7C170BD7-4792-AB4E-BA25-33FFD4081082}"/>
              </a:ext>
            </a:extLst>
          </p:cNvPr>
          <p:cNvSpPr>
            <a:spLocks noGrp="1"/>
          </p:cNvSpPr>
          <p:nvPr>
            <p:ph type="body" idx="10"/>
          </p:nvPr>
        </p:nvSpPr>
        <p:spPr>
          <a:xfrm>
            <a:off x="266701" y="1483775"/>
            <a:ext cx="5562596" cy="3890449"/>
          </a:xfrm>
        </p:spPr>
        <p:txBody>
          <a:bodyPr anchor="ctr"/>
          <a:lstStyle>
            <a:lvl1pPr marL="0" indent="0">
              <a:spcBef>
                <a:spcPts val="0"/>
              </a:spcBef>
              <a:buNone/>
              <a:defRPr sz="2300" b="0" i="0">
                <a:latin typeface="Georgia" panose="02040502050405020303" pitchFamily="18" charset="0"/>
              </a:defRPr>
            </a:lvl1pPr>
            <a:lvl2pPr marL="457200" indent="0">
              <a:buNone/>
              <a:defRPr sz="23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6362701" y="1483775"/>
            <a:ext cx="5562598" cy="3890449"/>
          </a:xfrm>
        </p:spPr>
        <p:txBody>
          <a:bodyPr anchor="ctr"/>
          <a:lstStyle>
            <a:lvl1pPr marL="0" indent="0">
              <a:spcBef>
                <a:spcPts val="0"/>
              </a:spcBef>
              <a:buNone/>
              <a:defRPr sz="2300" b="0" i="0">
                <a:latin typeface="Georgia" panose="02040502050405020303" pitchFamily="18" charset="0"/>
              </a:defRPr>
            </a:lvl1pPr>
            <a:lvl2pPr marL="457200" indent="0">
              <a:buNone/>
              <a:defRPr sz="23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Tree>
    <p:extLst>
      <p:ext uri="{BB962C8B-B14F-4D97-AF65-F5344CB8AC3E}">
        <p14:creationId xmlns:p14="http://schemas.microsoft.com/office/powerpoint/2010/main" val="24923050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KAHTIAJAKO KÄYTTÖESIMERKKI">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userDrawn="1"/>
        </p:nvSpPr>
        <p:spPr>
          <a:xfrm>
            <a:off x="-41334"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218104" y="1483775"/>
            <a:ext cx="5562764" cy="3890449"/>
          </a:xfrm>
        </p:spPr>
        <p:txBody>
          <a:bodyPr anchor="ctr"/>
          <a:lstStyle>
            <a:lvl1pPr marL="0" indent="0">
              <a:spcBef>
                <a:spcPts val="0"/>
              </a:spcBef>
              <a:buNone/>
              <a:defRPr sz="2300" b="0" i="0">
                <a:latin typeface="Georgia" panose="02040502050405020303" pitchFamily="18" charset="0"/>
              </a:defRPr>
            </a:lvl1pPr>
            <a:lvl2pPr marL="457200" indent="0">
              <a:buNone/>
              <a:defRPr sz="23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6108646" y="-1"/>
            <a:ext cx="6137334" cy="6858000"/>
          </a:xfrm>
        </p:spPr>
        <p:txBody>
          <a:bodyPr/>
          <a:lstStyle/>
          <a:p>
            <a:endParaRPr lang="fi-FI" noProof="0"/>
          </a:p>
        </p:txBody>
      </p:sp>
    </p:spTree>
    <p:extLst>
      <p:ext uri="{BB962C8B-B14F-4D97-AF65-F5344CB8AC3E}">
        <p14:creationId xmlns:p14="http://schemas.microsoft.com/office/powerpoint/2010/main" val="7699974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KAHTIAJAKO KÄYTTÖESIMERKKI 2">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6314104" y="1483776"/>
            <a:ext cx="5562764" cy="3395608"/>
          </a:xfrm>
        </p:spPr>
        <p:txBody>
          <a:bodyPr anchor="ctr"/>
          <a:lstStyle>
            <a:lvl1pPr marL="0" indent="0">
              <a:spcBef>
                <a:spcPts val="0"/>
              </a:spcBef>
              <a:buNone/>
              <a:defRPr sz="2300" b="0" i="0">
                <a:latin typeface="Georgia" panose="02040502050405020303" pitchFamily="18" charset="0"/>
              </a:defRPr>
            </a:lvl1pPr>
            <a:lvl2pPr marL="457200" indent="0">
              <a:buNone/>
              <a:defRPr sz="23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0" y="-1"/>
            <a:ext cx="6054666" cy="6858000"/>
          </a:xfrm>
        </p:spPr>
        <p:txBody>
          <a:bodyPr/>
          <a:lstStyle/>
          <a:p>
            <a:endParaRPr lang="fi-FI" noProof="0"/>
          </a:p>
        </p:txBody>
      </p:sp>
      <p:pic>
        <p:nvPicPr>
          <p:cNvPr id="5" name="Picture 4" descr="Logo&#10;&#10;Description automatically generated with medium confidence">
            <a:extLst>
              <a:ext uri="{FF2B5EF4-FFF2-40B4-BE49-F238E27FC236}">
                <a16:creationId xmlns:a16="http://schemas.microsoft.com/office/drawing/2014/main" id="{AB518D5C-77B1-D94E-AB1E-CA9DE01788E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89748" y="6039200"/>
            <a:ext cx="1638228" cy="634300"/>
          </a:xfrm>
          <a:prstGeom prst="rect">
            <a:avLst/>
          </a:prstGeom>
        </p:spPr>
      </p:pic>
      <p:sp>
        <p:nvSpPr>
          <p:cNvPr id="7" name="Text Placeholder 2">
            <a:extLst>
              <a:ext uri="{FF2B5EF4-FFF2-40B4-BE49-F238E27FC236}">
                <a16:creationId xmlns:a16="http://schemas.microsoft.com/office/drawing/2014/main" id="{7646917A-06E7-C040-BBCF-18F90E5BBD04}"/>
              </a:ext>
            </a:extLst>
          </p:cNvPr>
          <p:cNvSpPr>
            <a:spLocks noGrp="1"/>
          </p:cNvSpPr>
          <p:nvPr>
            <p:ph type="body" idx="16"/>
          </p:nvPr>
        </p:nvSpPr>
        <p:spPr>
          <a:xfrm>
            <a:off x="6314104" y="5063883"/>
            <a:ext cx="5562764" cy="790817"/>
          </a:xfrm>
        </p:spPr>
        <p:txBody>
          <a:bodyPr anchor="t"/>
          <a:lstStyle>
            <a:lvl1pPr marL="0" indent="0">
              <a:buNone/>
              <a:defRPr sz="1500" b="1" i="0">
                <a:latin typeface="Georgia" panose="02040502050405020303" pitchFamily="18" charset="0"/>
                <a:cs typeface="Arial" panose="020B0604020202020204" pitchFamily="34" charset="0"/>
              </a:defRPr>
            </a:lvl1pPr>
            <a:lvl2pPr marL="457200" indent="0">
              <a:buNone/>
              <a:defRPr sz="15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Tree>
    <p:extLst>
      <p:ext uri="{BB962C8B-B14F-4D97-AF65-F5344CB8AC3E}">
        <p14:creationId xmlns:p14="http://schemas.microsoft.com/office/powerpoint/2010/main" val="25433013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KOKOKUVA">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FB4A7CF-52A9-2744-A095-A908B8D40A61}"/>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7" name="Picture Placeholder 6">
            <a:extLst>
              <a:ext uri="{FF2B5EF4-FFF2-40B4-BE49-F238E27FC236}">
                <a16:creationId xmlns:a16="http://schemas.microsoft.com/office/drawing/2014/main" id="{64347C94-D7F6-5149-B2B6-878580DA36DA}"/>
              </a:ext>
            </a:extLst>
          </p:cNvPr>
          <p:cNvSpPr>
            <a:spLocks noGrp="1"/>
          </p:cNvSpPr>
          <p:nvPr>
            <p:ph type="pic" sz="quarter" idx="10"/>
          </p:nvPr>
        </p:nvSpPr>
        <p:spPr>
          <a:xfrm>
            <a:off x="0" y="0"/>
            <a:ext cx="12192000" cy="6858000"/>
          </a:xfrm>
        </p:spPr>
        <p:txBody>
          <a:bodyPr/>
          <a:lstStyle/>
          <a:p>
            <a:endParaRPr lang="fi-FI"/>
          </a:p>
        </p:txBody>
      </p:sp>
    </p:spTree>
    <p:extLst>
      <p:ext uri="{BB962C8B-B14F-4D97-AF65-F5344CB8AC3E}">
        <p14:creationId xmlns:p14="http://schemas.microsoft.com/office/powerpoint/2010/main" val="19585225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KUVA KUVATEKSTILLÄ">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92CC56C-5124-B44F-BB14-8E822851C084}"/>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pic>
        <p:nvPicPr>
          <p:cNvPr id="6" name="Picture 5" descr="Logo&#10;&#10;Description automatically generated with medium confidence">
            <a:extLst>
              <a:ext uri="{FF2B5EF4-FFF2-40B4-BE49-F238E27FC236}">
                <a16:creationId xmlns:a16="http://schemas.microsoft.com/office/drawing/2014/main" id="{013F86D0-C9C4-FD45-85DA-BF8212D282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89748" y="6039200"/>
            <a:ext cx="1638228" cy="634300"/>
          </a:xfrm>
          <a:prstGeom prst="rect">
            <a:avLst/>
          </a:prstGeom>
        </p:spPr>
      </p:pic>
      <p:sp>
        <p:nvSpPr>
          <p:cNvPr id="9" name="Text Placeholder 7">
            <a:extLst>
              <a:ext uri="{FF2B5EF4-FFF2-40B4-BE49-F238E27FC236}">
                <a16:creationId xmlns:a16="http://schemas.microsoft.com/office/drawing/2014/main" id="{4618DDC4-4CB8-9F41-A4F3-94272928F707}"/>
              </a:ext>
            </a:extLst>
          </p:cNvPr>
          <p:cNvSpPr>
            <a:spLocks noGrp="1"/>
          </p:cNvSpPr>
          <p:nvPr>
            <p:ph type="body" sz="quarter" idx="13"/>
          </p:nvPr>
        </p:nvSpPr>
        <p:spPr>
          <a:xfrm>
            <a:off x="365503" y="6129789"/>
            <a:ext cx="9863378" cy="543711"/>
          </a:xfrm>
        </p:spPr>
        <p:txBody>
          <a:bodyPr/>
          <a:lstStyle>
            <a:lvl1pPr>
              <a:spcBef>
                <a:spcPts val="0"/>
              </a:spcBef>
              <a:buNone/>
              <a:defRPr sz="1800" b="0" i="0">
                <a:solidFill>
                  <a:schemeClr val="accent1"/>
                </a:solidFill>
                <a:latin typeface="Georgia" panose="02040502050405020303" pitchFamily="18" charset="0"/>
                <a:cs typeface="Arial" panose="020B0604020202020204" pitchFamily="34" charset="0"/>
              </a:defRPr>
            </a:lvl1pPr>
            <a:lvl2pPr>
              <a:buNone/>
              <a:defRPr sz="1800" b="0" i="0">
                <a:latin typeface="Georgia" panose="02040502050405020303" pitchFamily="18" charset="0"/>
              </a:defRPr>
            </a:lvl2pPr>
            <a:lvl3pPr>
              <a:buNone/>
              <a:defRPr/>
            </a:lvl3pPr>
            <a:lvl4pPr>
              <a:buNone/>
              <a:defRPr/>
            </a:lvl4pPr>
            <a:lvl5pPr>
              <a:buNone/>
              <a:defRPr/>
            </a:lvl5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11" name="Picture Placeholder 9">
            <a:extLst>
              <a:ext uri="{FF2B5EF4-FFF2-40B4-BE49-F238E27FC236}">
                <a16:creationId xmlns:a16="http://schemas.microsoft.com/office/drawing/2014/main" id="{E15EFB3B-362E-B54E-8F33-0414F89DD39D}"/>
              </a:ext>
            </a:extLst>
          </p:cNvPr>
          <p:cNvSpPr>
            <a:spLocks noGrp="1"/>
          </p:cNvSpPr>
          <p:nvPr>
            <p:ph type="pic" sz="quarter" idx="14"/>
          </p:nvPr>
        </p:nvSpPr>
        <p:spPr>
          <a:xfrm>
            <a:off x="0" y="0"/>
            <a:ext cx="12192000" cy="5919788"/>
          </a:xfrm>
        </p:spPr>
        <p:txBody>
          <a:bodyPr/>
          <a:lstStyle/>
          <a:p>
            <a:endParaRPr lang="fi-FI"/>
          </a:p>
        </p:txBody>
      </p:sp>
    </p:spTree>
    <p:extLst>
      <p:ext uri="{BB962C8B-B14F-4D97-AF65-F5344CB8AC3E}">
        <p14:creationId xmlns:p14="http://schemas.microsoft.com/office/powerpoint/2010/main" val="531594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ANSI OMA KUVAVALINTA">
    <p:bg>
      <p:bgPr>
        <a:solidFill>
          <a:schemeClr val="bg1"/>
        </a:solidFill>
        <a:effectLst/>
      </p:bgPr>
    </p:bg>
    <p:spTree>
      <p:nvGrpSpPr>
        <p:cNvPr id="1" name=""/>
        <p:cNvGrpSpPr/>
        <p:nvPr/>
      </p:nvGrpSpPr>
      <p:grpSpPr>
        <a:xfrm>
          <a:off x="0" y="0"/>
          <a:ext cx="0" cy="0"/>
          <a:chOff x="0" y="0"/>
          <a:chExt cx="0" cy="0"/>
        </a:xfrm>
      </p:grpSpPr>
      <p:pic>
        <p:nvPicPr>
          <p:cNvPr id="14" name="Picture 13" descr="A group of people walking on a dirt path&#10;&#10;Description automatically generated with medium confidence">
            <a:extLst>
              <a:ext uri="{FF2B5EF4-FFF2-40B4-BE49-F238E27FC236}">
                <a16:creationId xmlns:a16="http://schemas.microsoft.com/office/drawing/2014/main" id="{BD2846D1-CA6C-3547-B194-4AB11C7E684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12198191" cy="6858000"/>
          </a:xfrm>
          <a:prstGeom prst="rect">
            <a:avLst/>
          </a:prstGeom>
        </p:spPr>
      </p:pic>
      <p:sp>
        <p:nvSpPr>
          <p:cNvPr id="2" name="Title 1">
            <a:extLst>
              <a:ext uri="{FF2B5EF4-FFF2-40B4-BE49-F238E27FC236}">
                <a16:creationId xmlns:a16="http://schemas.microsoft.com/office/drawing/2014/main" id="{904C8940-CA53-B241-B3C6-97DCD388C690}"/>
              </a:ext>
            </a:extLst>
          </p:cNvPr>
          <p:cNvSpPr>
            <a:spLocks noGrp="1"/>
          </p:cNvSpPr>
          <p:nvPr>
            <p:ph type="ctrTitle"/>
          </p:nvPr>
        </p:nvSpPr>
        <p:spPr>
          <a:xfrm>
            <a:off x="1524000" y="1022896"/>
            <a:ext cx="9144000" cy="2681191"/>
          </a:xfrm>
          <a:prstGeom prst="rect">
            <a:avLst/>
          </a:prstGeom>
        </p:spPr>
        <p:txBody>
          <a:bodyPr anchor="b"/>
          <a:lstStyle>
            <a:lvl1pPr algn="l">
              <a:defRPr sz="6600">
                <a:solidFill>
                  <a:schemeClr val="bg1"/>
                </a:solidFill>
              </a:defRPr>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
        <p:nvSpPr>
          <p:cNvPr id="3" name="Subtitle 2">
            <a:extLst>
              <a:ext uri="{FF2B5EF4-FFF2-40B4-BE49-F238E27FC236}">
                <a16:creationId xmlns:a16="http://schemas.microsoft.com/office/drawing/2014/main" id="{F22D6800-9BC3-F541-B95C-B3A42CD5E5F2}"/>
              </a:ext>
            </a:extLst>
          </p:cNvPr>
          <p:cNvSpPr>
            <a:spLocks noGrp="1"/>
          </p:cNvSpPr>
          <p:nvPr>
            <p:ph type="subTitle" idx="1"/>
          </p:nvPr>
        </p:nvSpPr>
        <p:spPr>
          <a:xfrm>
            <a:off x="1524000" y="4605034"/>
            <a:ext cx="9144000" cy="728421"/>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noProof="0" dirty="0" err="1"/>
              <a:t>Click</a:t>
            </a:r>
            <a:r>
              <a:rPr lang="fi-FI" noProof="0" dirty="0"/>
              <a:t> to </a:t>
            </a:r>
            <a:r>
              <a:rPr lang="fi-FI" noProof="0" dirty="0" err="1"/>
              <a:t>edit</a:t>
            </a:r>
            <a:r>
              <a:rPr lang="fi-FI" noProof="0" dirty="0"/>
              <a:t> Master </a:t>
            </a:r>
            <a:r>
              <a:rPr lang="fi-FI" noProof="0" dirty="0" err="1"/>
              <a:t>subtitle</a:t>
            </a:r>
            <a:r>
              <a:rPr lang="fi-FI" noProof="0" dirty="0"/>
              <a:t> </a:t>
            </a:r>
            <a:r>
              <a:rPr lang="fi-FI" noProof="0" dirty="0" err="1"/>
              <a:t>style</a:t>
            </a:r>
            <a:endParaRPr lang="fi-FI" noProof="0" dirty="0"/>
          </a:p>
        </p:txBody>
      </p:sp>
      <p:sp>
        <p:nvSpPr>
          <p:cNvPr id="7" name="Rectangle 6">
            <a:extLst>
              <a:ext uri="{FF2B5EF4-FFF2-40B4-BE49-F238E27FC236}">
                <a16:creationId xmlns:a16="http://schemas.microsoft.com/office/drawing/2014/main" id="{485E0F3C-DB79-0649-9FDA-521305556C69}"/>
              </a:ext>
            </a:extLst>
          </p:cNvPr>
          <p:cNvSpPr/>
          <p:nvPr userDrawn="1"/>
        </p:nvSpPr>
        <p:spPr>
          <a:xfrm>
            <a:off x="10182386" y="0"/>
            <a:ext cx="2009614" cy="1023244"/>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fi-FI" noProof="0"/>
          </a:p>
        </p:txBody>
      </p:sp>
      <p:pic>
        <p:nvPicPr>
          <p:cNvPr id="9" name="Picture 8" descr="Logo&#10;&#10;Description automatically generated with medium confidence">
            <a:extLst>
              <a:ext uri="{FF2B5EF4-FFF2-40B4-BE49-F238E27FC236}">
                <a16:creationId xmlns:a16="http://schemas.microsoft.com/office/drawing/2014/main" id="{7EB11A1A-3BEF-D744-B65C-229074E7AF19}"/>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368079" y="194472"/>
            <a:ext cx="1638228" cy="634300"/>
          </a:xfrm>
          <a:prstGeom prst="rect">
            <a:avLst/>
          </a:prstGeom>
        </p:spPr>
      </p:pic>
    </p:spTree>
    <p:extLst>
      <p:ext uri="{BB962C8B-B14F-4D97-AF65-F5344CB8AC3E}">
        <p14:creationId xmlns:p14="http://schemas.microsoft.com/office/powerpoint/2010/main" val="27857903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KAKSI KUVAA KUVATEKSTILLÄ">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115B939-FDDC-D043-B727-03F8A4AE38FB}"/>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pic>
        <p:nvPicPr>
          <p:cNvPr id="6" name="Picture 5" descr="Logo&#10;&#10;Description automatically generated with medium confidence">
            <a:extLst>
              <a:ext uri="{FF2B5EF4-FFF2-40B4-BE49-F238E27FC236}">
                <a16:creationId xmlns:a16="http://schemas.microsoft.com/office/drawing/2014/main" id="{013F86D0-C9C4-FD45-85DA-BF8212D282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89748" y="6039200"/>
            <a:ext cx="1638228" cy="634300"/>
          </a:xfrm>
          <a:prstGeom prst="rect">
            <a:avLst/>
          </a:prstGeom>
        </p:spPr>
      </p:pic>
      <p:sp>
        <p:nvSpPr>
          <p:cNvPr id="9" name="Text Placeholder 7">
            <a:extLst>
              <a:ext uri="{FF2B5EF4-FFF2-40B4-BE49-F238E27FC236}">
                <a16:creationId xmlns:a16="http://schemas.microsoft.com/office/drawing/2014/main" id="{4618DDC4-4CB8-9F41-A4F3-94272928F707}"/>
              </a:ext>
            </a:extLst>
          </p:cNvPr>
          <p:cNvSpPr>
            <a:spLocks noGrp="1"/>
          </p:cNvSpPr>
          <p:nvPr>
            <p:ph type="body" sz="quarter" idx="13"/>
          </p:nvPr>
        </p:nvSpPr>
        <p:spPr>
          <a:xfrm>
            <a:off x="365503" y="6129789"/>
            <a:ext cx="9863378" cy="543711"/>
          </a:xfrm>
        </p:spPr>
        <p:txBody>
          <a:bodyPr/>
          <a:lstStyle>
            <a:lvl1pPr>
              <a:spcBef>
                <a:spcPts val="0"/>
              </a:spcBef>
              <a:buNone/>
              <a:defRPr sz="1800" b="0" i="0">
                <a:solidFill>
                  <a:schemeClr val="accent1"/>
                </a:solidFill>
                <a:latin typeface="Georgia" panose="02040502050405020303" pitchFamily="18" charset="0"/>
                <a:cs typeface="Arial" panose="020B0604020202020204" pitchFamily="34" charset="0"/>
              </a:defRPr>
            </a:lvl1pPr>
            <a:lvl2pPr>
              <a:buNone/>
              <a:defRPr sz="1800" b="0" i="0">
                <a:latin typeface="Georgia" panose="02040502050405020303" pitchFamily="18" charset="0"/>
              </a:defRPr>
            </a:lvl2pPr>
            <a:lvl3pPr>
              <a:buNone/>
              <a:defRPr/>
            </a:lvl3pPr>
            <a:lvl4pPr>
              <a:buNone/>
              <a:defRPr/>
            </a:lvl4pPr>
            <a:lvl5pPr>
              <a:buNone/>
              <a:defRPr/>
            </a:lvl5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11" name="Picture Placeholder 9">
            <a:extLst>
              <a:ext uri="{FF2B5EF4-FFF2-40B4-BE49-F238E27FC236}">
                <a16:creationId xmlns:a16="http://schemas.microsoft.com/office/drawing/2014/main" id="{E15EFB3B-362E-B54E-8F33-0414F89DD39D}"/>
              </a:ext>
            </a:extLst>
          </p:cNvPr>
          <p:cNvSpPr>
            <a:spLocks noGrp="1"/>
          </p:cNvSpPr>
          <p:nvPr>
            <p:ph type="pic" sz="quarter" idx="14"/>
          </p:nvPr>
        </p:nvSpPr>
        <p:spPr>
          <a:xfrm>
            <a:off x="0" y="0"/>
            <a:ext cx="5951095" cy="5919788"/>
          </a:xfrm>
        </p:spPr>
        <p:txBody>
          <a:bodyPr/>
          <a:lstStyle/>
          <a:p>
            <a:endParaRPr lang="fi-FI"/>
          </a:p>
        </p:txBody>
      </p:sp>
      <p:sp>
        <p:nvSpPr>
          <p:cNvPr id="7" name="Picture Placeholder 9">
            <a:extLst>
              <a:ext uri="{FF2B5EF4-FFF2-40B4-BE49-F238E27FC236}">
                <a16:creationId xmlns:a16="http://schemas.microsoft.com/office/drawing/2014/main" id="{3688C02F-996C-014B-A63A-A5E9141B60C5}"/>
              </a:ext>
            </a:extLst>
          </p:cNvPr>
          <p:cNvSpPr>
            <a:spLocks noGrp="1"/>
          </p:cNvSpPr>
          <p:nvPr>
            <p:ph type="pic" sz="quarter" idx="15"/>
          </p:nvPr>
        </p:nvSpPr>
        <p:spPr>
          <a:xfrm>
            <a:off x="6086006" y="0"/>
            <a:ext cx="6096000" cy="5919788"/>
          </a:xfrm>
        </p:spPr>
        <p:txBody>
          <a:bodyPr/>
          <a:lstStyle/>
          <a:p>
            <a:endParaRPr lang="fi-FI"/>
          </a:p>
        </p:txBody>
      </p:sp>
    </p:spTree>
    <p:extLst>
      <p:ext uri="{BB962C8B-B14F-4D97-AF65-F5344CB8AC3E}">
        <p14:creationId xmlns:p14="http://schemas.microsoft.com/office/powerpoint/2010/main" val="28830737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LAINAUS 2">
    <p:bg>
      <p:bgPr>
        <a:solidFill>
          <a:schemeClr val="accent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27ACA1C-0C0D-034E-8DD7-F83206FDF18A}"/>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984354" y="1483776"/>
            <a:ext cx="10223292" cy="3395608"/>
          </a:xfrm>
        </p:spPr>
        <p:txBody>
          <a:bodyPr anchor="ctr"/>
          <a:lstStyle>
            <a:lvl1pPr marL="0" indent="0">
              <a:spcBef>
                <a:spcPts val="0"/>
              </a:spcBef>
              <a:buNone/>
              <a:defRPr sz="3200" b="0" i="1">
                <a:solidFill>
                  <a:schemeClr val="bg1"/>
                </a:solidFill>
                <a:latin typeface="Georgia" panose="02040502050405020303" pitchFamily="18" charset="0"/>
              </a:defRPr>
            </a:lvl1pPr>
            <a:lvl2pPr marL="457200" indent="0">
              <a:buNone/>
              <a:defRPr sz="3200" b="0" i="1">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7" name="Text Placeholder 2">
            <a:extLst>
              <a:ext uri="{FF2B5EF4-FFF2-40B4-BE49-F238E27FC236}">
                <a16:creationId xmlns:a16="http://schemas.microsoft.com/office/drawing/2014/main" id="{7646917A-06E7-C040-BBCF-18F90E5BBD04}"/>
              </a:ext>
            </a:extLst>
          </p:cNvPr>
          <p:cNvSpPr>
            <a:spLocks noGrp="1"/>
          </p:cNvSpPr>
          <p:nvPr>
            <p:ph type="body" idx="16"/>
          </p:nvPr>
        </p:nvSpPr>
        <p:spPr>
          <a:xfrm>
            <a:off x="7823114" y="5346074"/>
            <a:ext cx="3384532" cy="1009756"/>
          </a:xfrm>
        </p:spPr>
        <p:txBody>
          <a:bodyPr anchor="t"/>
          <a:lstStyle>
            <a:lvl1pPr marL="0" indent="0">
              <a:buNone/>
              <a:defRPr sz="1500" b="1" i="0">
                <a:solidFill>
                  <a:schemeClr val="bg1"/>
                </a:solidFill>
                <a:latin typeface="Georgia" panose="02040502050405020303" pitchFamily="18" charset="0"/>
                <a:cs typeface="Arial" panose="020B0604020202020204" pitchFamily="34" charset="0"/>
              </a:defRPr>
            </a:lvl1pPr>
            <a:lvl2pPr marL="457200" indent="0">
              <a:buNone/>
              <a:defRPr sz="15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a:p>
            <a:pPr lvl="1"/>
            <a:endParaRPr lang="en-GB" dirty="0"/>
          </a:p>
        </p:txBody>
      </p:sp>
    </p:spTree>
    <p:extLst>
      <p:ext uri="{BB962C8B-B14F-4D97-AF65-F5344CB8AC3E}">
        <p14:creationId xmlns:p14="http://schemas.microsoft.com/office/powerpoint/2010/main" val="35565095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LAINAUS BRÄNDIKUVALLA">
    <p:bg>
      <p:bgPr>
        <a:solidFill>
          <a:schemeClr val="bg1"/>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F2C869AD-BD96-C14A-AEB2-942F637BC6E2}"/>
              </a:ext>
            </a:extLst>
          </p:cNvPr>
          <p:cNvSpPr>
            <a:spLocks noGrp="1"/>
          </p:cNvSpPr>
          <p:nvPr>
            <p:ph type="pic" sz="quarter" idx="17"/>
          </p:nvPr>
        </p:nvSpPr>
        <p:spPr>
          <a:xfrm>
            <a:off x="0" y="0"/>
            <a:ext cx="12192000" cy="6858000"/>
          </a:xfrm>
        </p:spPr>
        <p:txBody>
          <a:bodyPr/>
          <a:lstStyle/>
          <a:p>
            <a:endParaRPr lang="fi-FI" noProof="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984354" y="1483776"/>
            <a:ext cx="10223292" cy="3395608"/>
          </a:xfrm>
        </p:spPr>
        <p:txBody>
          <a:bodyPr anchor="ctr"/>
          <a:lstStyle>
            <a:lvl1pPr marL="0" indent="0">
              <a:spcBef>
                <a:spcPts val="0"/>
              </a:spcBef>
              <a:buNone/>
              <a:defRPr sz="3200" b="0" i="1">
                <a:solidFill>
                  <a:schemeClr val="accent1"/>
                </a:solidFill>
                <a:latin typeface="Georgia" panose="02040502050405020303" pitchFamily="18" charset="0"/>
              </a:defRPr>
            </a:lvl1pPr>
            <a:lvl2pPr marL="457200" indent="0">
              <a:buNone/>
              <a:defRPr sz="3200" b="0" i="1">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7" name="Text Placeholder 2">
            <a:extLst>
              <a:ext uri="{FF2B5EF4-FFF2-40B4-BE49-F238E27FC236}">
                <a16:creationId xmlns:a16="http://schemas.microsoft.com/office/drawing/2014/main" id="{7646917A-06E7-C040-BBCF-18F90E5BBD04}"/>
              </a:ext>
            </a:extLst>
          </p:cNvPr>
          <p:cNvSpPr>
            <a:spLocks noGrp="1"/>
          </p:cNvSpPr>
          <p:nvPr>
            <p:ph type="body" idx="16"/>
          </p:nvPr>
        </p:nvSpPr>
        <p:spPr>
          <a:xfrm>
            <a:off x="7823114" y="5346074"/>
            <a:ext cx="3384532" cy="1009756"/>
          </a:xfrm>
        </p:spPr>
        <p:txBody>
          <a:bodyPr anchor="t"/>
          <a:lstStyle>
            <a:lvl1pPr marL="0" indent="0">
              <a:buNone/>
              <a:defRPr sz="1500" b="1" i="0">
                <a:solidFill>
                  <a:schemeClr val="accent1"/>
                </a:solidFill>
                <a:latin typeface="Georgia" panose="02040502050405020303" pitchFamily="18" charset="0"/>
                <a:cs typeface="Arial" panose="020B0604020202020204" pitchFamily="34" charset="0"/>
              </a:defRPr>
            </a:lvl1pPr>
            <a:lvl2pPr marL="457200" indent="0">
              <a:buNone/>
              <a:defRPr sz="1500" b="0" i="0">
                <a:latin typeface="Georgia" panose="02040502050405020303" pitchFamily="18" charset="0"/>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Tree>
    <p:extLst>
      <p:ext uri="{BB962C8B-B14F-4D97-AF65-F5344CB8AC3E}">
        <p14:creationId xmlns:p14="http://schemas.microsoft.com/office/powerpoint/2010/main" val="6619831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VÄLILEHTI OTSIKKO 1">
    <p:bg>
      <p:bgPr>
        <a:solidFill>
          <a:srgbClr val="BEA996"/>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8E7B409-AC43-514B-A8E4-5299EA481269}"/>
              </a:ext>
            </a:extLst>
          </p:cNvPr>
          <p:cNvSpPr/>
          <p:nvPr userDrawn="1"/>
        </p:nvSpPr>
        <p:spPr>
          <a:xfrm>
            <a:off x="0" y="0"/>
            <a:ext cx="12192000" cy="6858000"/>
          </a:xfrm>
          <a:prstGeom prst="rect">
            <a:avLst/>
          </a:prstGeom>
          <a:solidFill>
            <a:srgbClr val="BEA9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2" name="Title 1">
            <a:extLst>
              <a:ext uri="{FF2B5EF4-FFF2-40B4-BE49-F238E27FC236}">
                <a16:creationId xmlns:a16="http://schemas.microsoft.com/office/drawing/2014/main" id="{904C8940-CA53-B241-B3C6-97DCD388C690}"/>
              </a:ext>
            </a:extLst>
          </p:cNvPr>
          <p:cNvSpPr>
            <a:spLocks noGrp="1"/>
          </p:cNvSpPr>
          <p:nvPr>
            <p:ph type="ctrTitle"/>
          </p:nvPr>
        </p:nvSpPr>
        <p:spPr>
          <a:xfrm>
            <a:off x="1524000" y="2088404"/>
            <a:ext cx="9144000" cy="2681191"/>
          </a:xfrm>
          <a:prstGeom prst="rect">
            <a:avLst/>
          </a:prstGeom>
        </p:spPr>
        <p:txBody>
          <a:bodyPr anchor="ctr"/>
          <a:lstStyle>
            <a:lvl1pPr algn="l">
              <a:lnSpc>
                <a:spcPct val="100000"/>
              </a:lnSpc>
              <a:defRPr sz="6600">
                <a:solidFill>
                  <a:schemeClr val="bg1"/>
                </a:solidFill>
              </a:defRPr>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Tree>
    <p:extLst>
      <p:ext uri="{BB962C8B-B14F-4D97-AF65-F5344CB8AC3E}">
        <p14:creationId xmlns:p14="http://schemas.microsoft.com/office/powerpoint/2010/main" val="70225269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VÄLILEHTI OTSIKKO 3">
    <p:bg>
      <p:bgPr>
        <a:solidFill>
          <a:schemeClr val="accent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81AA8F9-A1F0-F148-9941-A3CB0FBABEEF}"/>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2" name="Title 1">
            <a:extLst>
              <a:ext uri="{FF2B5EF4-FFF2-40B4-BE49-F238E27FC236}">
                <a16:creationId xmlns:a16="http://schemas.microsoft.com/office/drawing/2014/main" id="{904C8940-CA53-B241-B3C6-97DCD388C690}"/>
              </a:ext>
            </a:extLst>
          </p:cNvPr>
          <p:cNvSpPr>
            <a:spLocks noGrp="1"/>
          </p:cNvSpPr>
          <p:nvPr>
            <p:ph type="ctrTitle"/>
          </p:nvPr>
        </p:nvSpPr>
        <p:spPr>
          <a:xfrm>
            <a:off x="1524000" y="2088404"/>
            <a:ext cx="9144000" cy="2681191"/>
          </a:xfrm>
          <a:prstGeom prst="rect">
            <a:avLst/>
          </a:prstGeom>
        </p:spPr>
        <p:txBody>
          <a:bodyPr anchor="ctr"/>
          <a:lstStyle>
            <a:lvl1pPr algn="l">
              <a:lnSpc>
                <a:spcPct val="100000"/>
              </a:lnSpc>
              <a:defRPr sz="6600">
                <a:solidFill>
                  <a:schemeClr val="bg1"/>
                </a:solidFill>
              </a:defRPr>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Tree>
    <p:extLst>
      <p:ext uri="{BB962C8B-B14F-4D97-AF65-F5344CB8AC3E}">
        <p14:creationId xmlns:p14="http://schemas.microsoft.com/office/powerpoint/2010/main" val="338928164"/>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LISTA 1">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1090E76-AB31-4B40-9E6F-0CB05B0EAC7E}"/>
              </a:ext>
            </a:extLst>
          </p:cNvPr>
          <p:cNvSpPr/>
          <p:nvPr userDrawn="1"/>
        </p:nvSpPr>
        <p:spPr>
          <a:xfrm>
            <a:off x="0" y="0"/>
            <a:ext cx="12192000" cy="592035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1379095"/>
            <a:ext cx="10515600" cy="575522"/>
          </a:xfrm>
          <a:prstGeom prst="rect">
            <a:avLst/>
          </a:prstGeom>
        </p:spPr>
        <p:txBody>
          <a:bodyPr/>
          <a:lstStyle>
            <a:lvl1pPr>
              <a:defRPr sz="3000">
                <a:solidFill>
                  <a:schemeClr val="bg1"/>
                </a:solidFill>
              </a:defRPr>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pic>
        <p:nvPicPr>
          <p:cNvPr id="6" name="Picture 5" descr="Logo&#10;&#10;Description automatically generated with medium confidence">
            <a:extLst>
              <a:ext uri="{FF2B5EF4-FFF2-40B4-BE49-F238E27FC236}">
                <a16:creationId xmlns:a16="http://schemas.microsoft.com/office/drawing/2014/main" id="{013F86D0-C9C4-FD45-85DA-BF8212D282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89748" y="6039200"/>
            <a:ext cx="1638228" cy="634300"/>
          </a:xfrm>
          <a:prstGeom prst="rect">
            <a:avLst/>
          </a:prstGeom>
        </p:spPr>
      </p:pic>
      <p:sp>
        <p:nvSpPr>
          <p:cNvPr id="9" name="Text Placeholder 2">
            <a:extLst>
              <a:ext uri="{FF2B5EF4-FFF2-40B4-BE49-F238E27FC236}">
                <a16:creationId xmlns:a16="http://schemas.microsoft.com/office/drawing/2014/main" id="{5771F2C8-4C72-9543-8994-0E84699E66F4}"/>
              </a:ext>
            </a:extLst>
          </p:cNvPr>
          <p:cNvSpPr>
            <a:spLocks noGrp="1"/>
          </p:cNvSpPr>
          <p:nvPr>
            <p:ph type="body" idx="11"/>
          </p:nvPr>
        </p:nvSpPr>
        <p:spPr>
          <a:xfrm>
            <a:off x="838199" y="2004918"/>
            <a:ext cx="10515599" cy="3411358"/>
          </a:xfrm>
        </p:spPr>
        <p:txBody>
          <a:bodyPr anchor="t"/>
          <a:lstStyle>
            <a:lvl1pPr marL="0" indent="0">
              <a:spcBef>
                <a:spcPts val="0"/>
              </a:spcBef>
              <a:buNone/>
              <a:defRPr sz="3000" b="1" i="0">
                <a:solidFill>
                  <a:schemeClr val="bg1"/>
                </a:solidFill>
                <a:latin typeface="Arial" panose="020B0604020202020204" pitchFamily="34" charset="0"/>
                <a:cs typeface="Arial" panose="020B0604020202020204" pitchFamily="34" charset="0"/>
              </a:defRPr>
            </a:lvl1pPr>
            <a:lvl2pPr marL="457200" indent="0">
              <a:buNone/>
              <a:defRPr sz="3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Tree>
    <p:extLst>
      <p:ext uri="{BB962C8B-B14F-4D97-AF65-F5344CB8AC3E}">
        <p14:creationId xmlns:p14="http://schemas.microsoft.com/office/powerpoint/2010/main" val="146859662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VIITTEE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1090E76-AB31-4B40-9E6F-0CB05B0EAC7E}"/>
              </a:ext>
            </a:extLst>
          </p:cNvPr>
          <p:cNvSpPr/>
          <p:nvPr userDrawn="1"/>
        </p:nvSpPr>
        <p:spPr>
          <a:xfrm>
            <a:off x="0" y="0"/>
            <a:ext cx="12192000" cy="592035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1379095"/>
            <a:ext cx="10515600" cy="575522"/>
          </a:xfrm>
          <a:prstGeom prst="rect">
            <a:avLst/>
          </a:prstGeom>
        </p:spPr>
        <p:txBody>
          <a:bodyPr/>
          <a:lstStyle>
            <a:lvl1pPr>
              <a:defRPr sz="3000">
                <a:solidFill>
                  <a:schemeClr val="tx1"/>
                </a:solidFill>
              </a:defRPr>
            </a:lvl1pPr>
          </a:lstStyle>
          <a:p>
            <a:r>
              <a:rPr lang="fi-FI" noProof="0"/>
              <a:t>Click to edit Master title style</a:t>
            </a:r>
          </a:p>
        </p:txBody>
      </p:sp>
      <p:pic>
        <p:nvPicPr>
          <p:cNvPr id="6" name="Picture 5" descr="Logo&#10;&#10;Description automatically generated with medium confidence">
            <a:extLst>
              <a:ext uri="{FF2B5EF4-FFF2-40B4-BE49-F238E27FC236}">
                <a16:creationId xmlns:a16="http://schemas.microsoft.com/office/drawing/2014/main" id="{013F86D0-C9C4-FD45-85DA-BF8212D282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89748" y="6039200"/>
            <a:ext cx="1638228" cy="634300"/>
          </a:xfrm>
          <a:prstGeom prst="rect">
            <a:avLst/>
          </a:prstGeom>
        </p:spPr>
      </p:pic>
      <p:sp>
        <p:nvSpPr>
          <p:cNvPr id="10" name="Text Placeholder 2">
            <a:extLst>
              <a:ext uri="{FF2B5EF4-FFF2-40B4-BE49-F238E27FC236}">
                <a16:creationId xmlns:a16="http://schemas.microsoft.com/office/drawing/2014/main" id="{139FDE1E-3511-2C4E-BFC7-4C76B43B31DA}"/>
              </a:ext>
            </a:extLst>
          </p:cNvPr>
          <p:cNvSpPr>
            <a:spLocks noGrp="1"/>
          </p:cNvSpPr>
          <p:nvPr>
            <p:ph type="body" idx="11"/>
          </p:nvPr>
        </p:nvSpPr>
        <p:spPr>
          <a:xfrm>
            <a:off x="838199" y="2004918"/>
            <a:ext cx="5130115" cy="3318690"/>
          </a:xfrm>
        </p:spPr>
        <p:txBody>
          <a:bodyPr anchor="t"/>
          <a:lstStyle>
            <a:lvl1pPr marL="0" indent="0">
              <a:spcBef>
                <a:spcPts val="0"/>
              </a:spcBef>
              <a:buNone/>
              <a:defRPr sz="1600" b="1" i="0">
                <a:solidFill>
                  <a:schemeClr val="tx1"/>
                </a:solidFill>
                <a:latin typeface="Arial" panose="020B0604020202020204" pitchFamily="34" charset="0"/>
                <a:cs typeface="Arial" panose="020B0604020202020204" pitchFamily="34" charset="0"/>
              </a:defRPr>
            </a:lvl1pPr>
            <a:lvl2pPr marL="457200" indent="0">
              <a:buNone/>
              <a:defRPr sz="16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
        <p:nvSpPr>
          <p:cNvPr id="11" name="Text Placeholder 2">
            <a:extLst>
              <a:ext uri="{FF2B5EF4-FFF2-40B4-BE49-F238E27FC236}">
                <a16:creationId xmlns:a16="http://schemas.microsoft.com/office/drawing/2014/main" id="{FB674FD2-0BD4-BF49-9017-115079CE1EAB}"/>
              </a:ext>
            </a:extLst>
          </p:cNvPr>
          <p:cNvSpPr>
            <a:spLocks noGrp="1"/>
          </p:cNvSpPr>
          <p:nvPr>
            <p:ph type="body" idx="12"/>
          </p:nvPr>
        </p:nvSpPr>
        <p:spPr>
          <a:xfrm>
            <a:off x="6225745" y="2004918"/>
            <a:ext cx="5130115" cy="3318690"/>
          </a:xfrm>
        </p:spPr>
        <p:txBody>
          <a:bodyPr anchor="t"/>
          <a:lstStyle>
            <a:lvl1pPr marL="0" indent="0">
              <a:spcBef>
                <a:spcPts val="0"/>
              </a:spcBef>
              <a:buNone/>
              <a:defRPr sz="1600" b="1" i="0">
                <a:solidFill>
                  <a:schemeClr val="tx1"/>
                </a:solidFill>
                <a:latin typeface="Arial" panose="020B0604020202020204" pitchFamily="34" charset="0"/>
                <a:cs typeface="Arial" panose="020B0604020202020204" pitchFamily="34" charset="0"/>
              </a:defRPr>
            </a:lvl1pPr>
            <a:lvl2pPr marL="457200" indent="0">
              <a:buNone/>
              <a:defRPr sz="16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Tree>
    <p:extLst>
      <p:ext uri="{BB962C8B-B14F-4D97-AF65-F5344CB8AC3E}">
        <p14:creationId xmlns:p14="http://schemas.microsoft.com/office/powerpoint/2010/main" val="279981325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BRÄNDILOPETUS">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9DCB8AE-9890-DE43-B3F1-9FA29E70D77E}"/>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8409482" y="1483776"/>
            <a:ext cx="3467386" cy="3395608"/>
          </a:xfrm>
        </p:spPr>
        <p:txBody>
          <a:bodyPr anchor="ctr"/>
          <a:lstStyle>
            <a:lvl1pPr marL="0" indent="0" algn="ctr">
              <a:spcBef>
                <a:spcPts val="0"/>
              </a:spcBef>
              <a:buNone/>
              <a:defRPr sz="2300" b="1"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0" y="-1"/>
            <a:ext cx="4068792" cy="6858000"/>
          </a:xfrm>
        </p:spPr>
        <p:txBody>
          <a:bodyPr/>
          <a:lstStyle/>
          <a:p>
            <a:endParaRPr lang="fi-FI" noProof="0"/>
          </a:p>
        </p:txBody>
      </p:sp>
      <p:pic>
        <p:nvPicPr>
          <p:cNvPr id="5" name="Picture 4" descr="Logo&#10;&#10;Description automatically generated with medium confidence">
            <a:extLst>
              <a:ext uri="{FF2B5EF4-FFF2-40B4-BE49-F238E27FC236}">
                <a16:creationId xmlns:a16="http://schemas.microsoft.com/office/drawing/2014/main" id="{AB518D5C-77B1-D94E-AB1E-CA9DE01788E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89748" y="6039200"/>
            <a:ext cx="1638228" cy="634300"/>
          </a:xfrm>
          <a:prstGeom prst="rect">
            <a:avLst/>
          </a:prstGeom>
        </p:spPr>
      </p:pic>
      <p:sp>
        <p:nvSpPr>
          <p:cNvPr id="7" name="Text Placeholder 2">
            <a:extLst>
              <a:ext uri="{FF2B5EF4-FFF2-40B4-BE49-F238E27FC236}">
                <a16:creationId xmlns:a16="http://schemas.microsoft.com/office/drawing/2014/main" id="{7646917A-06E7-C040-BBCF-18F90E5BBD04}"/>
              </a:ext>
            </a:extLst>
          </p:cNvPr>
          <p:cNvSpPr>
            <a:spLocks noGrp="1"/>
          </p:cNvSpPr>
          <p:nvPr>
            <p:ph type="body" idx="16"/>
          </p:nvPr>
        </p:nvSpPr>
        <p:spPr>
          <a:xfrm>
            <a:off x="8409481" y="5063883"/>
            <a:ext cx="3467386" cy="790817"/>
          </a:xfrm>
        </p:spPr>
        <p:txBody>
          <a:bodyPr anchor="t"/>
          <a:lstStyle>
            <a:lvl1pPr marL="0" indent="0" algn="ctr">
              <a:buNone/>
              <a:defRPr sz="1500" b="0" i="1">
                <a:latin typeface="Georgia" panose="02040502050405020303" pitchFamily="18"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sp>
        <p:nvSpPr>
          <p:cNvPr id="10" name="Picture Placeholder 3">
            <a:extLst>
              <a:ext uri="{FF2B5EF4-FFF2-40B4-BE49-F238E27FC236}">
                <a16:creationId xmlns:a16="http://schemas.microsoft.com/office/drawing/2014/main" id="{66C1485E-F86C-854C-8F4D-CB20D9A8E2EC}"/>
              </a:ext>
            </a:extLst>
          </p:cNvPr>
          <p:cNvSpPr>
            <a:spLocks noGrp="1"/>
          </p:cNvSpPr>
          <p:nvPr>
            <p:ph type="pic" sz="quarter" idx="17"/>
          </p:nvPr>
        </p:nvSpPr>
        <p:spPr>
          <a:xfrm>
            <a:off x="4092314" y="-1"/>
            <a:ext cx="4068792" cy="6858000"/>
          </a:xfrm>
        </p:spPr>
        <p:txBody>
          <a:bodyPr/>
          <a:lstStyle/>
          <a:p>
            <a:endParaRPr lang="fi-FI" noProof="0"/>
          </a:p>
        </p:txBody>
      </p:sp>
    </p:spTree>
    <p:extLst>
      <p:ext uri="{BB962C8B-B14F-4D97-AF65-F5344CB8AC3E}">
        <p14:creationId xmlns:p14="http://schemas.microsoft.com/office/powerpoint/2010/main" val="9341690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RÄNDILOPETUS 2">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655B871-CB14-7146-97D4-FC529108C6E3}"/>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779489" y="1483776"/>
            <a:ext cx="4572000" cy="3395608"/>
          </a:xfrm>
        </p:spPr>
        <p:txBody>
          <a:bodyPr anchor="ctr"/>
          <a:lstStyle>
            <a:lvl1pPr marL="0" indent="0" algn="ctr">
              <a:spcBef>
                <a:spcPts val="0"/>
              </a:spcBef>
              <a:buNone/>
              <a:defRPr sz="2300" b="1"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pic>
        <p:nvPicPr>
          <p:cNvPr id="5" name="Picture 4" descr="Logo&#10;&#10;Description automatically generated with medium confidence">
            <a:extLst>
              <a:ext uri="{FF2B5EF4-FFF2-40B4-BE49-F238E27FC236}">
                <a16:creationId xmlns:a16="http://schemas.microsoft.com/office/drawing/2014/main" id="{AB518D5C-77B1-D94E-AB1E-CA9DE01788E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246874" y="6039200"/>
            <a:ext cx="1638228" cy="634300"/>
          </a:xfrm>
          <a:prstGeom prst="rect">
            <a:avLst/>
          </a:prstGeom>
        </p:spPr>
      </p:pic>
      <p:sp>
        <p:nvSpPr>
          <p:cNvPr id="7" name="Text Placeholder 2">
            <a:extLst>
              <a:ext uri="{FF2B5EF4-FFF2-40B4-BE49-F238E27FC236}">
                <a16:creationId xmlns:a16="http://schemas.microsoft.com/office/drawing/2014/main" id="{7646917A-06E7-C040-BBCF-18F90E5BBD04}"/>
              </a:ext>
            </a:extLst>
          </p:cNvPr>
          <p:cNvSpPr>
            <a:spLocks noGrp="1"/>
          </p:cNvSpPr>
          <p:nvPr>
            <p:ph type="body" idx="16"/>
          </p:nvPr>
        </p:nvSpPr>
        <p:spPr>
          <a:xfrm>
            <a:off x="779489" y="5063883"/>
            <a:ext cx="4572000" cy="790817"/>
          </a:xfrm>
        </p:spPr>
        <p:txBody>
          <a:bodyPr anchor="t"/>
          <a:lstStyle>
            <a:lvl1pPr marL="0" indent="0" algn="ctr">
              <a:buNone/>
              <a:defRPr sz="1500" b="0" i="1">
                <a:latin typeface="Georgia" panose="02040502050405020303" pitchFamily="18"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sp>
        <p:nvSpPr>
          <p:cNvPr id="10" name="Picture Placeholder 3">
            <a:extLst>
              <a:ext uri="{FF2B5EF4-FFF2-40B4-BE49-F238E27FC236}">
                <a16:creationId xmlns:a16="http://schemas.microsoft.com/office/drawing/2014/main" id="{66C1485E-F86C-854C-8F4D-CB20D9A8E2EC}"/>
              </a:ext>
            </a:extLst>
          </p:cNvPr>
          <p:cNvSpPr>
            <a:spLocks noGrp="1"/>
          </p:cNvSpPr>
          <p:nvPr>
            <p:ph type="pic" sz="quarter" idx="17"/>
          </p:nvPr>
        </p:nvSpPr>
        <p:spPr>
          <a:xfrm>
            <a:off x="8123208" y="-1"/>
            <a:ext cx="4068792" cy="6858000"/>
          </a:xfrm>
        </p:spPr>
        <p:txBody>
          <a:bodyPr/>
          <a:lstStyle/>
          <a:p>
            <a:endParaRPr lang="fi-FI" noProof="0"/>
          </a:p>
        </p:txBody>
      </p:sp>
      <p:sp>
        <p:nvSpPr>
          <p:cNvPr id="8" name="Rectangle 7">
            <a:extLst>
              <a:ext uri="{FF2B5EF4-FFF2-40B4-BE49-F238E27FC236}">
                <a16:creationId xmlns:a16="http://schemas.microsoft.com/office/drawing/2014/main" id="{3891C178-6E34-F148-940F-05E15C7B661F}"/>
              </a:ext>
            </a:extLst>
          </p:cNvPr>
          <p:cNvSpPr/>
          <p:nvPr userDrawn="1"/>
        </p:nvSpPr>
        <p:spPr>
          <a:xfrm>
            <a:off x="6094538" y="0"/>
            <a:ext cx="202866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9" name="Rectangle 8">
            <a:extLst>
              <a:ext uri="{FF2B5EF4-FFF2-40B4-BE49-F238E27FC236}">
                <a16:creationId xmlns:a16="http://schemas.microsoft.com/office/drawing/2014/main" id="{9D2F3DEC-9E8C-FE4C-B57C-8D3E6F47D213}"/>
              </a:ext>
            </a:extLst>
          </p:cNvPr>
          <p:cNvSpPr/>
          <p:nvPr userDrawn="1"/>
        </p:nvSpPr>
        <p:spPr>
          <a:xfrm>
            <a:off x="8128935" y="0"/>
            <a:ext cx="2028669" cy="6858000"/>
          </a:xfrm>
          <a:prstGeom prst="rect">
            <a:avLst/>
          </a:prstGeom>
          <a:solidFill>
            <a:schemeClr val="accent1">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Tree>
    <p:extLst>
      <p:ext uri="{BB962C8B-B14F-4D97-AF65-F5344CB8AC3E}">
        <p14:creationId xmlns:p14="http://schemas.microsoft.com/office/powerpoint/2010/main" val="8045878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AKAKANSI">
    <p:bg>
      <p:bgPr>
        <a:solidFill>
          <a:schemeClr val="accent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D76D147-9687-9344-8C8D-BD2F36364574}"/>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7" name="Rectangle 6">
            <a:extLst>
              <a:ext uri="{FF2B5EF4-FFF2-40B4-BE49-F238E27FC236}">
                <a16:creationId xmlns:a16="http://schemas.microsoft.com/office/drawing/2014/main" id="{485E0F3C-DB79-0649-9FDA-521305556C69}"/>
              </a:ext>
            </a:extLst>
          </p:cNvPr>
          <p:cNvSpPr/>
          <p:nvPr userDrawn="1"/>
        </p:nvSpPr>
        <p:spPr>
          <a:xfrm>
            <a:off x="10182386" y="0"/>
            <a:ext cx="2009614" cy="1023244"/>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fi-FI" noProof="0"/>
          </a:p>
        </p:txBody>
      </p:sp>
      <p:pic>
        <p:nvPicPr>
          <p:cNvPr id="9" name="Picture 8" descr="Logo&#10;&#10;Description automatically generated with medium confidence">
            <a:extLst>
              <a:ext uri="{FF2B5EF4-FFF2-40B4-BE49-F238E27FC236}">
                <a16:creationId xmlns:a16="http://schemas.microsoft.com/office/drawing/2014/main" id="{7EB11A1A-3BEF-D744-B65C-229074E7AF1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68079" y="194472"/>
            <a:ext cx="1638228" cy="634300"/>
          </a:xfrm>
          <a:prstGeom prst="rect">
            <a:avLst/>
          </a:prstGeom>
        </p:spPr>
      </p:pic>
      <p:sp>
        <p:nvSpPr>
          <p:cNvPr id="10" name="Text Placeholder 2">
            <a:extLst>
              <a:ext uri="{FF2B5EF4-FFF2-40B4-BE49-F238E27FC236}">
                <a16:creationId xmlns:a16="http://schemas.microsoft.com/office/drawing/2014/main" id="{02B85F9E-919D-2A4C-BFCD-A5FBB3C69DD3}"/>
              </a:ext>
            </a:extLst>
          </p:cNvPr>
          <p:cNvSpPr>
            <a:spLocks noGrp="1"/>
          </p:cNvSpPr>
          <p:nvPr>
            <p:ph type="body" idx="16"/>
          </p:nvPr>
        </p:nvSpPr>
        <p:spPr>
          <a:xfrm>
            <a:off x="3326065" y="5346074"/>
            <a:ext cx="2175325" cy="1009756"/>
          </a:xfrm>
        </p:spPr>
        <p:txBody>
          <a:bodyPr anchor="t"/>
          <a:lstStyle>
            <a:lvl1pPr marL="0" indent="0">
              <a:buNone/>
              <a:defRPr sz="1500" b="1" i="0">
                <a:solidFill>
                  <a:schemeClr val="bg1"/>
                </a:solidFill>
                <a:latin typeface="Georgia" panose="02040502050405020303" pitchFamily="18"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sp>
        <p:nvSpPr>
          <p:cNvPr id="11" name="Text Placeholder 2">
            <a:extLst>
              <a:ext uri="{FF2B5EF4-FFF2-40B4-BE49-F238E27FC236}">
                <a16:creationId xmlns:a16="http://schemas.microsoft.com/office/drawing/2014/main" id="{144D3AE2-5E57-E440-BDFF-C77D11465E32}"/>
              </a:ext>
            </a:extLst>
          </p:cNvPr>
          <p:cNvSpPr>
            <a:spLocks noGrp="1"/>
          </p:cNvSpPr>
          <p:nvPr>
            <p:ph type="body" idx="17"/>
          </p:nvPr>
        </p:nvSpPr>
        <p:spPr>
          <a:xfrm>
            <a:off x="6279127" y="5346074"/>
            <a:ext cx="2175325" cy="1009756"/>
          </a:xfrm>
        </p:spPr>
        <p:txBody>
          <a:bodyPr anchor="t"/>
          <a:lstStyle>
            <a:lvl1pPr marL="0" indent="0">
              <a:buNone/>
              <a:defRPr sz="1500" b="1" i="0">
                <a:solidFill>
                  <a:schemeClr val="bg1"/>
                </a:solidFill>
                <a:latin typeface="Georgia" panose="02040502050405020303" pitchFamily="18"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sp>
        <p:nvSpPr>
          <p:cNvPr id="12" name="Text Placeholder 2">
            <a:extLst>
              <a:ext uri="{FF2B5EF4-FFF2-40B4-BE49-F238E27FC236}">
                <a16:creationId xmlns:a16="http://schemas.microsoft.com/office/drawing/2014/main" id="{E177CB89-4E83-6D49-8E76-46F59C95AD76}"/>
              </a:ext>
            </a:extLst>
          </p:cNvPr>
          <p:cNvSpPr>
            <a:spLocks noGrp="1"/>
          </p:cNvSpPr>
          <p:nvPr>
            <p:ph type="body" idx="18"/>
          </p:nvPr>
        </p:nvSpPr>
        <p:spPr>
          <a:xfrm>
            <a:off x="9232189" y="5346074"/>
            <a:ext cx="2175325" cy="1009756"/>
          </a:xfrm>
        </p:spPr>
        <p:txBody>
          <a:bodyPr anchor="t"/>
          <a:lstStyle>
            <a:lvl1pPr marL="0" indent="0">
              <a:buNone/>
              <a:defRPr sz="1500" b="1" i="0">
                <a:solidFill>
                  <a:schemeClr val="bg1"/>
                </a:solidFill>
                <a:latin typeface="Georgia" panose="02040502050405020303" pitchFamily="18"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spTree>
    <p:extLst>
      <p:ext uri="{BB962C8B-B14F-4D97-AF65-F5344CB8AC3E}">
        <p14:creationId xmlns:p14="http://schemas.microsoft.com/office/powerpoint/2010/main" val="4085743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SISÄLTÖ">
    <p:bg>
      <p:bgPr>
        <a:solidFill>
          <a:schemeClr val="accent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6CAAC1F-E6E6-C340-9D7F-D43AF5309976}"/>
              </a:ext>
            </a:extLst>
          </p:cNvPr>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125CB073-26A7-F544-9A4D-31072FFBA15E}"/>
              </a:ext>
            </a:extLst>
          </p:cNvPr>
          <p:cNvSpPr>
            <a:spLocks noGrp="1"/>
          </p:cNvSpPr>
          <p:nvPr>
            <p:ph type="title"/>
          </p:nvPr>
        </p:nvSpPr>
        <p:spPr>
          <a:xfrm>
            <a:off x="838200" y="1202631"/>
            <a:ext cx="10515600" cy="1325563"/>
          </a:xfrm>
          <a:prstGeom prst="rect">
            <a:avLst/>
          </a:prstGeom>
        </p:spPr>
        <p:txBody>
          <a:bodyPr/>
          <a:lstStyle>
            <a:lvl1pPr>
              <a:defRPr sz="2800">
                <a:solidFill>
                  <a:schemeClr val="bg1"/>
                </a:solidFill>
              </a:defRPr>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
        <p:nvSpPr>
          <p:cNvPr id="3" name="Content Placeholder 2">
            <a:extLst>
              <a:ext uri="{FF2B5EF4-FFF2-40B4-BE49-F238E27FC236}">
                <a16:creationId xmlns:a16="http://schemas.microsoft.com/office/drawing/2014/main" id="{2F78DF1F-C7B8-5B46-B3C4-EC48EEFA1EC6}"/>
              </a:ext>
            </a:extLst>
          </p:cNvPr>
          <p:cNvSpPr>
            <a:spLocks noGrp="1"/>
          </p:cNvSpPr>
          <p:nvPr>
            <p:ph idx="1"/>
          </p:nvPr>
        </p:nvSpPr>
        <p:spPr>
          <a:xfrm>
            <a:off x="838200" y="2707581"/>
            <a:ext cx="10515600" cy="2875824"/>
          </a:xfrm>
        </p:spPr>
        <p:txBody>
          <a:bodyPr/>
          <a:lstStyle>
            <a:lvl1pPr>
              <a:buFont typeface="+mj-lt"/>
              <a:buAutoNum type="arabicPeriod"/>
              <a:defRPr>
                <a:solidFill>
                  <a:schemeClr val="bg1"/>
                </a:solidFill>
              </a:defRPr>
            </a:lvl1pPr>
            <a:lvl2pPr>
              <a:buFont typeface="+mj-lt"/>
              <a:buAutoNum type="arabicPeriod"/>
              <a:defRPr>
                <a:solidFill>
                  <a:schemeClr val="bg1"/>
                </a:solidFill>
              </a:defRPr>
            </a:lvl2pPr>
            <a:lvl3pPr>
              <a:buFont typeface="+mj-lt"/>
              <a:buAutoNum type="arabicPeriod"/>
              <a:defRPr>
                <a:solidFill>
                  <a:schemeClr val="bg1"/>
                </a:solidFill>
              </a:defRPr>
            </a:lvl3pPr>
            <a:lvl4pPr>
              <a:buFont typeface="+mj-lt"/>
              <a:buAutoNum type="arabicPeriod"/>
              <a:defRPr>
                <a:solidFill>
                  <a:schemeClr val="bg1"/>
                </a:solidFill>
              </a:defRPr>
            </a:lvl4pPr>
            <a:lvl5pPr>
              <a:buFont typeface="+mj-lt"/>
              <a:buAutoNum type="arabicPeriod"/>
              <a:defRPr>
                <a:solidFill>
                  <a:schemeClr val="bg1"/>
                </a:solidFill>
              </a:defRPr>
            </a:lvl5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r>
              <a:rPr lang="fi-FI" noProof="0" dirty="0"/>
              <a:t>Second </a:t>
            </a:r>
            <a:r>
              <a:rPr lang="fi-FI" noProof="0" dirty="0" err="1"/>
              <a:t>level</a:t>
            </a:r>
            <a:endParaRPr lang="fi-FI" noProof="0" dirty="0"/>
          </a:p>
          <a:p>
            <a:pPr lvl="2"/>
            <a:r>
              <a:rPr lang="fi-FI" noProof="0" dirty="0"/>
              <a:t>Third </a:t>
            </a:r>
            <a:r>
              <a:rPr lang="fi-FI" noProof="0" dirty="0" err="1"/>
              <a:t>level</a:t>
            </a:r>
            <a:endParaRPr lang="fi-FI" noProof="0" dirty="0"/>
          </a:p>
          <a:p>
            <a:pPr lvl="3"/>
            <a:r>
              <a:rPr lang="fi-FI" noProof="0" dirty="0" err="1"/>
              <a:t>Fourth</a:t>
            </a:r>
            <a:r>
              <a:rPr lang="fi-FI" noProof="0" dirty="0"/>
              <a:t> </a:t>
            </a:r>
            <a:r>
              <a:rPr lang="fi-FI" noProof="0" dirty="0" err="1"/>
              <a:t>level</a:t>
            </a:r>
            <a:endParaRPr lang="fi-FI" noProof="0" dirty="0"/>
          </a:p>
          <a:p>
            <a:pPr lvl="4"/>
            <a:r>
              <a:rPr lang="fi-FI" noProof="0" dirty="0" err="1"/>
              <a:t>Fifth</a:t>
            </a:r>
            <a:r>
              <a:rPr lang="fi-FI" noProof="0" dirty="0"/>
              <a:t> </a:t>
            </a:r>
            <a:r>
              <a:rPr lang="fi-FI" noProof="0" dirty="0" err="1"/>
              <a:t>level</a:t>
            </a:r>
            <a:endParaRPr lang="fi-FI" noProof="0" dirty="0"/>
          </a:p>
        </p:txBody>
      </p:sp>
    </p:spTree>
    <p:extLst>
      <p:ext uri="{BB962C8B-B14F-4D97-AF65-F5344CB8AC3E}">
        <p14:creationId xmlns:p14="http://schemas.microsoft.com/office/powerpoint/2010/main" val="3500356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LYHYT KITEYTY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1589491"/>
            <a:ext cx="10515600" cy="3695431"/>
          </a:xfrm>
          <a:prstGeom prst="rect">
            <a:avLst/>
          </a:prstGeom>
        </p:spPr>
        <p:txBody>
          <a:bodyPr/>
          <a:lstStyle>
            <a:lvl1pPr>
              <a:lnSpc>
                <a:spcPct val="100000"/>
              </a:lnSpc>
              <a:defRPr sz="5400"/>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pic>
        <p:nvPicPr>
          <p:cNvPr id="6" name="Picture 5" descr="Logo&#10;&#10;Description automatically generated with medium confidence">
            <a:extLst>
              <a:ext uri="{FF2B5EF4-FFF2-40B4-BE49-F238E27FC236}">
                <a16:creationId xmlns:a16="http://schemas.microsoft.com/office/drawing/2014/main" id="{013F86D0-C9C4-FD45-85DA-BF8212D282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89748" y="6039200"/>
            <a:ext cx="1638228" cy="634300"/>
          </a:xfrm>
          <a:prstGeom prst="rect">
            <a:avLst/>
          </a:prstGeom>
        </p:spPr>
      </p:pic>
    </p:spTree>
    <p:extLst>
      <p:ext uri="{BB962C8B-B14F-4D97-AF65-F5344CB8AC3E}">
        <p14:creationId xmlns:p14="http://schemas.microsoft.com/office/powerpoint/2010/main" val="3042871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INTR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1589491"/>
            <a:ext cx="10515600" cy="3695431"/>
          </a:xfrm>
          <a:prstGeom prst="rect">
            <a:avLst/>
          </a:prstGeom>
        </p:spPr>
        <p:txBody>
          <a:bodyPr/>
          <a:lstStyle>
            <a:lvl1pPr>
              <a:lnSpc>
                <a:spcPct val="100000"/>
              </a:lnSpc>
              <a:defRPr sz="2800" b="0">
                <a:latin typeface="Georgia" panose="02040502050405020303" pitchFamily="18" charset="0"/>
              </a:defRPr>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pic>
        <p:nvPicPr>
          <p:cNvPr id="6" name="Picture 5" descr="Logo&#10;&#10;Description automatically generated with medium confidence">
            <a:extLst>
              <a:ext uri="{FF2B5EF4-FFF2-40B4-BE49-F238E27FC236}">
                <a16:creationId xmlns:a16="http://schemas.microsoft.com/office/drawing/2014/main" id="{013F86D0-C9C4-FD45-85DA-BF8212D282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89748" y="6039200"/>
            <a:ext cx="1638228" cy="634300"/>
          </a:xfrm>
          <a:prstGeom prst="rect">
            <a:avLst/>
          </a:prstGeom>
        </p:spPr>
      </p:pic>
    </p:spTree>
    <p:extLst>
      <p:ext uri="{BB962C8B-B14F-4D97-AF65-F5344CB8AC3E}">
        <p14:creationId xmlns:p14="http://schemas.microsoft.com/office/powerpoint/2010/main" val="1197217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KST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1172867"/>
            <a:ext cx="10515600" cy="781750"/>
          </a:xfrm>
          <a:prstGeom prst="rect">
            <a:avLst/>
          </a:prstGeom>
        </p:spPr>
        <p:txBody>
          <a:bodyPr/>
          <a:lstStyle>
            <a:lvl1pPr>
              <a:lnSpc>
                <a:spcPct val="100000"/>
              </a:lnSpc>
              <a:defRPr sz="3000"/>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pic>
        <p:nvPicPr>
          <p:cNvPr id="6" name="Picture 5" descr="Logo&#10;&#10;Description automatically generated with medium confidence">
            <a:extLst>
              <a:ext uri="{FF2B5EF4-FFF2-40B4-BE49-F238E27FC236}">
                <a16:creationId xmlns:a16="http://schemas.microsoft.com/office/drawing/2014/main" id="{013F86D0-C9C4-FD45-85DA-BF8212D282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89748" y="6039200"/>
            <a:ext cx="1638228" cy="634300"/>
          </a:xfrm>
          <a:prstGeom prst="rect">
            <a:avLst/>
          </a:prstGeom>
        </p:spPr>
      </p:pic>
      <p:sp>
        <p:nvSpPr>
          <p:cNvPr id="12" name="Text Placeholder 2">
            <a:extLst>
              <a:ext uri="{FF2B5EF4-FFF2-40B4-BE49-F238E27FC236}">
                <a16:creationId xmlns:a16="http://schemas.microsoft.com/office/drawing/2014/main" id="{2399F695-8668-224C-8AFC-D44698FF566F}"/>
              </a:ext>
            </a:extLst>
          </p:cNvPr>
          <p:cNvSpPr>
            <a:spLocks noGrp="1"/>
          </p:cNvSpPr>
          <p:nvPr>
            <p:ph type="body" idx="14"/>
          </p:nvPr>
        </p:nvSpPr>
        <p:spPr>
          <a:xfrm>
            <a:off x="838199" y="2809484"/>
            <a:ext cx="10515600" cy="2800486"/>
          </a:xfrm>
        </p:spPr>
        <p:txBody>
          <a:bodyPr anchor="t"/>
          <a:lstStyle>
            <a:lvl1pPr marL="0" indent="0">
              <a:spcBef>
                <a:spcPts val="0"/>
              </a:spcBef>
              <a:buNone/>
              <a:defRPr sz="2300" b="0" i="0">
                <a:latin typeface="Arial" panose="020B0604020202020204" pitchFamily="34" charset="0"/>
                <a:cs typeface="Arial" panose="020B0604020202020204" pitchFamily="34" charset="0"/>
              </a:defRPr>
            </a:lvl1pPr>
            <a:lvl2pPr marL="457200" indent="0">
              <a:buNone/>
              <a:defRPr sz="2000" b="0"/>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b="0" noProof="0" dirty="0"/>
          </a:p>
          <a:p>
            <a:pPr lvl="2"/>
            <a:endParaRPr lang="fi-FI" b="0" noProof="0" dirty="0"/>
          </a:p>
          <a:p>
            <a:pPr lvl="3"/>
            <a:endParaRPr lang="fi-FI" noProof="0" dirty="0"/>
          </a:p>
        </p:txBody>
      </p:sp>
      <p:sp>
        <p:nvSpPr>
          <p:cNvPr id="14" name="Text Placeholder 2">
            <a:extLst>
              <a:ext uri="{FF2B5EF4-FFF2-40B4-BE49-F238E27FC236}">
                <a16:creationId xmlns:a16="http://schemas.microsoft.com/office/drawing/2014/main" id="{458B2654-D836-4347-9069-004B90A0A553}"/>
              </a:ext>
            </a:extLst>
          </p:cNvPr>
          <p:cNvSpPr>
            <a:spLocks noGrp="1"/>
          </p:cNvSpPr>
          <p:nvPr>
            <p:ph type="body" idx="15"/>
          </p:nvPr>
        </p:nvSpPr>
        <p:spPr>
          <a:xfrm>
            <a:off x="838199" y="2359779"/>
            <a:ext cx="10515600" cy="336550"/>
          </a:xfrm>
        </p:spPr>
        <p:txBody>
          <a:bodyPr anchor="t"/>
          <a:lstStyle>
            <a:lvl1pPr marL="0" indent="0">
              <a:buNone/>
              <a:defRPr sz="2300" b="1"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Tree>
    <p:extLst>
      <p:ext uri="{BB962C8B-B14F-4D97-AF65-F5344CB8AC3E}">
        <p14:creationId xmlns:p14="http://schemas.microsoft.com/office/powerpoint/2010/main" val="1414733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ULLET LIST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1172867"/>
            <a:ext cx="10515600" cy="781750"/>
          </a:xfrm>
          <a:prstGeom prst="rect">
            <a:avLst/>
          </a:prstGeom>
        </p:spPr>
        <p:txBody>
          <a:bodyPr/>
          <a:lstStyle>
            <a:lvl1pPr>
              <a:lnSpc>
                <a:spcPct val="100000"/>
              </a:lnSpc>
              <a:defRPr sz="3000"/>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pic>
        <p:nvPicPr>
          <p:cNvPr id="6" name="Picture 5" descr="Logo&#10;&#10;Description automatically generated with medium confidence">
            <a:extLst>
              <a:ext uri="{FF2B5EF4-FFF2-40B4-BE49-F238E27FC236}">
                <a16:creationId xmlns:a16="http://schemas.microsoft.com/office/drawing/2014/main" id="{013F86D0-C9C4-FD45-85DA-BF8212D282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89748" y="6039200"/>
            <a:ext cx="1638228" cy="634300"/>
          </a:xfrm>
          <a:prstGeom prst="rect">
            <a:avLst/>
          </a:prstGeom>
        </p:spPr>
      </p:pic>
      <p:sp>
        <p:nvSpPr>
          <p:cNvPr id="5" name="Text Placeholder 4">
            <a:extLst>
              <a:ext uri="{FF2B5EF4-FFF2-40B4-BE49-F238E27FC236}">
                <a16:creationId xmlns:a16="http://schemas.microsoft.com/office/drawing/2014/main" id="{D025BBE2-965C-4042-BAD8-4FC805621BF7}"/>
              </a:ext>
            </a:extLst>
          </p:cNvPr>
          <p:cNvSpPr>
            <a:spLocks noGrp="1"/>
          </p:cNvSpPr>
          <p:nvPr>
            <p:ph type="body" sz="quarter" idx="11"/>
          </p:nvPr>
        </p:nvSpPr>
        <p:spPr>
          <a:xfrm>
            <a:off x="838200" y="2355850"/>
            <a:ext cx="10515600" cy="2944813"/>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Tree>
    <p:extLst>
      <p:ext uri="{BB962C8B-B14F-4D97-AF65-F5344CB8AC3E}">
        <p14:creationId xmlns:p14="http://schemas.microsoft.com/office/powerpoint/2010/main" val="3575455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KSTI KAKSI KOLUMNIA">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5EE267E-97C1-F248-9AFC-610387D73BAE}"/>
              </a:ext>
            </a:extLst>
          </p:cNvPr>
          <p:cNvSpPr>
            <a:spLocks noGrp="1"/>
          </p:cNvSpPr>
          <p:nvPr>
            <p:ph type="body" idx="1"/>
          </p:nvPr>
        </p:nvSpPr>
        <p:spPr>
          <a:xfrm>
            <a:off x="839788" y="1185864"/>
            <a:ext cx="5157787"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5" name="Text Placeholder 4">
            <a:extLst>
              <a:ext uri="{FF2B5EF4-FFF2-40B4-BE49-F238E27FC236}">
                <a16:creationId xmlns:a16="http://schemas.microsoft.com/office/drawing/2014/main" id="{5E47243B-BAA3-D940-A23E-6F1DF1E6D839}"/>
              </a:ext>
            </a:extLst>
          </p:cNvPr>
          <p:cNvSpPr>
            <a:spLocks noGrp="1"/>
          </p:cNvSpPr>
          <p:nvPr>
            <p:ph type="body" sz="quarter" idx="3"/>
          </p:nvPr>
        </p:nvSpPr>
        <p:spPr>
          <a:xfrm>
            <a:off x="6172200" y="1185864"/>
            <a:ext cx="5183188"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pic>
        <p:nvPicPr>
          <p:cNvPr id="11" name="Picture 10" descr="Logo&#10;&#10;Description automatically generated with medium confidence">
            <a:extLst>
              <a:ext uri="{FF2B5EF4-FFF2-40B4-BE49-F238E27FC236}">
                <a16:creationId xmlns:a16="http://schemas.microsoft.com/office/drawing/2014/main" id="{CA65FCB3-5C68-DF4D-B3D0-601410673B1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89748" y="6039200"/>
            <a:ext cx="1638228" cy="634300"/>
          </a:xfrm>
          <a:prstGeom prst="rect">
            <a:avLst/>
          </a:prstGeom>
        </p:spPr>
      </p:pic>
      <p:sp>
        <p:nvSpPr>
          <p:cNvPr id="13" name="Text Placeholder 2">
            <a:extLst>
              <a:ext uri="{FF2B5EF4-FFF2-40B4-BE49-F238E27FC236}">
                <a16:creationId xmlns:a16="http://schemas.microsoft.com/office/drawing/2014/main" id="{76078FF3-7CF2-B747-84A2-136E76FC7CC5}"/>
              </a:ext>
            </a:extLst>
          </p:cNvPr>
          <p:cNvSpPr>
            <a:spLocks noGrp="1"/>
          </p:cNvSpPr>
          <p:nvPr>
            <p:ph type="body" idx="14"/>
          </p:nvPr>
        </p:nvSpPr>
        <p:spPr>
          <a:xfrm>
            <a:off x="838199" y="2505075"/>
            <a:ext cx="5181602" cy="3534125"/>
          </a:xfrm>
        </p:spPr>
        <p:txBody>
          <a:bodyPr anchor="t"/>
          <a:lstStyle>
            <a:lvl1pPr marL="0" indent="0">
              <a:spcBef>
                <a:spcPts val="0"/>
              </a:spcBef>
              <a:buNone/>
              <a:defRPr sz="2300" b="0" i="0">
                <a:latin typeface="Arial" panose="020B0604020202020204" pitchFamily="34" charset="0"/>
                <a:cs typeface="Arial" panose="020B0604020202020204" pitchFamily="34" charset="0"/>
              </a:defRPr>
            </a:lvl1pPr>
            <a:lvl2pPr marL="457200" indent="0">
              <a:buNone/>
              <a:defRPr sz="2000" b="0"/>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b="0" noProof="0" dirty="0"/>
          </a:p>
          <a:p>
            <a:pPr lvl="2"/>
            <a:endParaRPr lang="fi-FI" noProof="0" dirty="0"/>
          </a:p>
        </p:txBody>
      </p:sp>
      <p:sp>
        <p:nvSpPr>
          <p:cNvPr id="14" name="Text Placeholder 2">
            <a:extLst>
              <a:ext uri="{FF2B5EF4-FFF2-40B4-BE49-F238E27FC236}">
                <a16:creationId xmlns:a16="http://schemas.microsoft.com/office/drawing/2014/main" id="{85D56223-2B0B-BF47-A473-46887AC2D849}"/>
              </a:ext>
            </a:extLst>
          </p:cNvPr>
          <p:cNvSpPr>
            <a:spLocks noGrp="1"/>
          </p:cNvSpPr>
          <p:nvPr>
            <p:ph type="body" idx="15"/>
          </p:nvPr>
        </p:nvSpPr>
        <p:spPr>
          <a:xfrm>
            <a:off x="6189688" y="2505075"/>
            <a:ext cx="5181602" cy="3534125"/>
          </a:xfrm>
        </p:spPr>
        <p:txBody>
          <a:bodyPr anchor="t"/>
          <a:lstStyle>
            <a:lvl1pPr marL="0" indent="0">
              <a:spcBef>
                <a:spcPts val="0"/>
              </a:spcBef>
              <a:buNone/>
              <a:defRPr sz="2300" b="0" i="0">
                <a:latin typeface="Arial" panose="020B0604020202020204" pitchFamily="34" charset="0"/>
                <a:cs typeface="Arial" panose="020B0604020202020204" pitchFamily="34" charset="0"/>
              </a:defRPr>
            </a:lvl1pPr>
            <a:lvl2pPr marL="457200" indent="0">
              <a:buNone/>
              <a:defRPr sz="2000" b="0"/>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endParaRPr lang="fi-FI" noProof="0" dirty="0"/>
          </a:p>
        </p:txBody>
      </p:sp>
    </p:spTree>
    <p:extLst>
      <p:ext uri="{BB962C8B-B14F-4D97-AF65-F5344CB8AC3E}">
        <p14:creationId xmlns:p14="http://schemas.microsoft.com/office/powerpoint/2010/main" val="3467467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 LISTA KAKSI KOLUMNIA">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5EE267E-97C1-F248-9AFC-610387D73BAE}"/>
              </a:ext>
            </a:extLst>
          </p:cNvPr>
          <p:cNvSpPr>
            <a:spLocks noGrp="1"/>
          </p:cNvSpPr>
          <p:nvPr>
            <p:ph type="body" idx="1"/>
          </p:nvPr>
        </p:nvSpPr>
        <p:spPr>
          <a:xfrm>
            <a:off x="839788" y="1185864"/>
            <a:ext cx="5157787"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5" name="Text Placeholder 4">
            <a:extLst>
              <a:ext uri="{FF2B5EF4-FFF2-40B4-BE49-F238E27FC236}">
                <a16:creationId xmlns:a16="http://schemas.microsoft.com/office/drawing/2014/main" id="{5E47243B-BAA3-D940-A23E-6F1DF1E6D839}"/>
              </a:ext>
            </a:extLst>
          </p:cNvPr>
          <p:cNvSpPr>
            <a:spLocks noGrp="1"/>
          </p:cNvSpPr>
          <p:nvPr>
            <p:ph type="body" sz="quarter" idx="3"/>
          </p:nvPr>
        </p:nvSpPr>
        <p:spPr>
          <a:xfrm>
            <a:off x="6172200" y="1185864"/>
            <a:ext cx="5183188"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pic>
        <p:nvPicPr>
          <p:cNvPr id="11" name="Picture 10" descr="Logo&#10;&#10;Description automatically generated with medium confidence">
            <a:extLst>
              <a:ext uri="{FF2B5EF4-FFF2-40B4-BE49-F238E27FC236}">
                <a16:creationId xmlns:a16="http://schemas.microsoft.com/office/drawing/2014/main" id="{CA65FCB3-5C68-DF4D-B3D0-601410673B1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89748" y="6039200"/>
            <a:ext cx="1638228" cy="634300"/>
          </a:xfrm>
          <a:prstGeom prst="rect">
            <a:avLst/>
          </a:prstGeom>
        </p:spPr>
      </p:pic>
      <p:sp>
        <p:nvSpPr>
          <p:cNvPr id="7" name="Text Placeholder 4">
            <a:extLst>
              <a:ext uri="{FF2B5EF4-FFF2-40B4-BE49-F238E27FC236}">
                <a16:creationId xmlns:a16="http://schemas.microsoft.com/office/drawing/2014/main" id="{FD694F22-1DF2-BA4B-86A9-3FCCF15BE1A4}"/>
              </a:ext>
            </a:extLst>
          </p:cNvPr>
          <p:cNvSpPr>
            <a:spLocks noGrp="1"/>
          </p:cNvSpPr>
          <p:nvPr>
            <p:ph type="body" sz="quarter" idx="11"/>
          </p:nvPr>
        </p:nvSpPr>
        <p:spPr>
          <a:xfrm>
            <a:off x="838200" y="2505075"/>
            <a:ext cx="5157787" cy="3534125"/>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8" name="Text Placeholder 4">
            <a:extLst>
              <a:ext uri="{FF2B5EF4-FFF2-40B4-BE49-F238E27FC236}">
                <a16:creationId xmlns:a16="http://schemas.microsoft.com/office/drawing/2014/main" id="{05A15A47-6782-C54A-93D2-C9A076009960}"/>
              </a:ext>
            </a:extLst>
          </p:cNvPr>
          <p:cNvSpPr>
            <a:spLocks noGrp="1"/>
          </p:cNvSpPr>
          <p:nvPr>
            <p:ph type="body" sz="quarter" idx="16"/>
          </p:nvPr>
        </p:nvSpPr>
        <p:spPr>
          <a:xfrm>
            <a:off x="6172993" y="2505075"/>
            <a:ext cx="5181601" cy="3534125"/>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Tree>
    <p:extLst>
      <p:ext uri="{BB962C8B-B14F-4D97-AF65-F5344CB8AC3E}">
        <p14:creationId xmlns:p14="http://schemas.microsoft.com/office/powerpoint/2010/main" val="121151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68F7963-B688-6345-9742-540145AD679D}"/>
              </a:ext>
            </a:extLst>
          </p:cNvPr>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r>
              <a:rPr lang="fi-FI" noProof="0" dirty="0"/>
              <a:t>Second </a:t>
            </a:r>
            <a:r>
              <a:rPr lang="fi-FI" noProof="0" dirty="0" err="1"/>
              <a:t>level</a:t>
            </a:r>
            <a:endParaRPr lang="fi-FI" noProof="0" dirty="0"/>
          </a:p>
          <a:p>
            <a:pPr lvl="2"/>
            <a:r>
              <a:rPr lang="fi-FI" noProof="0" dirty="0"/>
              <a:t>Third </a:t>
            </a:r>
            <a:r>
              <a:rPr lang="fi-FI" noProof="0" dirty="0" err="1"/>
              <a:t>level</a:t>
            </a:r>
            <a:endParaRPr lang="fi-FI" noProof="0" dirty="0"/>
          </a:p>
          <a:p>
            <a:pPr lvl="3"/>
            <a:r>
              <a:rPr lang="fi-FI" noProof="0" dirty="0" err="1"/>
              <a:t>Fourth</a:t>
            </a:r>
            <a:r>
              <a:rPr lang="fi-FI" noProof="0" dirty="0"/>
              <a:t> </a:t>
            </a:r>
            <a:r>
              <a:rPr lang="fi-FI" noProof="0" dirty="0" err="1"/>
              <a:t>level</a:t>
            </a:r>
            <a:endParaRPr lang="fi-FI" noProof="0" dirty="0"/>
          </a:p>
          <a:p>
            <a:pPr lvl="4"/>
            <a:r>
              <a:rPr lang="fi-FI" noProof="0" dirty="0" err="1"/>
              <a:t>Fifth</a:t>
            </a:r>
            <a:r>
              <a:rPr lang="fi-FI" noProof="0" dirty="0"/>
              <a:t> </a:t>
            </a:r>
            <a:r>
              <a:rPr lang="fi-FI" noProof="0" dirty="0" err="1"/>
              <a:t>level</a:t>
            </a:r>
            <a:endParaRPr lang="fi-FI" noProof="0" dirty="0"/>
          </a:p>
        </p:txBody>
      </p:sp>
      <p:sp>
        <p:nvSpPr>
          <p:cNvPr id="11" name="Title Placeholder 10">
            <a:extLst>
              <a:ext uri="{FF2B5EF4-FFF2-40B4-BE49-F238E27FC236}">
                <a16:creationId xmlns:a16="http://schemas.microsoft.com/office/drawing/2014/main" id="{13ADB4FF-36A8-5847-9E28-618A7E3991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GB"/>
              <a:t>Click to edit Master title style</a:t>
            </a:r>
            <a:endParaRPr lang="fi-FI"/>
          </a:p>
        </p:txBody>
      </p:sp>
      <p:sp>
        <p:nvSpPr>
          <p:cNvPr id="14" name="TextBox 13">
            <a:extLst>
              <a:ext uri="{FF2B5EF4-FFF2-40B4-BE49-F238E27FC236}">
                <a16:creationId xmlns:a16="http://schemas.microsoft.com/office/drawing/2014/main" id="{D4E3EEA6-F284-034E-8910-605416FAEBAF}"/>
              </a:ext>
            </a:extLst>
          </p:cNvPr>
          <p:cNvSpPr txBox="1"/>
          <p:nvPr userDrawn="1"/>
        </p:nvSpPr>
        <p:spPr>
          <a:xfrm>
            <a:off x="272592" y="6392083"/>
            <a:ext cx="4252274" cy="276999"/>
          </a:xfrm>
          <a:prstGeom prst="rect">
            <a:avLst/>
          </a:prstGeom>
          <a:noFill/>
        </p:spPr>
        <p:txBody>
          <a:bodyPr wrap="square" rtlCol="0">
            <a:spAutoFit/>
          </a:bodyPr>
          <a:lstStyle/>
          <a:p>
            <a:r>
              <a:rPr lang="fi-FI" sz="1200" b="0" i="0" noProof="1">
                <a:latin typeface="Arial" panose="020B0604020202020204" pitchFamily="34" charset="0"/>
                <a:cs typeface="Arial" panose="020B0604020202020204" pitchFamily="34" charset="0"/>
              </a:rPr>
              <a:t>Otsikko｜päivämäärä</a:t>
            </a:r>
          </a:p>
        </p:txBody>
      </p:sp>
    </p:spTree>
    <p:extLst>
      <p:ext uri="{BB962C8B-B14F-4D97-AF65-F5344CB8AC3E}">
        <p14:creationId xmlns:p14="http://schemas.microsoft.com/office/powerpoint/2010/main" val="192373149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4" r:id="rId4"/>
    <p:sldLayoutId id="2147483662" r:id="rId5"/>
    <p:sldLayoutId id="2147483664" r:id="rId6"/>
    <p:sldLayoutId id="2147483665" r:id="rId7"/>
    <p:sldLayoutId id="2147483653" r:id="rId8"/>
    <p:sldLayoutId id="2147483692" r:id="rId9"/>
    <p:sldLayoutId id="2147483667" r:id="rId10"/>
    <p:sldLayoutId id="2147483668" r:id="rId11"/>
    <p:sldLayoutId id="2147483669" r:id="rId12"/>
    <p:sldLayoutId id="2147483670" r:id="rId13"/>
    <p:sldLayoutId id="2147483691" r:id="rId14"/>
    <p:sldLayoutId id="2147483672" r:id="rId15"/>
    <p:sldLayoutId id="2147483671" r:id="rId16"/>
    <p:sldLayoutId id="2147483673" r:id="rId17"/>
    <p:sldLayoutId id="2147483674" r:id="rId18"/>
    <p:sldLayoutId id="2147483675" r:id="rId19"/>
    <p:sldLayoutId id="2147483676" r:id="rId20"/>
    <p:sldLayoutId id="2147483678" r:id="rId21"/>
    <p:sldLayoutId id="2147483679" r:id="rId22"/>
    <p:sldLayoutId id="2147483681" r:id="rId23"/>
    <p:sldLayoutId id="2147483680" r:id="rId24"/>
    <p:sldLayoutId id="2147483684" r:id="rId25"/>
    <p:sldLayoutId id="2147483686" r:id="rId26"/>
    <p:sldLayoutId id="2147483687" r:id="rId27"/>
    <p:sldLayoutId id="2147483688" r:id="rId28"/>
    <p:sldLayoutId id="2147483689" r:id="rId29"/>
  </p:sldLayoutIdLst>
  <p:txStyles>
    <p:titleStyle>
      <a:lvl1pPr algn="l" defTabSz="914400" rtl="0" eaLnBrk="1" latinLnBrk="0" hangingPunct="1">
        <a:lnSpc>
          <a:spcPct val="90000"/>
        </a:lnSpc>
        <a:spcBef>
          <a:spcPct val="0"/>
        </a:spcBef>
        <a:buNone/>
        <a:defRPr sz="4400" b="1" i="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b="0" i="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b="0" i="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b="0" i="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BD555210-925B-AB41-B528-EF0F97C08959}"/>
              </a:ext>
            </a:extLst>
          </p:cNvPr>
          <p:cNvSpPr>
            <a:spLocks noGrp="1"/>
          </p:cNvSpPr>
          <p:nvPr>
            <p:ph type="ctrTitle"/>
          </p:nvPr>
        </p:nvSpPr>
        <p:spPr/>
        <p:txBody>
          <a:bodyPr>
            <a:normAutofit fontScale="90000"/>
          </a:bodyPr>
          <a:lstStyle/>
          <a:p>
            <a:r>
              <a:rPr lang="fi-FI" dirty="0"/>
              <a:t>Tukityöllistäminen 2024</a:t>
            </a:r>
            <a:br>
              <a:rPr lang="fi-FI" dirty="0"/>
            </a:br>
            <a:r>
              <a:rPr lang="fi-FI" dirty="0"/>
              <a:t>Suomen Punainen Risti</a:t>
            </a:r>
          </a:p>
        </p:txBody>
      </p:sp>
      <p:sp>
        <p:nvSpPr>
          <p:cNvPr id="11" name="Subtitle 10">
            <a:extLst>
              <a:ext uri="{FF2B5EF4-FFF2-40B4-BE49-F238E27FC236}">
                <a16:creationId xmlns:a16="http://schemas.microsoft.com/office/drawing/2014/main" id="{ED0D0F6F-6D2C-4149-86E7-C3A26F484562}"/>
              </a:ext>
            </a:extLst>
          </p:cNvPr>
          <p:cNvSpPr>
            <a:spLocks noGrp="1"/>
          </p:cNvSpPr>
          <p:nvPr>
            <p:ph type="subTitle" idx="1"/>
          </p:nvPr>
        </p:nvSpPr>
        <p:spPr>
          <a:xfrm>
            <a:off x="1524000" y="4605382"/>
            <a:ext cx="9144000" cy="1229374"/>
          </a:xfrm>
        </p:spPr>
        <p:txBody>
          <a:bodyPr/>
          <a:lstStyle/>
          <a:p>
            <a:endParaRPr lang="fi-FI" dirty="0"/>
          </a:p>
          <a:p>
            <a:r>
              <a:rPr lang="fi-FI" dirty="0"/>
              <a:t>Keskustoimisto 4/2025</a:t>
            </a:r>
          </a:p>
          <a:p>
            <a:endParaRPr lang="fi-FI" dirty="0"/>
          </a:p>
          <a:p>
            <a:endParaRPr lang="fi-FI" dirty="0"/>
          </a:p>
        </p:txBody>
      </p:sp>
    </p:spTree>
    <p:extLst>
      <p:ext uri="{BB962C8B-B14F-4D97-AF65-F5344CB8AC3E}">
        <p14:creationId xmlns:p14="http://schemas.microsoft.com/office/powerpoint/2010/main" val="1014386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03F23-7F90-404B-BB63-4B98271D49DE}"/>
              </a:ext>
            </a:extLst>
          </p:cNvPr>
          <p:cNvSpPr>
            <a:spLocks noGrp="1"/>
          </p:cNvSpPr>
          <p:nvPr>
            <p:ph type="title"/>
          </p:nvPr>
        </p:nvSpPr>
        <p:spPr>
          <a:xfrm>
            <a:off x="720090" y="160020"/>
            <a:ext cx="10633709" cy="911135"/>
          </a:xfrm>
        </p:spPr>
        <p:txBody>
          <a:bodyPr>
            <a:normAutofit/>
          </a:bodyPr>
          <a:lstStyle/>
          <a:p>
            <a:r>
              <a:rPr lang="en-GB" sz="2800" dirty="0" err="1"/>
              <a:t>Kontin</a:t>
            </a:r>
            <a:r>
              <a:rPr lang="en-GB" sz="2800" dirty="0"/>
              <a:t> </a:t>
            </a:r>
            <a:r>
              <a:rPr lang="en-GB" sz="2800" dirty="0" err="1"/>
              <a:t>luvut</a:t>
            </a:r>
            <a:r>
              <a:rPr lang="en-GB" sz="2800" dirty="0"/>
              <a:t> 2024</a:t>
            </a:r>
            <a:endParaRPr lang="fi-FI" sz="2800" dirty="0">
              <a:solidFill>
                <a:srgbClr val="FF0000"/>
              </a:solidFill>
            </a:endParaRPr>
          </a:p>
        </p:txBody>
      </p:sp>
      <p:sp>
        <p:nvSpPr>
          <p:cNvPr id="8" name="TextBox 7">
            <a:extLst>
              <a:ext uri="{FF2B5EF4-FFF2-40B4-BE49-F238E27FC236}">
                <a16:creationId xmlns:a16="http://schemas.microsoft.com/office/drawing/2014/main" id="{96436FDE-166F-6A2F-DE11-EA5483141550}"/>
              </a:ext>
            </a:extLst>
          </p:cNvPr>
          <p:cNvSpPr txBox="1"/>
          <p:nvPr/>
        </p:nvSpPr>
        <p:spPr>
          <a:xfrm>
            <a:off x="571501" y="982980"/>
            <a:ext cx="11386952" cy="984885"/>
          </a:xfrm>
          <a:prstGeom prst="rect">
            <a:avLst/>
          </a:prstGeom>
          <a:noFill/>
        </p:spPr>
        <p:txBody>
          <a:bodyPr wrap="square" rtlCol="0">
            <a:spAutoFit/>
          </a:bodyPr>
          <a:lstStyle/>
          <a:p>
            <a:r>
              <a:rPr lang="fi-FI" sz="2000" dirty="0">
                <a:latin typeface="Arial" panose="020B0604020202020204" pitchFamily="34" charset="0"/>
                <a:cs typeface="Arial" panose="020B0604020202020204" pitchFamily="34" charset="0"/>
              </a:rPr>
              <a:t>Kontin toimipisteet: Lahti, Helsinki, Espoo, Vantaa, Pori, Turku, Tampere, Lappeenranta, Joensuu, Kuopio, Oulu, Rovaniemi, Verkkokauppa. Lisäksi HKI Malminkartanossa Outlet-myymälä.</a:t>
            </a:r>
            <a:endParaRPr lang="fi-FI"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fi-FI" dirty="0"/>
          </a:p>
        </p:txBody>
      </p:sp>
      <p:pic>
        <p:nvPicPr>
          <p:cNvPr id="4" name="Picture 3">
            <a:extLst>
              <a:ext uri="{FF2B5EF4-FFF2-40B4-BE49-F238E27FC236}">
                <a16:creationId xmlns:a16="http://schemas.microsoft.com/office/drawing/2014/main" id="{E58468FD-04E4-D8B1-DA39-EEC57B5C21BC}"/>
              </a:ext>
            </a:extLst>
          </p:cNvPr>
          <p:cNvPicPr>
            <a:picLocks noChangeAspect="1"/>
          </p:cNvPicPr>
          <p:nvPr/>
        </p:nvPicPr>
        <p:blipFill>
          <a:blip r:embed="rId3"/>
          <a:stretch>
            <a:fillRect/>
          </a:stretch>
        </p:blipFill>
        <p:spPr>
          <a:xfrm>
            <a:off x="2299122" y="1967866"/>
            <a:ext cx="7593756" cy="4074146"/>
          </a:xfrm>
          <a:prstGeom prst="rect">
            <a:avLst/>
          </a:prstGeom>
        </p:spPr>
      </p:pic>
    </p:spTree>
    <p:extLst>
      <p:ext uri="{BB962C8B-B14F-4D97-AF65-F5344CB8AC3E}">
        <p14:creationId xmlns:p14="http://schemas.microsoft.com/office/powerpoint/2010/main" val="3682433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03F23-7F90-404B-BB63-4B98271D49DE}"/>
              </a:ext>
            </a:extLst>
          </p:cNvPr>
          <p:cNvSpPr>
            <a:spLocks noGrp="1"/>
          </p:cNvSpPr>
          <p:nvPr>
            <p:ph type="title"/>
          </p:nvPr>
        </p:nvSpPr>
        <p:spPr>
          <a:xfrm>
            <a:off x="1963869" y="424824"/>
            <a:ext cx="9389930" cy="646331"/>
          </a:xfrm>
        </p:spPr>
        <p:txBody>
          <a:bodyPr>
            <a:normAutofit/>
          </a:bodyPr>
          <a:lstStyle/>
          <a:p>
            <a:r>
              <a:rPr lang="en-GB" sz="2800" dirty="0" err="1"/>
              <a:t>Kontti</a:t>
            </a:r>
            <a:r>
              <a:rPr lang="en-GB" sz="2800" dirty="0"/>
              <a:t> </a:t>
            </a:r>
            <a:r>
              <a:rPr lang="en-GB" sz="2800" dirty="0" err="1"/>
              <a:t>palkkatuki</a:t>
            </a:r>
            <a:r>
              <a:rPr lang="en-GB" sz="2800" dirty="0"/>
              <a:t> </a:t>
            </a:r>
            <a:r>
              <a:rPr lang="en-GB" sz="2800" dirty="0" err="1"/>
              <a:t>ja</a:t>
            </a:r>
            <a:r>
              <a:rPr lang="en-GB" sz="2800" dirty="0"/>
              <a:t> </a:t>
            </a:r>
            <a:r>
              <a:rPr lang="en-GB" sz="2800" dirty="0" err="1"/>
              <a:t>työkokeilu</a:t>
            </a:r>
            <a:r>
              <a:rPr lang="en-GB" sz="2800" dirty="0"/>
              <a:t> 2023-2024</a:t>
            </a:r>
            <a:endParaRPr lang="fi-FI" sz="2800" dirty="0">
              <a:solidFill>
                <a:srgbClr val="FF0000"/>
              </a:solidFill>
            </a:endParaRPr>
          </a:p>
        </p:txBody>
      </p:sp>
      <p:sp>
        <p:nvSpPr>
          <p:cNvPr id="8" name="TextBox 7">
            <a:extLst>
              <a:ext uri="{FF2B5EF4-FFF2-40B4-BE49-F238E27FC236}">
                <a16:creationId xmlns:a16="http://schemas.microsoft.com/office/drawing/2014/main" id="{96436FDE-166F-6A2F-DE11-EA5483141550}"/>
              </a:ext>
            </a:extLst>
          </p:cNvPr>
          <p:cNvSpPr txBox="1"/>
          <p:nvPr/>
        </p:nvSpPr>
        <p:spPr>
          <a:xfrm>
            <a:off x="992777" y="1188721"/>
            <a:ext cx="10620104" cy="646331"/>
          </a:xfrm>
          <a:prstGeom prst="rect">
            <a:avLst/>
          </a:prstGeom>
          <a:noFill/>
        </p:spPr>
        <p:txBody>
          <a:bodyPr wrap="square" rtlCol="0">
            <a:spAutoFit/>
          </a:bodyPr>
          <a:lstStyle/>
          <a:p>
            <a:endParaRPr lang="fi-FI" dirty="0"/>
          </a:p>
          <a:p>
            <a:pPr marL="285750" indent="-285750">
              <a:buFont typeface="Arial" panose="020B0604020202020204" pitchFamily="34" charset="0"/>
              <a:buChar char="•"/>
            </a:pPr>
            <a:endParaRPr lang="fi-FI" dirty="0"/>
          </a:p>
        </p:txBody>
      </p:sp>
      <p:pic>
        <p:nvPicPr>
          <p:cNvPr id="6" name="Picture 5">
            <a:extLst>
              <a:ext uri="{FF2B5EF4-FFF2-40B4-BE49-F238E27FC236}">
                <a16:creationId xmlns:a16="http://schemas.microsoft.com/office/drawing/2014/main" id="{E26C1D8B-B6C4-EB2F-63F7-86A187A7DCE3}"/>
              </a:ext>
            </a:extLst>
          </p:cNvPr>
          <p:cNvPicPr>
            <a:picLocks noChangeAspect="1"/>
          </p:cNvPicPr>
          <p:nvPr/>
        </p:nvPicPr>
        <p:blipFill>
          <a:blip r:embed="rId3"/>
          <a:stretch>
            <a:fillRect/>
          </a:stretch>
        </p:blipFill>
        <p:spPr>
          <a:xfrm>
            <a:off x="2029532" y="1280474"/>
            <a:ext cx="8546593" cy="5152702"/>
          </a:xfrm>
          <a:prstGeom prst="rect">
            <a:avLst/>
          </a:prstGeom>
        </p:spPr>
      </p:pic>
    </p:spTree>
    <p:extLst>
      <p:ext uri="{BB962C8B-B14F-4D97-AF65-F5344CB8AC3E}">
        <p14:creationId xmlns:p14="http://schemas.microsoft.com/office/powerpoint/2010/main" val="20846430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18CB0-4650-1F4E-AFD2-5BBA29CB3CA2}"/>
              </a:ext>
            </a:extLst>
          </p:cNvPr>
          <p:cNvSpPr>
            <a:spLocks noGrp="1"/>
          </p:cNvSpPr>
          <p:nvPr>
            <p:ph type="title"/>
          </p:nvPr>
        </p:nvSpPr>
        <p:spPr>
          <a:xfrm>
            <a:off x="1319349" y="1589491"/>
            <a:ext cx="9679578" cy="3695431"/>
          </a:xfrm>
        </p:spPr>
        <p:txBody>
          <a:bodyPr/>
          <a:lstStyle/>
          <a:p>
            <a:pPr algn="ctr"/>
            <a:r>
              <a:rPr lang="fi-FI" sz="4400" b="0" i="1" dirty="0">
                <a:latin typeface="Georgia" panose="02040502050405020303" pitchFamily="18" charset="0"/>
                <a:ea typeface="+mn-ea"/>
              </a:rPr>
              <a:t>Hyvinvoivassa yhteisössä </a:t>
            </a:r>
            <a:br>
              <a:rPr lang="fi-FI" sz="4400" b="0" i="1" dirty="0">
                <a:latin typeface="Georgia" panose="02040502050405020303" pitchFamily="18" charset="0"/>
                <a:ea typeface="+mn-ea"/>
              </a:rPr>
            </a:br>
            <a:r>
              <a:rPr lang="fi-FI" sz="4400" b="0" i="1" dirty="0">
                <a:latin typeface="Georgia" panose="02040502050405020303" pitchFamily="18" charset="0"/>
                <a:ea typeface="+mn-ea"/>
              </a:rPr>
              <a:t>kaikki ovat mukana.</a:t>
            </a:r>
            <a:br>
              <a:rPr lang="fi-FI" i="1" dirty="0"/>
            </a:br>
            <a:br>
              <a:rPr lang="fi-FI" dirty="0"/>
            </a:br>
            <a:r>
              <a:rPr lang="fi-FI" sz="2000" b="0" dirty="0"/>
              <a:t>- Punaisen Ristin toimintalinjaus 2024–2026</a:t>
            </a:r>
          </a:p>
        </p:txBody>
      </p:sp>
    </p:spTree>
    <p:extLst>
      <p:ext uri="{BB962C8B-B14F-4D97-AF65-F5344CB8AC3E}">
        <p14:creationId xmlns:p14="http://schemas.microsoft.com/office/powerpoint/2010/main" val="36984447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43D71E7-18F7-4747-958A-5FE4BE074748}"/>
              </a:ext>
            </a:extLst>
          </p:cNvPr>
          <p:cNvSpPr>
            <a:spLocks noGrp="1"/>
          </p:cNvSpPr>
          <p:nvPr>
            <p:ph type="body" idx="18"/>
          </p:nvPr>
        </p:nvSpPr>
        <p:spPr>
          <a:xfrm>
            <a:off x="9232189" y="5346074"/>
            <a:ext cx="2537445" cy="1009756"/>
          </a:xfrm>
        </p:spPr>
        <p:txBody>
          <a:bodyPr/>
          <a:lstStyle/>
          <a:p>
            <a:pPr>
              <a:lnSpc>
                <a:spcPct val="100000"/>
              </a:lnSpc>
            </a:pPr>
            <a:r>
              <a:rPr lang="fi-FI" dirty="0"/>
              <a:t>Yhteystiedot</a:t>
            </a:r>
            <a:br>
              <a:rPr lang="fi-FI" dirty="0"/>
            </a:br>
            <a:r>
              <a:rPr lang="fi-FI" b="0" dirty="0"/>
              <a:t>Charlotta Riska</a:t>
            </a:r>
          </a:p>
          <a:p>
            <a:pPr>
              <a:lnSpc>
                <a:spcPct val="100000"/>
              </a:lnSpc>
            </a:pPr>
            <a:r>
              <a:rPr lang="fi-FI" b="0" dirty="0"/>
              <a:t>charlotta.riska@redcross.fi</a:t>
            </a:r>
          </a:p>
        </p:txBody>
      </p:sp>
    </p:spTree>
    <p:extLst>
      <p:ext uri="{BB962C8B-B14F-4D97-AF65-F5344CB8AC3E}">
        <p14:creationId xmlns:p14="http://schemas.microsoft.com/office/powerpoint/2010/main" val="3368937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18CB0-4650-1F4E-AFD2-5BBA29CB3CA2}"/>
              </a:ext>
            </a:extLst>
          </p:cNvPr>
          <p:cNvSpPr>
            <a:spLocks noGrp="1"/>
          </p:cNvSpPr>
          <p:nvPr>
            <p:ph type="title"/>
          </p:nvPr>
        </p:nvSpPr>
        <p:spPr>
          <a:xfrm>
            <a:off x="502920" y="1116281"/>
            <a:ext cx="11028020" cy="4748942"/>
          </a:xfrm>
        </p:spPr>
        <p:txBody>
          <a:bodyPr/>
          <a:lstStyle/>
          <a:p>
            <a:pPr algn="ctr"/>
            <a:r>
              <a:rPr lang="fi-FI" sz="3200" b="0" i="1" dirty="0">
                <a:latin typeface="Georgia" panose="02040502050405020303" pitchFamily="18" charset="0"/>
                <a:ea typeface="+mn-ea"/>
              </a:rPr>
              <a:t> Punaisen Ristin osallisuutta tukeva toiminta </a:t>
            </a:r>
            <a:br>
              <a:rPr lang="fi-FI" sz="3200" b="0" i="1" dirty="0">
                <a:latin typeface="Georgia" panose="02040502050405020303" pitchFamily="18" charset="0"/>
                <a:ea typeface="+mn-ea"/>
              </a:rPr>
            </a:br>
            <a:r>
              <a:rPr lang="fi-FI" sz="3200" b="0" i="1" dirty="0">
                <a:latin typeface="Georgia" panose="02040502050405020303" pitchFamily="18" charset="0"/>
                <a:ea typeface="+mn-ea"/>
              </a:rPr>
              <a:t>tarjoaa tilan kuulua turvalliseen yhteisöön ja saada </a:t>
            </a:r>
            <a:br>
              <a:rPr lang="fi-FI" sz="3200" b="0" i="1" dirty="0">
                <a:latin typeface="Georgia" panose="02040502050405020303" pitchFamily="18" charset="0"/>
                <a:ea typeface="+mn-ea"/>
              </a:rPr>
            </a:br>
            <a:r>
              <a:rPr lang="fi-FI" sz="3200" b="0" i="1" dirty="0">
                <a:latin typeface="Georgia" panose="02040502050405020303" pitchFamily="18" charset="0"/>
                <a:ea typeface="+mn-ea"/>
              </a:rPr>
              <a:t>tukea oman hyvinvoinnin ja terveyden edistämiseen. </a:t>
            </a:r>
            <a:br>
              <a:rPr lang="fi-FI" sz="3200" b="0" i="1" dirty="0">
                <a:latin typeface="Georgia" panose="02040502050405020303" pitchFamily="18" charset="0"/>
                <a:ea typeface="+mn-ea"/>
              </a:rPr>
            </a:br>
            <a:br>
              <a:rPr lang="fi-FI" sz="3200" b="0" i="1" dirty="0">
                <a:latin typeface="Georgia" panose="02040502050405020303" pitchFamily="18" charset="0"/>
                <a:ea typeface="+mn-ea"/>
              </a:rPr>
            </a:br>
            <a:r>
              <a:rPr lang="fi-FI" sz="3200" b="0" i="1" dirty="0">
                <a:latin typeface="Georgia" panose="02040502050405020303" pitchFamily="18" charset="0"/>
                <a:ea typeface="+mn-ea"/>
              </a:rPr>
              <a:t>Osallisuuden kokemus vahvistaa yksilön ja </a:t>
            </a:r>
            <a:br>
              <a:rPr lang="fi-FI" sz="3200" b="0" i="1" dirty="0">
                <a:latin typeface="Georgia" panose="02040502050405020303" pitchFamily="18" charset="0"/>
                <a:ea typeface="+mn-ea"/>
              </a:rPr>
            </a:br>
            <a:r>
              <a:rPr lang="fi-FI" sz="3200" b="0" i="1" dirty="0">
                <a:latin typeface="Georgia" panose="02040502050405020303" pitchFamily="18" charset="0"/>
                <a:ea typeface="+mn-ea"/>
              </a:rPr>
              <a:t>yhteiskunnan turvallisuutta. Tuemme erityisesti haavoittuvassa tilanteessa olevien osallisuutta.</a:t>
            </a:r>
            <a:br>
              <a:rPr lang="fi-FI" i="1" dirty="0"/>
            </a:br>
            <a:br>
              <a:rPr lang="fi-FI" dirty="0"/>
            </a:br>
            <a:r>
              <a:rPr lang="fi-FI" sz="2000" b="0" dirty="0"/>
              <a:t>- Punaisen Ristin toimintalinjaus 2024–2026</a:t>
            </a:r>
          </a:p>
        </p:txBody>
      </p:sp>
    </p:spTree>
    <p:extLst>
      <p:ext uri="{BB962C8B-B14F-4D97-AF65-F5344CB8AC3E}">
        <p14:creationId xmlns:p14="http://schemas.microsoft.com/office/powerpoint/2010/main" val="1889958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CB801-74F8-D74B-878B-CC9C4EE261F1}"/>
              </a:ext>
            </a:extLst>
          </p:cNvPr>
          <p:cNvSpPr>
            <a:spLocks noGrp="1"/>
          </p:cNvSpPr>
          <p:nvPr>
            <p:ph type="title"/>
          </p:nvPr>
        </p:nvSpPr>
        <p:spPr>
          <a:xfrm>
            <a:off x="724395" y="-213756"/>
            <a:ext cx="10629405" cy="1676797"/>
          </a:xfrm>
        </p:spPr>
        <p:txBody>
          <a:bodyPr>
            <a:normAutofit/>
          </a:bodyPr>
          <a:lstStyle/>
          <a:p>
            <a:r>
              <a:rPr lang="en-GB" dirty="0" err="1"/>
              <a:t>Tukityöllistämistoiminta</a:t>
            </a:r>
            <a:r>
              <a:rPr lang="en-GB" dirty="0"/>
              <a:t> 2024</a:t>
            </a:r>
            <a:endParaRPr lang="fi-FI" dirty="0"/>
          </a:p>
        </p:txBody>
      </p:sp>
      <p:sp>
        <p:nvSpPr>
          <p:cNvPr id="3" name="Text Placeholder 2">
            <a:extLst>
              <a:ext uri="{FF2B5EF4-FFF2-40B4-BE49-F238E27FC236}">
                <a16:creationId xmlns:a16="http://schemas.microsoft.com/office/drawing/2014/main" id="{2B1F5DCA-268A-244E-9ACB-D6B787CB6F8B}"/>
              </a:ext>
            </a:extLst>
          </p:cNvPr>
          <p:cNvSpPr>
            <a:spLocks noGrp="1"/>
          </p:cNvSpPr>
          <p:nvPr>
            <p:ph type="body" idx="14"/>
          </p:nvPr>
        </p:nvSpPr>
        <p:spPr>
          <a:xfrm>
            <a:off x="415636" y="1199409"/>
            <a:ext cx="11471564" cy="5355770"/>
          </a:xfrm>
        </p:spPr>
        <p:txBody>
          <a:bodyPr>
            <a:noAutofit/>
          </a:bodyPr>
          <a:lstStyle/>
          <a:p>
            <a:pPr marL="342900" indent="-342900">
              <a:buFont typeface="Courier New" panose="02070309020205020404" pitchFamily="49" charset="0"/>
              <a:buChar char="o"/>
            </a:pPr>
            <a:r>
              <a:rPr lang="fi-FI" sz="2000" dirty="0"/>
              <a:t>Tukityöllistämistä ympäri Suomen esim. Kontti kierrätystavaratalot, Länsi-Suomen piirin kirpputorit, osastot, hankkeet kuten Takaisin työelämään3.</a:t>
            </a:r>
          </a:p>
          <a:p>
            <a:endParaRPr lang="fi-FI" sz="2000" dirty="0"/>
          </a:p>
          <a:p>
            <a:pPr marL="342900" indent="-342900">
              <a:buFont typeface="Courier New" panose="02070309020205020404" pitchFamily="49" charset="0"/>
              <a:buChar char="o"/>
            </a:pPr>
            <a:r>
              <a:rPr lang="fi-FI" sz="2000" dirty="0">
                <a:effectLst/>
                <a:ea typeface="Calibri" panose="020F0502020204030204" pitchFamily="34" charset="0"/>
              </a:rPr>
              <a:t>Työllisyyspalvelut ovat Suomessa merkittävän rakenteellisen muutoksen äärellä palveluiden järjestämisvastuun siirtyessä valtiolta kunnille alk. 1.1.2025. Punaisen Ristin työllistävät tahot seurasivat TE24-uudistuksen valmistelua pohtien miten tulevien työllissyyspalveluiden muotoutuminen tulee vaikuttamaan työllistämistoimintaamme. Vuoden 2025 alusta vastuu työllisyyspalveluiden järjestämisestä siirtyy 45 työllisyysalueelle, tarkoittaen että palvelut järjestetään jatkossa eri tavoin ympäri Suomen. Taloudellisesti kunta ei jatkossa hyödy pitkäaikaistyöttömien palveluihin satsaamisesta, vaan kannattavinta kuntatalouden näkökulmasta on satsata palkkatukiin helpoiten työllistyville. Tämä aiheuttaa merkittävää huolta heikoimmassa asemassa olevien pitkäaikaistyöttömien palveluista ja avun saannista, eli juuri niistä autettavista, joita työllistämistoiminnallamme tuemme ja autamme eteenpäin uusien polkujen löytämisessä ja hyvinvoinnin lisäämisessä. Punaisen Ristin työllistämisen parissa työskentelevät ovat osallistuneet erilaisiin tilaisuuksiin ja pyrkineet tuomaan esille haavoittuvassa asemassa olevien työllistettävien näkökulmia ja vaikuttamaan paikallisesti uusien palvelujen muotoilussa.</a:t>
            </a:r>
          </a:p>
        </p:txBody>
      </p:sp>
    </p:spTree>
    <p:extLst>
      <p:ext uri="{BB962C8B-B14F-4D97-AF65-F5344CB8AC3E}">
        <p14:creationId xmlns:p14="http://schemas.microsoft.com/office/powerpoint/2010/main" val="36655053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CB801-74F8-D74B-878B-CC9C4EE261F1}"/>
              </a:ext>
            </a:extLst>
          </p:cNvPr>
          <p:cNvSpPr>
            <a:spLocks noGrp="1"/>
          </p:cNvSpPr>
          <p:nvPr>
            <p:ph type="title"/>
          </p:nvPr>
        </p:nvSpPr>
        <p:spPr>
          <a:xfrm>
            <a:off x="838200" y="171451"/>
            <a:ext cx="10515600" cy="788670"/>
          </a:xfrm>
        </p:spPr>
        <p:txBody>
          <a:bodyPr>
            <a:normAutofit/>
          </a:bodyPr>
          <a:lstStyle/>
          <a:p>
            <a:r>
              <a:rPr lang="fi-FI" sz="3000" b="1" dirty="0">
                <a:ea typeface="+mj-ea"/>
              </a:rPr>
              <a:t>Seurattavat tukitoimenpiteet 2024</a:t>
            </a:r>
            <a:endParaRPr lang="fi-FI" dirty="0"/>
          </a:p>
        </p:txBody>
      </p:sp>
      <p:sp>
        <p:nvSpPr>
          <p:cNvPr id="3" name="Text Placeholder 2">
            <a:extLst>
              <a:ext uri="{FF2B5EF4-FFF2-40B4-BE49-F238E27FC236}">
                <a16:creationId xmlns:a16="http://schemas.microsoft.com/office/drawing/2014/main" id="{2B1F5DCA-268A-244E-9ACB-D6B787CB6F8B}"/>
              </a:ext>
            </a:extLst>
          </p:cNvPr>
          <p:cNvSpPr>
            <a:spLocks noGrp="1"/>
          </p:cNvSpPr>
          <p:nvPr>
            <p:ph type="body" idx="14"/>
          </p:nvPr>
        </p:nvSpPr>
        <p:spPr>
          <a:xfrm>
            <a:off x="700644" y="1128155"/>
            <a:ext cx="10653155" cy="5351021"/>
          </a:xfrm>
        </p:spPr>
        <p:txBody>
          <a:bodyPr>
            <a:normAutofit/>
          </a:bodyPr>
          <a:lstStyle/>
          <a:p>
            <a:pPr marL="342900" indent="-342900">
              <a:buFont typeface="Courier New" panose="02070309020205020404" pitchFamily="49" charset="0"/>
              <a:buChar char="o"/>
            </a:pPr>
            <a:r>
              <a:rPr lang="fi-FI" sz="2000" b="1" dirty="0"/>
              <a:t>Ammatillinen kuntoutus: </a:t>
            </a:r>
            <a:r>
              <a:rPr lang="fi-FI" sz="2000" dirty="0"/>
              <a:t>Kelan tai vakuutusyhtiön tarjoama "työkokeilu"</a:t>
            </a:r>
          </a:p>
          <a:p>
            <a:pPr marL="342900" indent="-342900">
              <a:buFont typeface="Courier New" panose="02070309020205020404" pitchFamily="49" charset="0"/>
              <a:buChar char="o"/>
            </a:pPr>
            <a:endParaRPr lang="fi-FI" sz="2000" dirty="0"/>
          </a:p>
          <a:p>
            <a:pPr marL="342900" indent="-342900" fontAlgn="auto">
              <a:buFont typeface="Courier New" panose="02070309020205020404" pitchFamily="49" charset="0"/>
              <a:buChar char="o"/>
            </a:pPr>
            <a:r>
              <a:rPr lang="fi-FI" sz="2000" b="1" dirty="0"/>
              <a:t>Kuntouttava työtoiminta: </a:t>
            </a:r>
            <a:r>
              <a:rPr lang="fi-FI" sz="2000" dirty="0"/>
              <a:t>Kunnan tai kaupungin järjestämä tukitoimi, voidaan toteuttaa yhteistyössä SPR toimijoiden kanssa</a:t>
            </a:r>
          </a:p>
          <a:p>
            <a:pPr marL="342900" indent="-342900" fontAlgn="auto">
              <a:buFont typeface="Courier New" panose="02070309020205020404" pitchFamily="49" charset="0"/>
              <a:buChar char="o"/>
            </a:pPr>
            <a:endParaRPr lang="fi-FI" sz="2000" dirty="0"/>
          </a:p>
          <a:p>
            <a:pPr marL="342900" indent="-342900">
              <a:buFont typeface="Courier New" panose="02070309020205020404" pitchFamily="49" charset="0"/>
              <a:buChar char="o"/>
            </a:pPr>
            <a:r>
              <a:rPr lang="fi-FI" sz="2000" b="1" dirty="0"/>
              <a:t>Oppisopimus: </a:t>
            </a:r>
            <a:r>
              <a:rPr lang="fi-FI" sz="2000" dirty="0"/>
              <a:t>Oppilaitoksen kanssa solmittu yhteistyösopimus ammatin opetteluun tuettavalle, edellyttää työsuhdetta (palkanmaksuvelvollisuus)</a:t>
            </a:r>
          </a:p>
          <a:p>
            <a:pPr marL="342900" indent="-342900">
              <a:buFont typeface="Courier New" panose="02070309020205020404" pitchFamily="49" charset="0"/>
              <a:buChar char="o"/>
            </a:pPr>
            <a:endParaRPr lang="fi-FI" sz="2000" dirty="0"/>
          </a:p>
          <a:p>
            <a:pPr marL="342900" indent="-342900">
              <a:buFont typeface="Courier New" panose="02070309020205020404" pitchFamily="49" charset="0"/>
              <a:buChar char="o"/>
            </a:pPr>
            <a:r>
              <a:rPr lang="fi-FI" sz="2000" b="1" dirty="0"/>
              <a:t>Palkkatuki: </a:t>
            </a:r>
            <a:r>
              <a:rPr lang="fi-FI" sz="2000" dirty="0"/>
              <a:t>Rahallinen avustus työllistämiseen, jonka pohjalta solmittu myös työsuhde</a:t>
            </a:r>
          </a:p>
          <a:p>
            <a:pPr marL="342900" indent="-342900">
              <a:buFont typeface="Courier New" panose="02070309020205020404" pitchFamily="49" charset="0"/>
              <a:buChar char="o"/>
            </a:pPr>
            <a:endParaRPr lang="fi-FI" sz="2000" dirty="0"/>
          </a:p>
          <a:p>
            <a:pPr marL="342900" indent="-342900" fontAlgn="auto">
              <a:buFont typeface="Courier New" panose="02070309020205020404" pitchFamily="49" charset="0"/>
              <a:buChar char="o"/>
            </a:pPr>
            <a:r>
              <a:rPr lang="fi-FI" sz="2000" b="1" dirty="0"/>
              <a:t>Työharjoittelu: </a:t>
            </a:r>
            <a:r>
              <a:rPr lang="fi-FI" sz="2000" dirty="0"/>
              <a:t>Oppilaitoksen kautta järjestetty työharjoittelujakso, palkallinen tai palkaton</a:t>
            </a:r>
          </a:p>
          <a:p>
            <a:pPr marL="342900" indent="-342900" fontAlgn="auto">
              <a:buFont typeface="Courier New" panose="02070309020205020404" pitchFamily="49" charset="0"/>
              <a:buChar char="o"/>
            </a:pPr>
            <a:endParaRPr lang="fi-FI" sz="2000" dirty="0"/>
          </a:p>
          <a:p>
            <a:pPr marL="342900" indent="-342900" fontAlgn="auto">
              <a:buFont typeface="Courier New" panose="02070309020205020404" pitchFamily="49" charset="0"/>
              <a:buChar char="o"/>
            </a:pPr>
            <a:r>
              <a:rPr lang="fi-FI" sz="2000" b="1" dirty="0"/>
              <a:t>Työkokeilu: </a:t>
            </a:r>
            <a:r>
              <a:rPr lang="fi-FI" sz="2000" dirty="0"/>
              <a:t>TE-toimiston tai kuntakokeilun kautta sovittu palkaton työkokeilujakso</a:t>
            </a:r>
          </a:p>
          <a:p>
            <a:pPr marL="342900" indent="-342900" fontAlgn="auto">
              <a:buFont typeface="Courier New" panose="02070309020205020404" pitchFamily="49" charset="0"/>
              <a:buChar char="o"/>
            </a:pPr>
            <a:endParaRPr lang="fi-FI" sz="2000" dirty="0"/>
          </a:p>
          <a:p>
            <a:pPr marL="342900" indent="-342900">
              <a:buFont typeface="Courier New" panose="02070309020205020404" pitchFamily="49" charset="0"/>
              <a:buChar char="o"/>
            </a:pPr>
            <a:r>
              <a:rPr lang="fi-FI" sz="2000" b="1" dirty="0"/>
              <a:t>Muu tukimuoto: </a:t>
            </a:r>
            <a:r>
              <a:rPr lang="fi-FI" sz="2000" dirty="0"/>
              <a:t>Esim. siviilipalvelus, rikosseuraamuslaitoksen tai oppilaitosten kanssa</a:t>
            </a:r>
          </a:p>
          <a:p>
            <a:r>
              <a:rPr lang="fi-FI" sz="2000" dirty="0"/>
              <a:t> tehdyt muut toimenpiteet (esim. TET eli Työelämään tutustumisjakso)</a:t>
            </a:r>
          </a:p>
          <a:p>
            <a:endParaRPr lang="fi-FI" dirty="0"/>
          </a:p>
        </p:txBody>
      </p:sp>
    </p:spTree>
    <p:extLst>
      <p:ext uri="{BB962C8B-B14F-4D97-AF65-F5344CB8AC3E}">
        <p14:creationId xmlns:p14="http://schemas.microsoft.com/office/powerpoint/2010/main" val="2063114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5A4E4-86A7-0141-8CC1-7DFAE0960996}"/>
              </a:ext>
            </a:extLst>
          </p:cNvPr>
          <p:cNvSpPr>
            <a:spLocks noGrp="1"/>
          </p:cNvSpPr>
          <p:nvPr>
            <p:ph type="ctrTitle"/>
          </p:nvPr>
        </p:nvSpPr>
        <p:spPr/>
        <p:txBody>
          <a:bodyPr>
            <a:normAutofit/>
          </a:bodyPr>
          <a:lstStyle/>
          <a:p>
            <a:r>
              <a:rPr lang="en-GB" dirty="0" err="1"/>
              <a:t>Vuoden</a:t>
            </a:r>
            <a:r>
              <a:rPr lang="en-GB" dirty="0"/>
              <a:t> 2024 </a:t>
            </a:r>
            <a:r>
              <a:rPr lang="en-GB" dirty="0" err="1"/>
              <a:t>tilastot</a:t>
            </a:r>
            <a:endParaRPr lang="fi-FI" dirty="0"/>
          </a:p>
        </p:txBody>
      </p:sp>
    </p:spTree>
    <p:extLst>
      <p:ext uri="{BB962C8B-B14F-4D97-AF65-F5344CB8AC3E}">
        <p14:creationId xmlns:p14="http://schemas.microsoft.com/office/powerpoint/2010/main" val="2025509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03F23-7F90-404B-BB63-4B98271D49DE}"/>
              </a:ext>
            </a:extLst>
          </p:cNvPr>
          <p:cNvSpPr>
            <a:spLocks noGrp="1"/>
          </p:cNvSpPr>
          <p:nvPr>
            <p:ph type="title"/>
          </p:nvPr>
        </p:nvSpPr>
        <p:spPr>
          <a:xfrm>
            <a:off x="570016" y="237506"/>
            <a:ext cx="10675916" cy="831273"/>
          </a:xfrm>
        </p:spPr>
        <p:txBody>
          <a:bodyPr>
            <a:normAutofit/>
          </a:bodyPr>
          <a:lstStyle/>
          <a:p>
            <a:r>
              <a:rPr lang="en-GB" dirty="0" err="1"/>
              <a:t>Tukityöllistäminen</a:t>
            </a:r>
            <a:r>
              <a:rPr lang="en-GB" dirty="0"/>
              <a:t> 2024, </a:t>
            </a:r>
            <a:r>
              <a:rPr lang="en-GB" dirty="0" err="1"/>
              <a:t>kaikki</a:t>
            </a:r>
            <a:r>
              <a:rPr lang="en-GB" dirty="0"/>
              <a:t> </a:t>
            </a:r>
            <a:r>
              <a:rPr lang="en-GB" dirty="0" err="1"/>
              <a:t>yhteensä</a:t>
            </a:r>
            <a:endParaRPr lang="fi-FI" dirty="0"/>
          </a:p>
        </p:txBody>
      </p:sp>
      <p:sp>
        <p:nvSpPr>
          <p:cNvPr id="3" name="TextBox 2">
            <a:extLst>
              <a:ext uri="{FF2B5EF4-FFF2-40B4-BE49-F238E27FC236}">
                <a16:creationId xmlns:a16="http://schemas.microsoft.com/office/drawing/2014/main" id="{43CECD21-50FB-F78B-63EF-3E50001C6911}"/>
              </a:ext>
            </a:extLst>
          </p:cNvPr>
          <p:cNvSpPr txBox="1"/>
          <p:nvPr/>
        </p:nvSpPr>
        <p:spPr>
          <a:xfrm>
            <a:off x="570016" y="1068779"/>
            <a:ext cx="11340935" cy="1708160"/>
          </a:xfrm>
          <a:prstGeom prst="rect">
            <a:avLst/>
          </a:prstGeom>
          <a:noFill/>
        </p:spPr>
        <p:txBody>
          <a:bodyPr wrap="square" rtlCol="0">
            <a:spAutoFit/>
          </a:bodyPr>
          <a:lstStyle/>
          <a:p>
            <a:r>
              <a:rPr lang="fi-FI" sz="2100" dirty="0">
                <a:latin typeface="Arial" panose="020B0604020202020204" pitchFamily="34" charset="0"/>
                <a:cs typeface="Arial" panose="020B0604020202020204" pitchFamily="34" charset="0"/>
              </a:rPr>
              <a:t>Punaisella Ristillä on aloitettu yhteensä </a:t>
            </a:r>
            <a:r>
              <a:rPr lang="fi-FI" sz="2100" b="1" dirty="0">
                <a:latin typeface="Arial" panose="020B0604020202020204" pitchFamily="34" charset="0"/>
                <a:cs typeface="Arial" panose="020B0604020202020204" pitchFamily="34" charset="0"/>
              </a:rPr>
              <a:t>1650 tukitoimenpidettä </a:t>
            </a:r>
            <a:r>
              <a:rPr lang="fi-FI" sz="2100" dirty="0">
                <a:latin typeface="Arial" panose="020B0604020202020204" pitchFamily="34" charset="0"/>
                <a:cs typeface="Arial" panose="020B0604020202020204" pitchFamily="34" charset="0"/>
              </a:rPr>
              <a:t>vuoden 2024 aikana ympäri Suomen. Lukuun sisältyvät tukitoimenpiteet jotka  ovat </a:t>
            </a:r>
            <a:r>
              <a:rPr lang="fi-FI" sz="2100" i="1" dirty="0">
                <a:latin typeface="Arial" panose="020B0604020202020204" pitchFamily="34" charset="0"/>
                <a:cs typeface="Arial" panose="020B0604020202020204" pitchFamily="34" charset="0"/>
              </a:rPr>
              <a:t>alkaneet</a:t>
            </a:r>
            <a:r>
              <a:rPr lang="fi-FI" sz="2100" dirty="0">
                <a:latin typeface="Arial" panose="020B0604020202020204" pitchFamily="34" charset="0"/>
                <a:cs typeface="Arial" panose="020B0604020202020204" pitchFamily="34" charset="0"/>
              </a:rPr>
              <a:t> vuoden 2024 aikana. Palkkatuen käytössä näkyy jo laskua, jonka odotetaan jatkuvan vuoden 2025 ajan johtuen työllisyyspoliittisesta uudistuksesta. Osassa muita tukimuotoja taas on jonkin verran kasvua.</a:t>
            </a:r>
          </a:p>
          <a:p>
            <a:endParaRPr lang="fi-FI" sz="2100" dirty="0">
              <a:solidFill>
                <a:srgbClr val="FF0000"/>
              </a:solidFill>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EBF8DBD1-B013-661D-B5E7-B2E1D9AEF068}"/>
              </a:ext>
            </a:extLst>
          </p:cNvPr>
          <p:cNvPicPr>
            <a:picLocks noChangeAspect="1"/>
          </p:cNvPicPr>
          <p:nvPr/>
        </p:nvPicPr>
        <p:blipFill>
          <a:blip r:embed="rId3"/>
          <a:stretch>
            <a:fillRect/>
          </a:stretch>
        </p:blipFill>
        <p:spPr>
          <a:xfrm>
            <a:off x="2017968" y="2776940"/>
            <a:ext cx="5361037" cy="3609370"/>
          </a:xfrm>
          <a:prstGeom prst="rect">
            <a:avLst/>
          </a:prstGeom>
        </p:spPr>
      </p:pic>
      <p:pic>
        <p:nvPicPr>
          <p:cNvPr id="5" name="Picture 4">
            <a:extLst>
              <a:ext uri="{FF2B5EF4-FFF2-40B4-BE49-F238E27FC236}">
                <a16:creationId xmlns:a16="http://schemas.microsoft.com/office/drawing/2014/main" id="{8CFA8AD2-6328-FC60-3455-FBDC8F2FBCCF}"/>
              </a:ext>
            </a:extLst>
          </p:cNvPr>
          <p:cNvPicPr>
            <a:picLocks noChangeAspect="1"/>
          </p:cNvPicPr>
          <p:nvPr/>
        </p:nvPicPr>
        <p:blipFill>
          <a:blip r:embed="rId4"/>
          <a:stretch>
            <a:fillRect/>
          </a:stretch>
        </p:blipFill>
        <p:spPr>
          <a:xfrm>
            <a:off x="7379004" y="2776939"/>
            <a:ext cx="1870549" cy="3609370"/>
          </a:xfrm>
          <a:prstGeom prst="rect">
            <a:avLst/>
          </a:prstGeom>
        </p:spPr>
      </p:pic>
    </p:spTree>
    <p:extLst>
      <p:ext uri="{BB962C8B-B14F-4D97-AF65-F5344CB8AC3E}">
        <p14:creationId xmlns:p14="http://schemas.microsoft.com/office/powerpoint/2010/main" val="1683622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03F23-7F90-404B-BB63-4B98271D49DE}"/>
              </a:ext>
            </a:extLst>
          </p:cNvPr>
          <p:cNvSpPr>
            <a:spLocks noGrp="1"/>
          </p:cNvSpPr>
          <p:nvPr>
            <p:ph type="title"/>
          </p:nvPr>
        </p:nvSpPr>
        <p:spPr>
          <a:xfrm>
            <a:off x="627016" y="422909"/>
            <a:ext cx="10726784" cy="810169"/>
          </a:xfrm>
        </p:spPr>
        <p:txBody>
          <a:bodyPr>
            <a:normAutofit/>
          </a:bodyPr>
          <a:lstStyle/>
          <a:p>
            <a:r>
              <a:rPr lang="en-GB" dirty="0" err="1"/>
              <a:t>Tukityöllistämislukujen</a:t>
            </a:r>
            <a:r>
              <a:rPr lang="en-GB" dirty="0"/>
              <a:t> </a:t>
            </a:r>
            <a:r>
              <a:rPr lang="en-GB" dirty="0" err="1"/>
              <a:t>kehitys</a:t>
            </a:r>
            <a:r>
              <a:rPr lang="en-GB" dirty="0"/>
              <a:t> 2022 -</a:t>
            </a:r>
            <a:endParaRPr lang="fi-FI" dirty="0"/>
          </a:p>
        </p:txBody>
      </p:sp>
      <p:sp>
        <p:nvSpPr>
          <p:cNvPr id="6" name="TextBox 5">
            <a:extLst>
              <a:ext uri="{FF2B5EF4-FFF2-40B4-BE49-F238E27FC236}">
                <a16:creationId xmlns:a16="http://schemas.microsoft.com/office/drawing/2014/main" id="{BFA69CE9-2041-B353-2AE9-1FDA07FA12ED}"/>
              </a:ext>
            </a:extLst>
          </p:cNvPr>
          <p:cNvSpPr txBox="1"/>
          <p:nvPr/>
        </p:nvSpPr>
        <p:spPr>
          <a:xfrm>
            <a:off x="627016" y="5381897"/>
            <a:ext cx="11294473" cy="369332"/>
          </a:xfrm>
          <a:prstGeom prst="rect">
            <a:avLst/>
          </a:prstGeom>
          <a:noFill/>
        </p:spPr>
        <p:txBody>
          <a:bodyPr wrap="square" rtlCol="0">
            <a:spAutoFit/>
          </a:bodyPr>
          <a:lstStyle/>
          <a:p>
            <a:r>
              <a:rPr lang="fi-FI" dirty="0"/>
              <a:t>	</a:t>
            </a:r>
          </a:p>
        </p:txBody>
      </p:sp>
      <p:sp>
        <p:nvSpPr>
          <p:cNvPr id="12" name="TextBox 11">
            <a:extLst>
              <a:ext uri="{FF2B5EF4-FFF2-40B4-BE49-F238E27FC236}">
                <a16:creationId xmlns:a16="http://schemas.microsoft.com/office/drawing/2014/main" id="{38BA38D3-860A-EC52-3D37-7480375E2A0F}"/>
              </a:ext>
            </a:extLst>
          </p:cNvPr>
          <p:cNvSpPr txBox="1"/>
          <p:nvPr/>
        </p:nvSpPr>
        <p:spPr>
          <a:xfrm>
            <a:off x="627017" y="1106771"/>
            <a:ext cx="11294472" cy="2215991"/>
          </a:xfrm>
          <a:prstGeom prst="rect">
            <a:avLst/>
          </a:prstGeom>
          <a:noFill/>
        </p:spPr>
        <p:txBody>
          <a:bodyPr wrap="square" rtlCol="0">
            <a:spAutoFit/>
          </a:bodyPr>
          <a:lstStyle/>
          <a:p>
            <a:endParaRPr lang="fi-FI" dirty="0">
              <a:solidFill>
                <a:srgbClr val="FF0000"/>
              </a:solidFill>
            </a:endParaRPr>
          </a:p>
          <a:p>
            <a:pPr marL="342900" indent="-342900">
              <a:buFont typeface="Courier New" panose="02070309020205020404" pitchFamily="49" charset="0"/>
              <a:buChar char="o"/>
            </a:pPr>
            <a:r>
              <a:rPr lang="fi-FI" sz="2000" dirty="0">
                <a:latin typeface="Arial" panose="020B0604020202020204" pitchFamily="34" charset="0"/>
                <a:cs typeface="Arial" panose="020B0604020202020204" pitchFamily="34" charset="0"/>
              </a:rPr>
              <a:t>Vuonna 2024 Punaisella Ristillä työllistettiin palkkatuella yhteensä </a:t>
            </a:r>
            <a:r>
              <a:rPr lang="fi-FI" sz="2000" b="1" dirty="0">
                <a:latin typeface="Arial" panose="020B0604020202020204" pitchFamily="34" charset="0"/>
                <a:cs typeface="Arial" panose="020B0604020202020204" pitchFamily="34" charset="0"/>
              </a:rPr>
              <a:t>633</a:t>
            </a:r>
            <a:r>
              <a:rPr lang="fi-FI" sz="2000" dirty="0">
                <a:latin typeface="Arial" panose="020B0604020202020204" pitchFamily="34" charset="0"/>
                <a:cs typeface="Arial" panose="020B0604020202020204" pitchFamily="34" charset="0"/>
              </a:rPr>
              <a:t> henkilöä ja </a:t>
            </a:r>
            <a:r>
              <a:rPr lang="fi-FI" sz="2000" b="1" dirty="0">
                <a:latin typeface="Arial" panose="020B0604020202020204" pitchFamily="34" charset="0"/>
                <a:cs typeface="Arial" panose="020B0604020202020204" pitchFamily="34" charset="0"/>
              </a:rPr>
              <a:t>1017</a:t>
            </a:r>
            <a:r>
              <a:rPr lang="fi-FI" sz="2000" dirty="0">
                <a:latin typeface="Arial" panose="020B0604020202020204" pitchFamily="34" charset="0"/>
                <a:cs typeface="Arial" panose="020B0604020202020204" pitchFamily="34" charset="0"/>
              </a:rPr>
              <a:t> henkilöä autettiin muilla tukitoimilla. </a:t>
            </a:r>
          </a:p>
          <a:p>
            <a:pPr marL="342900" indent="-342900">
              <a:buFont typeface="Courier New" panose="02070309020205020404" pitchFamily="49" charset="0"/>
              <a:buChar char="o"/>
            </a:pPr>
            <a:r>
              <a:rPr lang="fi-FI" sz="2000" dirty="0">
                <a:latin typeface="Arial" panose="020B0604020202020204" pitchFamily="34" charset="0"/>
                <a:cs typeface="Arial" panose="020B0604020202020204" pitchFamily="34" charset="0"/>
              </a:rPr>
              <a:t>Laskua edellisvuoteen verrattuna oli jonkin verran; palkkatuettujen määrä laski </a:t>
            </a:r>
            <a:r>
              <a:rPr lang="fi-FI" sz="2000" b="1" dirty="0">
                <a:latin typeface="Arial" panose="020B0604020202020204" pitchFamily="34" charset="0"/>
                <a:cs typeface="Arial" panose="020B0604020202020204" pitchFamily="34" charset="0"/>
              </a:rPr>
              <a:t>-361 </a:t>
            </a:r>
            <a:r>
              <a:rPr lang="fi-FI" sz="2000" dirty="0">
                <a:latin typeface="Arial" panose="020B0604020202020204" pitchFamily="34" charset="0"/>
                <a:cs typeface="Arial" panose="020B0604020202020204" pitchFamily="34" charset="0"/>
              </a:rPr>
              <a:t>ja kuntouttavan työtoiminnan osallistuneiden määrä laski </a:t>
            </a:r>
            <a:r>
              <a:rPr lang="fi-FI" sz="2000" b="1" dirty="0">
                <a:latin typeface="Arial" panose="020B0604020202020204" pitchFamily="34" charset="0"/>
                <a:cs typeface="Arial" panose="020B0604020202020204" pitchFamily="34" charset="0"/>
              </a:rPr>
              <a:t>-93 </a:t>
            </a:r>
            <a:r>
              <a:rPr lang="fi-FI" sz="2000" dirty="0">
                <a:latin typeface="Arial" panose="020B0604020202020204" pitchFamily="34" charset="0"/>
                <a:cs typeface="Arial" panose="020B0604020202020204" pitchFamily="34" charset="0"/>
              </a:rPr>
              <a:t>edellisvuoteen verrattuna.</a:t>
            </a:r>
          </a:p>
          <a:p>
            <a:pPr marL="342900" indent="-342900">
              <a:buFont typeface="Courier New" panose="02070309020205020404" pitchFamily="49" charset="0"/>
              <a:buChar char="o"/>
            </a:pPr>
            <a:r>
              <a:rPr lang="fi-FI" sz="2000" dirty="0">
                <a:latin typeface="Arial" panose="020B0604020202020204" pitchFamily="34" charset="0"/>
                <a:cs typeface="Arial" panose="020B0604020202020204" pitchFamily="34" charset="0"/>
              </a:rPr>
              <a:t>Työkokeilijoita taas oli </a:t>
            </a:r>
            <a:r>
              <a:rPr lang="fi-FI" sz="2000" b="1" dirty="0">
                <a:latin typeface="Arial" panose="020B0604020202020204" pitchFamily="34" charset="0"/>
                <a:cs typeface="Arial" panose="020B0604020202020204" pitchFamily="34" charset="0"/>
              </a:rPr>
              <a:t>+121 </a:t>
            </a:r>
            <a:r>
              <a:rPr lang="fi-FI" sz="2000" dirty="0">
                <a:latin typeface="Arial" panose="020B0604020202020204" pitchFamily="34" charset="0"/>
                <a:cs typeface="Arial" panose="020B0604020202020204" pitchFamily="34" charset="0"/>
              </a:rPr>
              <a:t>verrattuna vuoteen 2023. Myös työharjoitteluissa, oppisopimuksissa ja ammatillisessa kuntoutuksessa oli jonkin verran kasvua. </a:t>
            </a:r>
          </a:p>
        </p:txBody>
      </p:sp>
      <p:pic>
        <p:nvPicPr>
          <p:cNvPr id="5" name="Picture 4">
            <a:extLst>
              <a:ext uri="{FF2B5EF4-FFF2-40B4-BE49-F238E27FC236}">
                <a16:creationId xmlns:a16="http://schemas.microsoft.com/office/drawing/2014/main" id="{34025766-C7AB-5325-6D2E-21EA096A5A4B}"/>
              </a:ext>
            </a:extLst>
          </p:cNvPr>
          <p:cNvPicPr>
            <a:picLocks noChangeAspect="1"/>
          </p:cNvPicPr>
          <p:nvPr/>
        </p:nvPicPr>
        <p:blipFill>
          <a:blip r:embed="rId3"/>
          <a:stretch>
            <a:fillRect/>
          </a:stretch>
        </p:blipFill>
        <p:spPr>
          <a:xfrm>
            <a:off x="1757313" y="3429000"/>
            <a:ext cx="8466189" cy="3220542"/>
          </a:xfrm>
          <a:prstGeom prst="rect">
            <a:avLst/>
          </a:prstGeom>
        </p:spPr>
      </p:pic>
    </p:spTree>
    <p:extLst>
      <p:ext uri="{BB962C8B-B14F-4D97-AF65-F5344CB8AC3E}">
        <p14:creationId xmlns:p14="http://schemas.microsoft.com/office/powerpoint/2010/main" val="3492105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03F23-7F90-404B-BB63-4B98271D49DE}"/>
              </a:ext>
            </a:extLst>
          </p:cNvPr>
          <p:cNvSpPr>
            <a:spLocks noGrp="1"/>
          </p:cNvSpPr>
          <p:nvPr>
            <p:ph type="title"/>
          </p:nvPr>
        </p:nvSpPr>
        <p:spPr>
          <a:xfrm>
            <a:off x="627016" y="248195"/>
            <a:ext cx="9455135" cy="737457"/>
          </a:xfrm>
        </p:spPr>
        <p:txBody>
          <a:bodyPr>
            <a:normAutofit/>
          </a:bodyPr>
          <a:lstStyle/>
          <a:p>
            <a:r>
              <a:rPr lang="en-GB" dirty="0" err="1"/>
              <a:t>Keskustoimiston</a:t>
            </a:r>
            <a:r>
              <a:rPr lang="en-GB" dirty="0"/>
              <a:t>, </a:t>
            </a:r>
            <a:r>
              <a:rPr lang="en-GB" dirty="0" err="1"/>
              <a:t>piirien</a:t>
            </a:r>
            <a:r>
              <a:rPr lang="en-GB" dirty="0"/>
              <a:t> </a:t>
            </a:r>
            <a:r>
              <a:rPr lang="en-GB" dirty="0" err="1"/>
              <a:t>ja</a:t>
            </a:r>
            <a:r>
              <a:rPr lang="en-GB" dirty="0"/>
              <a:t> </a:t>
            </a:r>
            <a:r>
              <a:rPr lang="en-GB" dirty="0" err="1"/>
              <a:t>osastojen</a:t>
            </a:r>
            <a:r>
              <a:rPr lang="en-GB" dirty="0"/>
              <a:t> </a:t>
            </a:r>
            <a:r>
              <a:rPr lang="en-GB" dirty="0" err="1"/>
              <a:t>luvut</a:t>
            </a:r>
            <a:r>
              <a:rPr lang="en-GB" dirty="0"/>
              <a:t> 2024</a:t>
            </a:r>
            <a:endParaRPr lang="fi-FI" dirty="0"/>
          </a:p>
        </p:txBody>
      </p:sp>
      <p:sp>
        <p:nvSpPr>
          <p:cNvPr id="6" name="TextBox 5">
            <a:extLst>
              <a:ext uri="{FF2B5EF4-FFF2-40B4-BE49-F238E27FC236}">
                <a16:creationId xmlns:a16="http://schemas.microsoft.com/office/drawing/2014/main" id="{BFA69CE9-2041-B353-2AE9-1FDA07FA12ED}"/>
              </a:ext>
            </a:extLst>
          </p:cNvPr>
          <p:cNvSpPr txBox="1"/>
          <p:nvPr/>
        </p:nvSpPr>
        <p:spPr>
          <a:xfrm>
            <a:off x="718457" y="5165766"/>
            <a:ext cx="11203032" cy="923330"/>
          </a:xfrm>
          <a:prstGeom prst="rect">
            <a:avLst/>
          </a:prstGeom>
          <a:noFill/>
        </p:spPr>
        <p:txBody>
          <a:bodyPr wrap="square" rtlCol="0">
            <a:spAutoFit/>
          </a:bodyPr>
          <a:lstStyle/>
          <a:p>
            <a:r>
              <a:rPr lang="fi-FI" dirty="0"/>
              <a:t>      = Palkkatuki	 = Muut tukitoimenpiteet (työkokeilu, harjoittelu, oppisopimus jne.)</a:t>
            </a:r>
          </a:p>
          <a:p>
            <a:endParaRPr lang="fi-FI" dirty="0">
              <a:solidFill>
                <a:srgbClr val="FF0000"/>
              </a:solidFill>
            </a:endParaRPr>
          </a:p>
          <a:p>
            <a:r>
              <a:rPr lang="fi-FI" dirty="0"/>
              <a:t>Ei uusia toimenpiteitä/ei ilmoitettu: Lapin piiri, </a:t>
            </a:r>
            <a:r>
              <a:rPr lang="fi-FI" dirty="0" err="1"/>
              <a:t>Åbolands</a:t>
            </a:r>
            <a:r>
              <a:rPr lang="fi-FI" dirty="0"/>
              <a:t> </a:t>
            </a:r>
            <a:r>
              <a:rPr lang="fi-FI" dirty="0" err="1"/>
              <a:t>distrikt</a:t>
            </a:r>
            <a:r>
              <a:rPr lang="fi-FI" dirty="0"/>
              <a:t>, </a:t>
            </a:r>
            <a:r>
              <a:rPr lang="fi-FI" dirty="0" err="1"/>
              <a:t>Ålands</a:t>
            </a:r>
            <a:r>
              <a:rPr lang="fi-FI" dirty="0"/>
              <a:t> </a:t>
            </a:r>
            <a:r>
              <a:rPr lang="fi-FI" dirty="0" err="1"/>
              <a:t>distrikt</a:t>
            </a:r>
            <a:r>
              <a:rPr lang="fi-FI" dirty="0">
                <a:solidFill>
                  <a:srgbClr val="FF0000"/>
                </a:solidFill>
              </a:rPr>
              <a:t>	</a:t>
            </a:r>
          </a:p>
        </p:txBody>
      </p:sp>
      <p:sp>
        <p:nvSpPr>
          <p:cNvPr id="8" name="Flowchart: Connector 7">
            <a:extLst>
              <a:ext uri="{FF2B5EF4-FFF2-40B4-BE49-F238E27FC236}">
                <a16:creationId xmlns:a16="http://schemas.microsoft.com/office/drawing/2014/main" id="{0A1F99D4-C580-E822-DD74-BBF49BD87507}"/>
              </a:ext>
            </a:extLst>
          </p:cNvPr>
          <p:cNvSpPr/>
          <p:nvPr/>
        </p:nvSpPr>
        <p:spPr>
          <a:xfrm flipH="1">
            <a:off x="901337" y="5296987"/>
            <a:ext cx="182879" cy="169818"/>
          </a:xfrm>
          <a:prstGeom prst="flowChartConnector">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solidFill>
                <a:schemeClr val="accent5">
                  <a:lumMod val="75000"/>
                </a:schemeClr>
              </a:solidFill>
            </a:endParaRPr>
          </a:p>
        </p:txBody>
      </p:sp>
      <p:sp>
        <p:nvSpPr>
          <p:cNvPr id="9" name="Flowchart: Connector 8">
            <a:extLst>
              <a:ext uri="{FF2B5EF4-FFF2-40B4-BE49-F238E27FC236}">
                <a16:creationId xmlns:a16="http://schemas.microsoft.com/office/drawing/2014/main" id="{76DD65AE-85B2-1782-2A35-D30A6A03797F}"/>
              </a:ext>
            </a:extLst>
          </p:cNvPr>
          <p:cNvSpPr/>
          <p:nvPr/>
        </p:nvSpPr>
        <p:spPr>
          <a:xfrm flipH="1">
            <a:off x="2404869" y="5296987"/>
            <a:ext cx="182880" cy="169818"/>
          </a:xfrm>
          <a:prstGeom prst="flowChartConnector">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pic>
        <p:nvPicPr>
          <p:cNvPr id="4" name="Picture 3">
            <a:extLst>
              <a:ext uri="{FF2B5EF4-FFF2-40B4-BE49-F238E27FC236}">
                <a16:creationId xmlns:a16="http://schemas.microsoft.com/office/drawing/2014/main" id="{DA928399-8FDC-8B0C-B11E-4216A5F4C694}"/>
              </a:ext>
            </a:extLst>
          </p:cNvPr>
          <p:cNvPicPr>
            <a:picLocks noChangeAspect="1"/>
          </p:cNvPicPr>
          <p:nvPr/>
        </p:nvPicPr>
        <p:blipFill>
          <a:blip r:embed="rId3"/>
          <a:stretch>
            <a:fillRect/>
          </a:stretch>
        </p:blipFill>
        <p:spPr>
          <a:xfrm>
            <a:off x="627016" y="1329084"/>
            <a:ext cx="10894683" cy="3709380"/>
          </a:xfrm>
          <a:prstGeom prst="rect">
            <a:avLst/>
          </a:prstGeom>
        </p:spPr>
      </p:pic>
    </p:spTree>
    <p:extLst>
      <p:ext uri="{BB962C8B-B14F-4D97-AF65-F5344CB8AC3E}">
        <p14:creationId xmlns:p14="http://schemas.microsoft.com/office/powerpoint/2010/main" val="2898093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03F23-7F90-404B-BB63-4B98271D49DE}"/>
              </a:ext>
            </a:extLst>
          </p:cNvPr>
          <p:cNvSpPr>
            <a:spLocks noGrp="1"/>
          </p:cNvSpPr>
          <p:nvPr>
            <p:ph type="title"/>
          </p:nvPr>
        </p:nvSpPr>
        <p:spPr>
          <a:xfrm>
            <a:off x="660400" y="388620"/>
            <a:ext cx="10693400" cy="1008381"/>
          </a:xfrm>
        </p:spPr>
        <p:txBody>
          <a:bodyPr>
            <a:normAutofit/>
          </a:bodyPr>
          <a:lstStyle/>
          <a:p>
            <a:r>
              <a:rPr lang="en-GB" dirty="0"/>
              <a:t>Nuorten </a:t>
            </a:r>
            <a:r>
              <a:rPr lang="en-GB" dirty="0" err="1"/>
              <a:t>Turvatalojen</a:t>
            </a:r>
            <a:r>
              <a:rPr lang="en-GB" dirty="0"/>
              <a:t> </a:t>
            </a:r>
            <a:r>
              <a:rPr lang="en-GB" dirty="0" err="1"/>
              <a:t>luvut</a:t>
            </a:r>
            <a:r>
              <a:rPr lang="en-GB" dirty="0"/>
              <a:t> 2024</a:t>
            </a:r>
            <a:endParaRPr lang="fi-FI" dirty="0"/>
          </a:p>
        </p:txBody>
      </p:sp>
      <p:sp>
        <p:nvSpPr>
          <p:cNvPr id="3" name="Text Placeholder 2">
            <a:extLst>
              <a:ext uri="{FF2B5EF4-FFF2-40B4-BE49-F238E27FC236}">
                <a16:creationId xmlns:a16="http://schemas.microsoft.com/office/drawing/2014/main" id="{26103435-612D-E541-951A-C64365352425}"/>
              </a:ext>
            </a:extLst>
          </p:cNvPr>
          <p:cNvSpPr>
            <a:spLocks noGrp="1"/>
          </p:cNvSpPr>
          <p:nvPr>
            <p:ph type="body" sz="quarter" idx="11"/>
          </p:nvPr>
        </p:nvSpPr>
        <p:spPr>
          <a:xfrm>
            <a:off x="660400" y="1650670"/>
            <a:ext cx="10514281" cy="4916384"/>
          </a:xfrm>
        </p:spPr>
        <p:txBody>
          <a:bodyPr>
            <a:normAutofit/>
          </a:bodyPr>
          <a:lstStyle/>
          <a:p>
            <a:pPr marL="0" indent="0">
              <a:buNone/>
            </a:pPr>
            <a:r>
              <a:rPr lang="fi-FI" dirty="0"/>
              <a:t>Nuorten Turvataloilla oli </a:t>
            </a:r>
            <a:r>
              <a:rPr lang="fi-FI" b="1" dirty="0"/>
              <a:t>66 työharjoittelijaa </a:t>
            </a:r>
            <a:r>
              <a:rPr lang="fi-FI" dirty="0"/>
              <a:t>vuoden 2024 aikana. Kyseessä oli pääasiassa sosiaalialan-, yhteisöpedagogiikan- sekä lähihoitajaopiskelijat.</a:t>
            </a:r>
          </a:p>
          <a:p>
            <a:r>
              <a:rPr lang="fi-FI" dirty="0"/>
              <a:t> Laskua edellisvuosiin on, sillä vuonna 2023 Turvataloilla oli </a:t>
            </a:r>
            <a:r>
              <a:rPr lang="fi-FI" b="1" dirty="0"/>
              <a:t>120 </a:t>
            </a:r>
            <a:r>
              <a:rPr lang="fi-FI" dirty="0"/>
              <a:t>opiskelijaa ja vuonna 2022 harjoittelijoita oli </a:t>
            </a:r>
            <a:r>
              <a:rPr lang="fi-FI" b="1" dirty="0"/>
              <a:t>126</a:t>
            </a:r>
            <a:r>
              <a:rPr lang="fi-FI" dirty="0"/>
              <a:t>.</a:t>
            </a:r>
          </a:p>
          <a:p>
            <a:pPr>
              <a:buFont typeface="Wingdings" panose="05000000000000000000" pitchFamily="2" charset="2"/>
              <a:buChar char="Ø"/>
            </a:pPr>
            <a:r>
              <a:rPr lang="fi-FI" dirty="0"/>
              <a:t>toiminnan kehittämisen priorisointi, sekä työntekijävaihdokset ja muutokset työnkuvissa ovat vaikuttaneet siihen, että harjoittelijamäärä on ollut aiempaa vuosia pienempi vuonna 2024.</a:t>
            </a:r>
            <a:endParaRPr lang="fi-FI" dirty="0">
              <a:solidFill>
                <a:srgbClr val="FF0000"/>
              </a:solidFill>
            </a:endParaRPr>
          </a:p>
        </p:txBody>
      </p:sp>
    </p:spTree>
    <p:extLst>
      <p:ext uri="{BB962C8B-B14F-4D97-AF65-F5344CB8AC3E}">
        <p14:creationId xmlns:p14="http://schemas.microsoft.com/office/powerpoint/2010/main" val="2418412348"/>
      </p:ext>
    </p:extLst>
  </p:cSld>
  <p:clrMapOvr>
    <a:masterClrMapping/>
  </p:clrMapOvr>
</p:sld>
</file>

<file path=ppt/theme/theme1.xml><?xml version="1.0" encoding="utf-8"?>
<a:theme xmlns:a="http://schemas.openxmlformats.org/drawingml/2006/main" name="SPR">
  <a:themeElements>
    <a:clrScheme name="Custom 3">
      <a:dk1>
        <a:srgbClr val="000000"/>
      </a:dk1>
      <a:lt1>
        <a:srgbClr val="FFFFFF"/>
      </a:lt1>
      <a:dk2>
        <a:srgbClr val="C3DFF6"/>
      </a:dk2>
      <a:lt2>
        <a:srgbClr val="56A0D3"/>
      </a:lt2>
      <a:accent1>
        <a:srgbClr val="F00000"/>
      </a:accent1>
      <a:accent2>
        <a:srgbClr val="D7D7D7"/>
      </a:accent2>
      <a:accent3>
        <a:srgbClr val="9F9FA3"/>
      </a:accent3>
      <a:accent4>
        <a:srgbClr val="6D6E70"/>
      </a:accent4>
      <a:accent5>
        <a:srgbClr val="E2D7AC"/>
      </a:accent5>
      <a:accent6>
        <a:srgbClr val="566979"/>
      </a:accent6>
      <a:hlink>
        <a:srgbClr val="004B79"/>
      </a:hlink>
      <a:folHlink>
        <a:srgbClr val="7F181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4626</TotalTime>
  <Words>681</Words>
  <Application>Microsoft Office PowerPoint</Application>
  <PresentationFormat>Widescreen</PresentationFormat>
  <Paragraphs>61</Paragraphs>
  <Slides>13</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Courier New</vt:lpstr>
      <vt:lpstr>Georgia</vt:lpstr>
      <vt:lpstr>Wingdings</vt:lpstr>
      <vt:lpstr>SPR</vt:lpstr>
      <vt:lpstr>Tukityöllistäminen 2024 Suomen Punainen Risti</vt:lpstr>
      <vt:lpstr> Punaisen Ristin osallisuutta tukeva toiminta  tarjoaa tilan kuulua turvalliseen yhteisöön ja saada  tukea oman hyvinvoinnin ja terveyden edistämiseen.   Osallisuuden kokemus vahvistaa yksilön ja  yhteiskunnan turvallisuutta. Tuemme erityisesti haavoittuvassa tilanteessa olevien osallisuutta.  - Punaisen Ristin toimintalinjaus 2024–2026</vt:lpstr>
      <vt:lpstr>Tukityöllistämistoiminta 2024</vt:lpstr>
      <vt:lpstr>Seurattavat tukitoimenpiteet 2024</vt:lpstr>
      <vt:lpstr>Vuoden 2024 tilastot</vt:lpstr>
      <vt:lpstr>Tukityöllistäminen 2024, kaikki yhteensä</vt:lpstr>
      <vt:lpstr>Tukityöllistämislukujen kehitys 2022 -</vt:lpstr>
      <vt:lpstr>Keskustoimiston, piirien ja osastojen luvut 2024</vt:lpstr>
      <vt:lpstr>Nuorten Turvatalojen luvut 2024</vt:lpstr>
      <vt:lpstr>Kontin luvut 2024</vt:lpstr>
      <vt:lpstr>Kontti palkkatuki ja työkokeilu 2023-2024</vt:lpstr>
      <vt:lpstr>Hyvinvoivassa yhteisössä  kaikki ovat mukana.  - Punaisen Ristin toimintalinjaus 2024–2026</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Salminen Tuuli</dc:creator>
  <cp:lastModifiedBy>Riska Charlotta</cp:lastModifiedBy>
  <cp:revision>115</cp:revision>
  <dcterms:created xsi:type="dcterms:W3CDTF">2022-01-20T10:13:04Z</dcterms:created>
  <dcterms:modified xsi:type="dcterms:W3CDTF">2025-04-16T07:40:40Z</dcterms:modified>
</cp:coreProperties>
</file>