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9" r:id="rId3"/>
    <p:sldId id="264" r:id="rId4"/>
    <p:sldId id="308" r:id="rId5"/>
    <p:sldId id="282" r:id="rId6"/>
    <p:sldId id="266" r:id="rId7"/>
    <p:sldId id="304" r:id="rId8"/>
    <p:sldId id="306" r:id="rId9"/>
    <p:sldId id="305" r:id="rId10"/>
    <p:sldId id="309" r:id="rId11"/>
    <p:sldId id="302" r:id="rId12"/>
    <p:sldId id="307" r:id="rId13"/>
    <p:sldId id="260" r:id="rId14"/>
  </p:sldIdLst>
  <p:sldSz cx="12192000" cy="6858000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A996"/>
    <a:srgbClr val="7F181B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23" autoAdjust="0"/>
    <p:restoredTop sz="73177"/>
  </p:normalViewPr>
  <p:slideViewPr>
    <p:cSldViewPr snapToGrid="0" snapToObjects="1">
      <p:cViewPr varScale="1">
        <p:scale>
          <a:sx n="49" d="100"/>
          <a:sy n="49" d="100"/>
        </p:scale>
        <p:origin x="138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586ED7-E594-284A-BCB0-7DD2E0F5F816}" type="datetimeFigureOut">
              <a:rPr lang="fi-FI" smtClean="0"/>
              <a:t>11.5.2023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D1C9AF-C8A2-E248-9C2D-AAFE8E0C60B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0937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D1C9AF-C8A2-E248-9C2D-AAFE8E0C60B5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1449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dirty="0" err="1"/>
              <a:t>Otsikko｜päivämäärä</a:t>
            </a:r>
            <a:r>
              <a:rPr lang="fi-FI" dirty="0"/>
              <a:t> kohtaan voi kirjoittaa haluamansa tekstin </a:t>
            </a:r>
            <a:r>
              <a:rPr lang="fi-FI" dirty="0" err="1"/>
              <a:t>Slide</a:t>
            </a:r>
            <a:r>
              <a:rPr lang="fi-FI" dirty="0"/>
              <a:t> Master näkymässä:</a:t>
            </a:r>
            <a:br>
              <a:rPr lang="fi-FI" dirty="0"/>
            </a:br>
            <a:br>
              <a:rPr lang="fi-FI" dirty="0"/>
            </a:br>
            <a:r>
              <a:rPr lang="fi-FI" dirty="0"/>
              <a:t>Valitse: </a:t>
            </a:r>
            <a:r>
              <a:rPr lang="fi-FI" dirty="0" err="1"/>
              <a:t>View</a:t>
            </a:r>
            <a:r>
              <a:rPr lang="fi-FI" dirty="0"/>
              <a:t> -&gt; </a:t>
            </a:r>
            <a:r>
              <a:rPr lang="fi-FI" dirty="0" err="1"/>
              <a:t>Slide</a:t>
            </a:r>
            <a:r>
              <a:rPr lang="fi-FI" dirty="0"/>
              <a:t> Master tai Näytä -&gt; Dian Perustyyli</a:t>
            </a:r>
          </a:p>
          <a:p>
            <a:r>
              <a:rPr lang="fi-FI" dirty="0"/>
              <a:t> -&gt; Ja klikkaa tekstilaatikkoa ylimmän, eli isoimman </a:t>
            </a:r>
            <a:r>
              <a:rPr lang="fi-FI" dirty="0" err="1"/>
              <a:t>Slide</a:t>
            </a:r>
            <a:r>
              <a:rPr lang="fi-FI" dirty="0"/>
              <a:t> Master dian vasemmassa alakulmassa.</a:t>
            </a:r>
          </a:p>
          <a:p>
            <a:endParaRPr lang="fi-FI" dirty="0"/>
          </a:p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D1C9AF-C8A2-E248-9C2D-AAFE8E0C60B5}" type="slidenum">
              <a:rPr lang="fi-FI" smtClean="0"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2207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dirty="0" err="1"/>
              <a:t>Otsikko｜päivämäärä</a:t>
            </a:r>
            <a:r>
              <a:rPr lang="fi-FI" dirty="0"/>
              <a:t> kohtaan voi kirjoittaa haluamansa tekstin </a:t>
            </a:r>
            <a:r>
              <a:rPr lang="fi-FI" dirty="0" err="1"/>
              <a:t>Slide</a:t>
            </a:r>
            <a:r>
              <a:rPr lang="fi-FI" dirty="0"/>
              <a:t> Master näkymässä:</a:t>
            </a:r>
            <a:br>
              <a:rPr lang="fi-FI" dirty="0"/>
            </a:br>
            <a:br>
              <a:rPr lang="fi-FI" dirty="0"/>
            </a:br>
            <a:r>
              <a:rPr lang="fi-FI" dirty="0"/>
              <a:t>Valitse: </a:t>
            </a:r>
            <a:r>
              <a:rPr lang="fi-FI" dirty="0" err="1"/>
              <a:t>View</a:t>
            </a:r>
            <a:r>
              <a:rPr lang="fi-FI" dirty="0"/>
              <a:t> -&gt; </a:t>
            </a:r>
            <a:r>
              <a:rPr lang="fi-FI" dirty="0" err="1"/>
              <a:t>Slide</a:t>
            </a:r>
            <a:r>
              <a:rPr lang="fi-FI" dirty="0"/>
              <a:t> Master tai Näytä -&gt; Dian Perustyyli</a:t>
            </a:r>
          </a:p>
          <a:p>
            <a:r>
              <a:rPr lang="fi-FI" dirty="0"/>
              <a:t> -&gt; Ja klikkaa tekstilaatikkoa ylimmän, eli isoimman </a:t>
            </a:r>
            <a:r>
              <a:rPr lang="fi-FI" dirty="0" err="1"/>
              <a:t>Slide</a:t>
            </a:r>
            <a:r>
              <a:rPr lang="fi-FI" dirty="0"/>
              <a:t> Master dian vasemmassa alakulmassa.</a:t>
            </a:r>
          </a:p>
          <a:p>
            <a:endParaRPr lang="fi-FI" dirty="0"/>
          </a:p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D1C9AF-C8A2-E248-9C2D-AAFE8E0C60B5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9644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D1C9AF-C8A2-E248-9C2D-AAFE8E0C60B5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99514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D1C9AF-C8A2-E248-9C2D-AAFE8E0C60B5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61666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D1C9AF-C8A2-E248-9C2D-AAFE8E0C60B5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87549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D1C9AF-C8A2-E248-9C2D-AAFE8E0C60B5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69779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D1C9AF-C8A2-E248-9C2D-AAFE8E0C60B5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64837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D1C9AF-C8A2-E248-9C2D-AAFE8E0C60B5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02506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D1C9AF-C8A2-E248-9C2D-AAFE8E0C60B5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4819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ANSI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834DE3F7-DC73-574E-BBEF-067A7B976E7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4C8940-CA53-B241-B3C6-97DCD388C6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23244"/>
            <a:ext cx="9144000" cy="2681191"/>
          </a:xfrm>
          <a:prstGeom prst="rect">
            <a:avLst/>
          </a:prstGeom>
        </p:spPr>
        <p:txBody>
          <a:bodyPr anchor="b"/>
          <a:lstStyle>
            <a:lvl1pPr algn="l">
              <a:defRPr sz="6600">
                <a:solidFill>
                  <a:schemeClr val="bg1"/>
                </a:solidFill>
              </a:defRPr>
            </a:lvl1pPr>
          </a:lstStyle>
          <a:p>
            <a:r>
              <a:rPr lang="fi-FI" noProof="0" dirty="0" err="1"/>
              <a:t>Click</a:t>
            </a:r>
            <a:r>
              <a:rPr lang="fi-FI" noProof="0" dirty="0"/>
              <a:t> to </a:t>
            </a:r>
            <a:r>
              <a:rPr lang="fi-FI" noProof="0" dirty="0" err="1"/>
              <a:t>edit</a:t>
            </a:r>
            <a:r>
              <a:rPr lang="fi-FI" noProof="0" dirty="0"/>
              <a:t> Master </a:t>
            </a:r>
            <a:r>
              <a:rPr lang="fi-FI" noProof="0" dirty="0" err="1"/>
              <a:t>title</a:t>
            </a:r>
            <a:r>
              <a:rPr lang="fi-FI" noProof="0" dirty="0"/>
              <a:t> </a:t>
            </a:r>
            <a:r>
              <a:rPr lang="fi-FI" noProof="0" dirty="0" err="1"/>
              <a:t>style</a:t>
            </a:r>
            <a:endParaRPr lang="fi-FI" noProof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2D6800-9BC3-F541-B95C-B3A42CD5E5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05382"/>
            <a:ext cx="9144000" cy="728421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 err="1"/>
              <a:t>Click</a:t>
            </a:r>
            <a:r>
              <a:rPr lang="fi-FI" dirty="0"/>
              <a:t> </a:t>
            </a:r>
            <a:r>
              <a:rPr lang="fi-FI" noProof="0" dirty="0"/>
              <a:t>to</a:t>
            </a:r>
            <a:r>
              <a:rPr lang="fi-FI" dirty="0"/>
              <a:t> </a:t>
            </a:r>
            <a:r>
              <a:rPr lang="fi-FI" dirty="0" err="1"/>
              <a:t>edit</a:t>
            </a:r>
            <a:r>
              <a:rPr lang="fi-FI" dirty="0"/>
              <a:t> Master </a:t>
            </a:r>
            <a:r>
              <a:rPr lang="fi-FI" dirty="0" err="1"/>
              <a:t>subtitle</a:t>
            </a:r>
            <a:r>
              <a:rPr lang="fi-FI" dirty="0"/>
              <a:t> </a:t>
            </a:r>
            <a:r>
              <a:rPr lang="fi-FI" dirty="0" err="1"/>
              <a:t>style</a:t>
            </a:r>
            <a:endParaRPr lang="fi-FI" dirty="0"/>
          </a:p>
          <a:p>
            <a:pPr lvl="1"/>
            <a:endParaRPr lang="fi-FI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5E0F3C-DB79-0649-9FDA-521305556C69}"/>
              </a:ext>
            </a:extLst>
          </p:cNvPr>
          <p:cNvSpPr/>
          <p:nvPr userDrawn="1"/>
        </p:nvSpPr>
        <p:spPr>
          <a:xfrm>
            <a:off x="10182386" y="0"/>
            <a:ext cx="2009614" cy="1023244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9" name="Picture 8" descr="Logo&#10;&#10;Description automatically generated with medium confidence">
            <a:extLst>
              <a:ext uri="{FF2B5EF4-FFF2-40B4-BE49-F238E27FC236}">
                <a16:creationId xmlns:a16="http://schemas.microsoft.com/office/drawing/2014/main" id="{7EB11A1A-3BEF-D744-B65C-229074E7AF1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68079" y="194472"/>
            <a:ext cx="1638228" cy="63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2291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LMIIJA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842C13-CE2E-A64A-9716-170794CB4172}"/>
              </a:ext>
            </a:extLst>
          </p:cNvPr>
          <p:cNvSpPr/>
          <p:nvPr userDrawn="1"/>
        </p:nvSpPr>
        <p:spPr>
          <a:xfrm>
            <a:off x="0" y="0"/>
            <a:ext cx="406879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C9842C-3555-7E45-9644-0950E85E0A2A}"/>
              </a:ext>
            </a:extLst>
          </p:cNvPr>
          <p:cNvSpPr/>
          <p:nvPr userDrawn="1"/>
        </p:nvSpPr>
        <p:spPr>
          <a:xfrm>
            <a:off x="4068792" y="0"/>
            <a:ext cx="406879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650466E-BA06-BF44-A0C7-DD2604FD37F8}"/>
              </a:ext>
            </a:extLst>
          </p:cNvPr>
          <p:cNvSpPr/>
          <p:nvPr userDrawn="1"/>
        </p:nvSpPr>
        <p:spPr>
          <a:xfrm>
            <a:off x="8123208" y="0"/>
            <a:ext cx="4068792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201F7B3-E497-3049-89EB-99DA34C19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" y="429917"/>
            <a:ext cx="10515600" cy="781750"/>
          </a:xfrm>
          <a:prstGeom prst="rect">
            <a:avLst/>
          </a:prstGeom>
        </p:spPr>
        <p:txBody>
          <a:bodyPr/>
          <a:lstStyle>
            <a:lvl1pPr>
              <a:defRPr sz="3000"/>
            </a:lvl1pPr>
          </a:lstStyle>
          <a:p>
            <a:r>
              <a:rPr lang="fi-FI" noProof="0"/>
              <a:t>Click to edit Master title style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800C0C4A-6664-F44A-825B-15E820DCE6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6700" y="1653101"/>
            <a:ext cx="3562350" cy="82391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dirty="0" err="1"/>
              <a:t>Click</a:t>
            </a:r>
            <a:r>
              <a:rPr lang="fi-FI" noProof="0" dirty="0"/>
              <a:t> to </a:t>
            </a:r>
            <a:r>
              <a:rPr lang="fi-FI" noProof="0" dirty="0" err="1"/>
              <a:t>edit</a:t>
            </a:r>
            <a:r>
              <a:rPr lang="fi-FI" noProof="0" dirty="0"/>
              <a:t> Master </a:t>
            </a:r>
            <a:r>
              <a:rPr lang="fi-FI" noProof="0" dirty="0" err="1"/>
              <a:t>text</a:t>
            </a:r>
            <a:r>
              <a:rPr lang="fi-FI" noProof="0" dirty="0"/>
              <a:t> </a:t>
            </a:r>
            <a:r>
              <a:rPr lang="fi-FI" noProof="0" dirty="0" err="1"/>
              <a:t>styles</a:t>
            </a:r>
            <a:endParaRPr lang="fi-FI" noProof="0" dirty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C170BD7-4792-AB4E-BA25-33FFD4081082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266701" y="2681800"/>
            <a:ext cx="3562350" cy="3890449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2300" b="0" i="0">
                <a:latin typeface="Georgia" panose="02040502050405020303" pitchFamily="18" charset="0"/>
              </a:defRPr>
            </a:lvl1pPr>
            <a:lvl2pPr marL="457200" indent="0">
              <a:buNone/>
              <a:defRPr sz="2300" b="0" i="0">
                <a:latin typeface="Georgia" panose="02040502050405020303" pitchFamily="18" charset="0"/>
              </a:defRPr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dirty="0" err="1"/>
              <a:t>Click</a:t>
            </a:r>
            <a:r>
              <a:rPr lang="fi-FI" noProof="0" dirty="0"/>
              <a:t> to </a:t>
            </a:r>
            <a:r>
              <a:rPr lang="fi-FI" noProof="0" dirty="0" err="1"/>
              <a:t>edit</a:t>
            </a:r>
            <a:r>
              <a:rPr lang="fi-FI" noProof="0" dirty="0"/>
              <a:t> Master </a:t>
            </a:r>
            <a:r>
              <a:rPr lang="fi-FI" noProof="0" dirty="0" err="1"/>
              <a:t>text</a:t>
            </a:r>
            <a:r>
              <a:rPr lang="fi-FI" noProof="0" dirty="0"/>
              <a:t> </a:t>
            </a:r>
            <a:r>
              <a:rPr lang="fi-FI" noProof="0" dirty="0" err="1"/>
              <a:t>styles</a:t>
            </a:r>
            <a:endParaRPr lang="fi-FI" noProof="0" dirty="0"/>
          </a:p>
          <a:p>
            <a:pPr lvl="1"/>
            <a:endParaRPr lang="fi-FI" noProof="0" dirty="0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ABA4081A-9EBF-214E-887F-4F3D6CBC04D7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4267200" y="1653101"/>
            <a:ext cx="3562350" cy="82391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/>
              <a:t>Click to edit Master text styles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BAF164FC-7E76-C94C-8284-BB996EB9F5CE}"/>
              </a:ext>
            </a:extLst>
          </p:cNvPr>
          <p:cNvSpPr>
            <a:spLocks noGrp="1"/>
          </p:cNvSpPr>
          <p:nvPr>
            <p:ph type="body" idx="12"/>
          </p:nvPr>
        </p:nvSpPr>
        <p:spPr>
          <a:xfrm>
            <a:off x="4267201" y="2681800"/>
            <a:ext cx="3562350" cy="3890449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2300" b="0" i="0">
                <a:latin typeface="Georgia" panose="02040502050405020303" pitchFamily="18" charset="0"/>
              </a:defRPr>
            </a:lvl1pPr>
            <a:lvl2pPr marL="457200" indent="0">
              <a:buNone/>
              <a:defRPr sz="2300" b="0" i="0">
                <a:latin typeface="Georgia" panose="02040502050405020303" pitchFamily="18" charset="0"/>
              </a:defRPr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dirty="0" err="1"/>
              <a:t>Click</a:t>
            </a:r>
            <a:r>
              <a:rPr lang="fi-FI" noProof="0" dirty="0"/>
              <a:t> to </a:t>
            </a:r>
            <a:r>
              <a:rPr lang="fi-FI" noProof="0" dirty="0" err="1"/>
              <a:t>edit</a:t>
            </a:r>
            <a:r>
              <a:rPr lang="fi-FI" noProof="0" dirty="0"/>
              <a:t> Master </a:t>
            </a:r>
            <a:r>
              <a:rPr lang="fi-FI" noProof="0" dirty="0" err="1"/>
              <a:t>text</a:t>
            </a:r>
            <a:r>
              <a:rPr lang="fi-FI" noProof="0" dirty="0"/>
              <a:t> </a:t>
            </a:r>
            <a:r>
              <a:rPr lang="fi-FI" noProof="0" dirty="0" err="1"/>
              <a:t>styles</a:t>
            </a:r>
            <a:endParaRPr lang="fi-FI" noProof="0" dirty="0"/>
          </a:p>
          <a:p>
            <a:pPr lvl="1"/>
            <a:endParaRPr lang="fi-FI" noProof="0" dirty="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C5EFE7FF-BFC1-754C-A2F8-6DE833B6B70C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8343900" y="1653101"/>
            <a:ext cx="3562350" cy="82391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/>
              <a:t>Click to edit Master text styles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53ADEAE9-EC47-FB4E-AD53-1133E44F217B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8343901" y="2681800"/>
            <a:ext cx="3562350" cy="3890449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2300" b="0" i="0">
                <a:latin typeface="Georgia" panose="02040502050405020303" pitchFamily="18" charset="0"/>
              </a:defRPr>
            </a:lvl1pPr>
            <a:lvl2pPr marL="457200" indent="0">
              <a:buNone/>
              <a:defRPr sz="2300" b="0" i="0">
                <a:latin typeface="Georgia" panose="02040502050405020303" pitchFamily="18" charset="0"/>
              </a:defRPr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dirty="0" err="1"/>
              <a:t>Click</a:t>
            </a:r>
            <a:r>
              <a:rPr lang="fi-FI" noProof="0" dirty="0"/>
              <a:t> to </a:t>
            </a:r>
            <a:r>
              <a:rPr lang="fi-FI" noProof="0" dirty="0" err="1"/>
              <a:t>edit</a:t>
            </a:r>
            <a:r>
              <a:rPr lang="fi-FI" noProof="0" dirty="0"/>
              <a:t> Master </a:t>
            </a:r>
            <a:r>
              <a:rPr lang="fi-FI" noProof="0" dirty="0" err="1"/>
              <a:t>text</a:t>
            </a:r>
            <a:r>
              <a:rPr lang="fi-FI" noProof="0" dirty="0"/>
              <a:t> </a:t>
            </a:r>
            <a:r>
              <a:rPr lang="fi-FI" noProof="0" dirty="0" err="1"/>
              <a:t>styles</a:t>
            </a:r>
            <a:endParaRPr lang="fi-FI" noProof="0" dirty="0"/>
          </a:p>
          <a:p>
            <a:pPr lvl="1"/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614705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LMIJAKO VÄR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842C13-CE2E-A64A-9716-170794CB4172}"/>
              </a:ext>
            </a:extLst>
          </p:cNvPr>
          <p:cNvSpPr/>
          <p:nvPr userDrawn="1"/>
        </p:nvSpPr>
        <p:spPr>
          <a:xfrm>
            <a:off x="0" y="0"/>
            <a:ext cx="4068792" cy="6858000"/>
          </a:xfrm>
          <a:prstGeom prst="rect">
            <a:avLst/>
          </a:prstGeom>
          <a:solidFill>
            <a:srgbClr val="BEA9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C9842C-3555-7E45-9644-0950E85E0A2A}"/>
              </a:ext>
            </a:extLst>
          </p:cNvPr>
          <p:cNvSpPr/>
          <p:nvPr userDrawn="1"/>
        </p:nvSpPr>
        <p:spPr>
          <a:xfrm>
            <a:off x="4068792" y="0"/>
            <a:ext cx="406879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650466E-BA06-BF44-A0C7-DD2604FD37F8}"/>
              </a:ext>
            </a:extLst>
          </p:cNvPr>
          <p:cNvSpPr/>
          <p:nvPr userDrawn="1"/>
        </p:nvSpPr>
        <p:spPr>
          <a:xfrm>
            <a:off x="8123208" y="0"/>
            <a:ext cx="406879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C170BD7-4792-AB4E-BA25-33FFD4081082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266701" y="1483775"/>
            <a:ext cx="3562350" cy="3890449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300" b="0" i="0">
                <a:solidFill>
                  <a:schemeClr val="bg1"/>
                </a:solidFill>
                <a:latin typeface="Georgia" panose="02040502050405020303" pitchFamily="18" charset="0"/>
              </a:defRPr>
            </a:lvl1pPr>
            <a:lvl2pPr marL="457200" indent="0">
              <a:buNone/>
              <a:defRPr sz="2300" b="0" i="0">
                <a:solidFill>
                  <a:schemeClr val="bg1"/>
                </a:solidFill>
                <a:latin typeface="Georgia" panose="02040502050405020303" pitchFamily="18" charset="0"/>
              </a:defRPr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dirty="0" err="1"/>
              <a:t>Click</a:t>
            </a:r>
            <a:r>
              <a:rPr lang="fi-FI" noProof="0" dirty="0"/>
              <a:t> to </a:t>
            </a:r>
            <a:r>
              <a:rPr lang="fi-FI" noProof="0" dirty="0" err="1"/>
              <a:t>edit</a:t>
            </a:r>
            <a:r>
              <a:rPr lang="fi-FI" noProof="0" dirty="0"/>
              <a:t> Master </a:t>
            </a:r>
            <a:r>
              <a:rPr lang="fi-FI" noProof="0" dirty="0" err="1"/>
              <a:t>text</a:t>
            </a:r>
            <a:r>
              <a:rPr lang="fi-FI" noProof="0" dirty="0"/>
              <a:t> </a:t>
            </a:r>
            <a:r>
              <a:rPr lang="fi-FI" noProof="0" dirty="0" err="1"/>
              <a:t>styles</a:t>
            </a:r>
            <a:endParaRPr lang="fi-FI" noProof="0" dirty="0"/>
          </a:p>
          <a:p>
            <a:pPr lvl="1"/>
            <a:endParaRPr lang="fi-FI" noProof="0" dirty="0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BAF164FC-7E76-C94C-8284-BB996EB9F5CE}"/>
              </a:ext>
            </a:extLst>
          </p:cNvPr>
          <p:cNvSpPr>
            <a:spLocks noGrp="1"/>
          </p:cNvSpPr>
          <p:nvPr>
            <p:ph type="body" idx="12"/>
          </p:nvPr>
        </p:nvSpPr>
        <p:spPr>
          <a:xfrm>
            <a:off x="4267201" y="1483775"/>
            <a:ext cx="3562350" cy="3890449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300" b="0" i="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457200" indent="0">
              <a:buNone/>
              <a:defRPr sz="2300" b="0" i="0">
                <a:latin typeface="Georgia" panose="02040502050405020303" pitchFamily="18" charset="0"/>
              </a:defRPr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dirty="0" err="1"/>
              <a:t>Click</a:t>
            </a:r>
            <a:r>
              <a:rPr lang="fi-FI" noProof="0" dirty="0"/>
              <a:t> to </a:t>
            </a:r>
            <a:r>
              <a:rPr lang="fi-FI" noProof="0" dirty="0" err="1"/>
              <a:t>edit</a:t>
            </a:r>
            <a:r>
              <a:rPr lang="fi-FI" noProof="0" dirty="0"/>
              <a:t> Master </a:t>
            </a:r>
            <a:r>
              <a:rPr lang="fi-FI" noProof="0" dirty="0" err="1"/>
              <a:t>text</a:t>
            </a:r>
            <a:r>
              <a:rPr lang="fi-FI" noProof="0" dirty="0"/>
              <a:t> </a:t>
            </a:r>
            <a:r>
              <a:rPr lang="fi-FI" noProof="0" dirty="0" err="1"/>
              <a:t>styles</a:t>
            </a:r>
            <a:endParaRPr lang="fi-FI" noProof="0" dirty="0"/>
          </a:p>
          <a:p>
            <a:pPr lvl="1"/>
            <a:endParaRPr lang="fi-FI" noProof="0" dirty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53ADEAE9-EC47-FB4E-AD53-1133E44F217B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8343901" y="1483775"/>
            <a:ext cx="3562350" cy="3890449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300" b="0" i="0">
                <a:solidFill>
                  <a:schemeClr val="bg1"/>
                </a:solidFill>
                <a:latin typeface="Georgia" panose="02040502050405020303" pitchFamily="18" charset="0"/>
              </a:defRPr>
            </a:lvl1pPr>
            <a:lvl2pPr marL="457200" indent="0">
              <a:buNone/>
              <a:defRPr sz="2300" b="0" i="0">
                <a:solidFill>
                  <a:schemeClr val="bg1"/>
                </a:solidFill>
                <a:latin typeface="Georgia" panose="02040502050405020303" pitchFamily="18" charset="0"/>
              </a:defRPr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dirty="0" err="1"/>
              <a:t>Click</a:t>
            </a:r>
            <a:r>
              <a:rPr lang="fi-FI" noProof="0" dirty="0"/>
              <a:t> to </a:t>
            </a:r>
            <a:r>
              <a:rPr lang="fi-FI" noProof="0" dirty="0" err="1"/>
              <a:t>edit</a:t>
            </a:r>
            <a:r>
              <a:rPr lang="fi-FI" noProof="0" dirty="0"/>
              <a:t> Master </a:t>
            </a:r>
            <a:r>
              <a:rPr lang="fi-FI" noProof="0" dirty="0" err="1"/>
              <a:t>text</a:t>
            </a:r>
            <a:r>
              <a:rPr lang="fi-FI" noProof="0" dirty="0"/>
              <a:t> </a:t>
            </a:r>
            <a:r>
              <a:rPr lang="fi-FI" noProof="0" dirty="0" err="1"/>
              <a:t>styles</a:t>
            </a:r>
            <a:endParaRPr lang="fi-FI" noProof="0" dirty="0"/>
          </a:p>
          <a:p>
            <a:pPr lvl="1"/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0729382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LMIJAKO KÄYTTÖESIMERK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842C13-CE2E-A64A-9716-170794CB4172}"/>
              </a:ext>
            </a:extLst>
          </p:cNvPr>
          <p:cNvSpPr/>
          <p:nvPr userDrawn="1"/>
        </p:nvSpPr>
        <p:spPr>
          <a:xfrm>
            <a:off x="0" y="0"/>
            <a:ext cx="4068792" cy="6858000"/>
          </a:xfrm>
          <a:prstGeom prst="rect">
            <a:avLst/>
          </a:prstGeom>
          <a:solidFill>
            <a:srgbClr val="BEA9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650466E-BA06-BF44-A0C7-DD2604FD37F8}"/>
              </a:ext>
            </a:extLst>
          </p:cNvPr>
          <p:cNvSpPr/>
          <p:nvPr userDrawn="1"/>
        </p:nvSpPr>
        <p:spPr>
          <a:xfrm>
            <a:off x="8123208" y="0"/>
            <a:ext cx="406879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C170BD7-4792-AB4E-BA25-33FFD4081082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266701" y="1483775"/>
            <a:ext cx="3562350" cy="3890449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300" b="0" i="0">
                <a:solidFill>
                  <a:schemeClr val="bg1"/>
                </a:solidFill>
                <a:latin typeface="Georgia" panose="02040502050405020303" pitchFamily="18" charset="0"/>
              </a:defRPr>
            </a:lvl1pPr>
            <a:lvl2pPr marL="457200" indent="0">
              <a:buNone/>
              <a:defRPr sz="2300" b="0" i="0">
                <a:solidFill>
                  <a:schemeClr val="bg1"/>
                </a:solidFill>
                <a:latin typeface="Georgia" panose="02040502050405020303" pitchFamily="18" charset="0"/>
              </a:defRPr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dirty="0" err="1"/>
              <a:t>Click</a:t>
            </a:r>
            <a:r>
              <a:rPr lang="fi-FI" noProof="0" dirty="0"/>
              <a:t> to </a:t>
            </a:r>
            <a:r>
              <a:rPr lang="fi-FI" noProof="0" dirty="0" err="1"/>
              <a:t>edit</a:t>
            </a:r>
            <a:r>
              <a:rPr lang="fi-FI" noProof="0" dirty="0"/>
              <a:t> Master </a:t>
            </a:r>
            <a:r>
              <a:rPr lang="fi-FI" noProof="0" dirty="0" err="1"/>
              <a:t>text</a:t>
            </a:r>
            <a:r>
              <a:rPr lang="fi-FI" noProof="0" dirty="0"/>
              <a:t> </a:t>
            </a:r>
            <a:r>
              <a:rPr lang="fi-FI" noProof="0" dirty="0" err="1"/>
              <a:t>styles</a:t>
            </a:r>
            <a:endParaRPr lang="fi-FI" noProof="0" dirty="0"/>
          </a:p>
          <a:p>
            <a:pPr lvl="1"/>
            <a:endParaRPr lang="fi-FI" noProof="0" dirty="0"/>
          </a:p>
          <a:p>
            <a:pPr lvl="1"/>
            <a:endParaRPr lang="fi-FI" noProof="0" dirty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53ADEAE9-EC47-FB4E-AD53-1133E44F217B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8343901" y="1483775"/>
            <a:ext cx="3562350" cy="3890449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300" b="0" i="0">
                <a:solidFill>
                  <a:schemeClr val="bg1"/>
                </a:solidFill>
                <a:latin typeface="Georgia" panose="02040502050405020303" pitchFamily="18" charset="0"/>
              </a:defRPr>
            </a:lvl1pPr>
            <a:lvl2pPr marL="457200" indent="0">
              <a:buNone/>
              <a:defRPr sz="2300" b="0" i="0">
                <a:solidFill>
                  <a:schemeClr val="bg1"/>
                </a:solidFill>
                <a:latin typeface="Georgia" panose="02040502050405020303" pitchFamily="18" charset="0"/>
              </a:defRPr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dirty="0" err="1"/>
              <a:t>Click</a:t>
            </a:r>
            <a:r>
              <a:rPr lang="fi-FI" noProof="0" dirty="0"/>
              <a:t> to </a:t>
            </a:r>
            <a:r>
              <a:rPr lang="fi-FI" noProof="0" dirty="0" err="1"/>
              <a:t>edit</a:t>
            </a:r>
            <a:r>
              <a:rPr lang="fi-FI" noProof="0" dirty="0"/>
              <a:t> Master </a:t>
            </a:r>
            <a:r>
              <a:rPr lang="fi-FI" noProof="0" dirty="0" err="1"/>
              <a:t>text</a:t>
            </a:r>
            <a:r>
              <a:rPr lang="fi-FI" noProof="0" dirty="0"/>
              <a:t> </a:t>
            </a:r>
            <a:r>
              <a:rPr lang="fi-FI" noProof="0" dirty="0" err="1"/>
              <a:t>styles</a:t>
            </a:r>
            <a:endParaRPr lang="fi-FI" noProof="0" dirty="0"/>
          </a:p>
          <a:p>
            <a:pPr lvl="1"/>
            <a:endParaRPr lang="fi-FI" noProof="0" dirty="0"/>
          </a:p>
          <a:p>
            <a:pPr lvl="1"/>
            <a:endParaRPr lang="fi-FI" noProof="0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6E27E95-2F25-7142-A76B-83C64B1372A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068763" y="0"/>
            <a:ext cx="4054475" cy="6858000"/>
          </a:xfrm>
        </p:spPr>
        <p:txBody>
          <a:bodyPr/>
          <a:lstStyle/>
          <a:p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25021893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LMIJAKO KÄYTTÖESIMERKKI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842C13-CE2E-A64A-9716-170794CB4172}"/>
              </a:ext>
            </a:extLst>
          </p:cNvPr>
          <p:cNvSpPr/>
          <p:nvPr userDrawn="1"/>
        </p:nvSpPr>
        <p:spPr>
          <a:xfrm>
            <a:off x="0" y="0"/>
            <a:ext cx="4068792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650466E-BA06-BF44-A0C7-DD2604FD37F8}"/>
              </a:ext>
            </a:extLst>
          </p:cNvPr>
          <p:cNvSpPr/>
          <p:nvPr userDrawn="1"/>
        </p:nvSpPr>
        <p:spPr>
          <a:xfrm>
            <a:off x="4054418" y="0"/>
            <a:ext cx="406879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C170BD7-4792-AB4E-BA25-33FFD4081082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266701" y="1483775"/>
            <a:ext cx="3562350" cy="3890449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300" b="0" i="0">
                <a:latin typeface="Georgia" panose="02040502050405020303" pitchFamily="18" charset="0"/>
              </a:defRPr>
            </a:lvl1pPr>
            <a:lvl2pPr marL="457200" indent="0">
              <a:buNone/>
              <a:defRPr sz="2300" b="0" i="0">
                <a:latin typeface="Georgia" panose="02040502050405020303" pitchFamily="18" charset="0"/>
              </a:defRPr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dirty="0" err="1"/>
              <a:t>Click</a:t>
            </a:r>
            <a:r>
              <a:rPr lang="fi-FI" noProof="0" dirty="0"/>
              <a:t> to </a:t>
            </a:r>
            <a:r>
              <a:rPr lang="fi-FI" noProof="0" dirty="0" err="1"/>
              <a:t>edit</a:t>
            </a:r>
            <a:r>
              <a:rPr lang="fi-FI" noProof="0" dirty="0"/>
              <a:t> Master </a:t>
            </a:r>
            <a:r>
              <a:rPr lang="fi-FI" noProof="0" dirty="0" err="1"/>
              <a:t>text</a:t>
            </a:r>
            <a:r>
              <a:rPr lang="fi-FI" noProof="0" dirty="0"/>
              <a:t> </a:t>
            </a:r>
            <a:r>
              <a:rPr lang="fi-FI" noProof="0" dirty="0" err="1"/>
              <a:t>styles</a:t>
            </a:r>
            <a:endParaRPr lang="fi-FI" noProof="0" dirty="0"/>
          </a:p>
          <a:p>
            <a:pPr lvl="1"/>
            <a:endParaRPr lang="fi-FI" noProof="0" dirty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53ADEAE9-EC47-FB4E-AD53-1133E44F217B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4294159" y="1483775"/>
            <a:ext cx="3562350" cy="3890449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300" b="0" i="0">
                <a:latin typeface="Georgia" panose="02040502050405020303" pitchFamily="18" charset="0"/>
              </a:defRPr>
            </a:lvl1pPr>
            <a:lvl2pPr marL="457200" indent="0">
              <a:buNone/>
              <a:defRPr sz="2300" b="0" i="0">
                <a:latin typeface="Georgia" panose="02040502050405020303" pitchFamily="18" charset="0"/>
              </a:defRPr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dirty="0" err="1"/>
              <a:t>Click</a:t>
            </a:r>
            <a:r>
              <a:rPr lang="fi-FI" noProof="0" dirty="0"/>
              <a:t> to </a:t>
            </a:r>
            <a:r>
              <a:rPr lang="fi-FI" noProof="0" dirty="0" err="1"/>
              <a:t>edit</a:t>
            </a:r>
            <a:r>
              <a:rPr lang="fi-FI" noProof="0" dirty="0"/>
              <a:t> Master </a:t>
            </a:r>
            <a:r>
              <a:rPr lang="fi-FI" noProof="0" dirty="0" err="1"/>
              <a:t>text</a:t>
            </a:r>
            <a:r>
              <a:rPr lang="fi-FI" noProof="0" dirty="0"/>
              <a:t> </a:t>
            </a:r>
            <a:r>
              <a:rPr lang="fi-FI" noProof="0" dirty="0" err="1"/>
              <a:t>styles</a:t>
            </a:r>
            <a:endParaRPr lang="fi-FI" noProof="0" dirty="0"/>
          </a:p>
          <a:p>
            <a:pPr lvl="1"/>
            <a:endParaRPr lang="fi-FI" noProof="0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6E27E95-2F25-7142-A76B-83C64B1372A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123210" y="-1"/>
            <a:ext cx="4122769" cy="6858000"/>
          </a:xfrm>
        </p:spPr>
        <p:txBody>
          <a:bodyPr/>
          <a:lstStyle/>
          <a:p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5882437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OLMIJAKO KÄYTTÖESIMERKKI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842C13-CE2E-A64A-9716-170794CB4172}"/>
              </a:ext>
            </a:extLst>
          </p:cNvPr>
          <p:cNvSpPr/>
          <p:nvPr userDrawn="1"/>
        </p:nvSpPr>
        <p:spPr>
          <a:xfrm>
            <a:off x="0" y="0"/>
            <a:ext cx="406879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650466E-BA06-BF44-A0C7-DD2604FD37F8}"/>
              </a:ext>
            </a:extLst>
          </p:cNvPr>
          <p:cNvSpPr/>
          <p:nvPr userDrawn="1"/>
        </p:nvSpPr>
        <p:spPr>
          <a:xfrm>
            <a:off x="4054418" y="0"/>
            <a:ext cx="406879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C170BD7-4792-AB4E-BA25-33FFD4081082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266701" y="1483775"/>
            <a:ext cx="3562350" cy="3890449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300" b="0" i="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457200" indent="0">
              <a:buNone/>
              <a:defRPr sz="2300" b="0" i="0">
                <a:latin typeface="Georgia" panose="02040502050405020303" pitchFamily="18" charset="0"/>
              </a:defRPr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dirty="0" err="1"/>
              <a:t>Click</a:t>
            </a:r>
            <a:r>
              <a:rPr lang="fi-FI" noProof="0" dirty="0"/>
              <a:t> to </a:t>
            </a:r>
            <a:r>
              <a:rPr lang="fi-FI" noProof="0" dirty="0" err="1"/>
              <a:t>edit</a:t>
            </a:r>
            <a:r>
              <a:rPr lang="fi-FI" noProof="0" dirty="0"/>
              <a:t> Master </a:t>
            </a:r>
            <a:r>
              <a:rPr lang="fi-FI" noProof="0" dirty="0" err="1"/>
              <a:t>text</a:t>
            </a:r>
            <a:r>
              <a:rPr lang="fi-FI" noProof="0" dirty="0"/>
              <a:t> </a:t>
            </a:r>
            <a:r>
              <a:rPr lang="fi-FI" noProof="0" dirty="0" err="1"/>
              <a:t>styles</a:t>
            </a:r>
            <a:endParaRPr lang="fi-FI" noProof="0" dirty="0"/>
          </a:p>
          <a:p>
            <a:pPr lvl="1"/>
            <a:endParaRPr lang="fi-FI" noProof="0" dirty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53ADEAE9-EC47-FB4E-AD53-1133E44F217B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4294159" y="1483775"/>
            <a:ext cx="3562350" cy="3890449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300" b="0" i="0">
                <a:solidFill>
                  <a:schemeClr val="bg1"/>
                </a:solidFill>
                <a:latin typeface="Georgia" panose="02040502050405020303" pitchFamily="18" charset="0"/>
              </a:defRPr>
            </a:lvl1pPr>
            <a:lvl2pPr marL="457200" indent="0">
              <a:buNone/>
              <a:defRPr sz="2300" b="0" i="0">
                <a:solidFill>
                  <a:schemeClr val="bg1"/>
                </a:solidFill>
                <a:latin typeface="Georgia" panose="02040502050405020303" pitchFamily="18" charset="0"/>
              </a:defRPr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dirty="0" err="1"/>
              <a:t>Click</a:t>
            </a:r>
            <a:r>
              <a:rPr lang="fi-FI" noProof="0" dirty="0"/>
              <a:t> to </a:t>
            </a:r>
            <a:r>
              <a:rPr lang="fi-FI" noProof="0" dirty="0" err="1"/>
              <a:t>edit</a:t>
            </a:r>
            <a:r>
              <a:rPr lang="fi-FI" noProof="0" dirty="0"/>
              <a:t> Master </a:t>
            </a:r>
            <a:r>
              <a:rPr lang="fi-FI" noProof="0" dirty="0" err="1"/>
              <a:t>text</a:t>
            </a:r>
            <a:r>
              <a:rPr lang="fi-FI" noProof="0" dirty="0"/>
              <a:t> </a:t>
            </a:r>
            <a:r>
              <a:rPr lang="fi-FI" noProof="0" dirty="0" err="1"/>
              <a:t>styles</a:t>
            </a:r>
            <a:endParaRPr lang="fi-FI" noProof="0" dirty="0"/>
          </a:p>
          <a:p>
            <a:pPr lvl="1"/>
            <a:endParaRPr lang="fi-FI" noProof="0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6E27E95-2F25-7142-A76B-83C64B1372A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123210" y="-1"/>
            <a:ext cx="4122769" cy="6858000"/>
          </a:xfrm>
        </p:spPr>
        <p:txBody>
          <a:bodyPr/>
          <a:lstStyle/>
          <a:p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888517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HTIAJAKO VÄR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842C13-CE2E-A64A-9716-170794CB4172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650466E-BA06-BF44-A0C7-DD2604FD37F8}"/>
              </a:ext>
            </a:extLst>
          </p:cNvPr>
          <p:cNvSpPr/>
          <p:nvPr userDrawn="1"/>
        </p:nvSpPr>
        <p:spPr>
          <a:xfrm>
            <a:off x="6096000" y="0"/>
            <a:ext cx="609600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C170BD7-4792-AB4E-BA25-33FFD4081082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266701" y="1483775"/>
            <a:ext cx="5562596" cy="3890449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300" b="0" i="0">
                <a:latin typeface="Georgia" panose="02040502050405020303" pitchFamily="18" charset="0"/>
              </a:defRPr>
            </a:lvl1pPr>
            <a:lvl2pPr marL="457200" indent="0">
              <a:buNone/>
              <a:defRPr sz="2300" b="0" i="0">
                <a:latin typeface="Georgia" panose="02040502050405020303" pitchFamily="18" charset="0"/>
              </a:defRPr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dirty="0" err="1"/>
              <a:t>Click</a:t>
            </a:r>
            <a:r>
              <a:rPr lang="fi-FI" noProof="0" dirty="0"/>
              <a:t> to </a:t>
            </a:r>
            <a:r>
              <a:rPr lang="fi-FI" noProof="0" dirty="0" err="1"/>
              <a:t>edit</a:t>
            </a:r>
            <a:r>
              <a:rPr lang="fi-FI" noProof="0" dirty="0"/>
              <a:t> Master </a:t>
            </a:r>
            <a:r>
              <a:rPr lang="fi-FI" noProof="0" dirty="0" err="1"/>
              <a:t>text</a:t>
            </a:r>
            <a:r>
              <a:rPr lang="fi-FI" noProof="0" dirty="0"/>
              <a:t> </a:t>
            </a:r>
            <a:r>
              <a:rPr lang="fi-FI" noProof="0" dirty="0" err="1"/>
              <a:t>styles</a:t>
            </a:r>
            <a:endParaRPr lang="fi-FI" noProof="0" dirty="0"/>
          </a:p>
          <a:p>
            <a:pPr lvl="1"/>
            <a:endParaRPr lang="fi-FI" noProof="0" dirty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53ADEAE9-EC47-FB4E-AD53-1133E44F217B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362701" y="1483775"/>
            <a:ext cx="5562598" cy="3890449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300" b="0" i="0">
                <a:latin typeface="Georgia" panose="02040502050405020303" pitchFamily="18" charset="0"/>
              </a:defRPr>
            </a:lvl1pPr>
            <a:lvl2pPr marL="457200" indent="0">
              <a:buNone/>
              <a:defRPr sz="2300" b="0" i="0">
                <a:latin typeface="Georgia" panose="02040502050405020303" pitchFamily="18" charset="0"/>
              </a:defRPr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dirty="0" err="1"/>
              <a:t>Click</a:t>
            </a:r>
            <a:r>
              <a:rPr lang="fi-FI" noProof="0" dirty="0"/>
              <a:t> to </a:t>
            </a:r>
            <a:r>
              <a:rPr lang="fi-FI" noProof="0" dirty="0" err="1"/>
              <a:t>edit</a:t>
            </a:r>
            <a:r>
              <a:rPr lang="fi-FI" noProof="0" dirty="0"/>
              <a:t> Master </a:t>
            </a:r>
            <a:r>
              <a:rPr lang="fi-FI" noProof="0" dirty="0" err="1"/>
              <a:t>text</a:t>
            </a:r>
            <a:r>
              <a:rPr lang="fi-FI" noProof="0" dirty="0"/>
              <a:t> </a:t>
            </a:r>
            <a:r>
              <a:rPr lang="fi-FI" noProof="0" dirty="0" err="1"/>
              <a:t>styles</a:t>
            </a:r>
            <a:endParaRPr lang="fi-FI" noProof="0" dirty="0"/>
          </a:p>
          <a:p>
            <a:pPr lvl="1"/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4923050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HTIAJAKO KÄYTTÖESIMERK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650466E-BA06-BF44-A0C7-DD2604FD37F8}"/>
              </a:ext>
            </a:extLst>
          </p:cNvPr>
          <p:cNvSpPr/>
          <p:nvPr userDrawn="1"/>
        </p:nvSpPr>
        <p:spPr>
          <a:xfrm>
            <a:off x="-41334" y="0"/>
            <a:ext cx="613733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53ADEAE9-EC47-FB4E-AD53-1133E44F217B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218104" y="1483775"/>
            <a:ext cx="5562764" cy="3890449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300" b="0" i="0">
                <a:latin typeface="Georgia" panose="02040502050405020303" pitchFamily="18" charset="0"/>
              </a:defRPr>
            </a:lvl1pPr>
            <a:lvl2pPr marL="457200" indent="0">
              <a:buNone/>
              <a:defRPr sz="2300" b="0" i="0">
                <a:latin typeface="Georgia" panose="02040502050405020303" pitchFamily="18" charset="0"/>
              </a:defRPr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dirty="0" err="1"/>
              <a:t>Click</a:t>
            </a:r>
            <a:r>
              <a:rPr lang="fi-FI" noProof="0" dirty="0"/>
              <a:t> to </a:t>
            </a:r>
            <a:r>
              <a:rPr lang="fi-FI" noProof="0" dirty="0" err="1"/>
              <a:t>edit</a:t>
            </a:r>
            <a:r>
              <a:rPr lang="fi-FI" noProof="0" dirty="0"/>
              <a:t> Master </a:t>
            </a:r>
            <a:r>
              <a:rPr lang="fi-FI" noProof="0" dirty="0" err="1"/>
              <a:t>text</a:t>
            </a:r>
            <a:r>
              <a:rPr lang="fi-FI" noProof="0" dirty="0"/>
              <a:t> </a:t>
            </a:r>
            <a:r>
              <a:rPr lang="fi-FI" noProof="0" dirty="0" err="1"/>
              <a:t>styles</a:t>
            </a:r>
            <a:endParaRPr lang="fi-FI" noProof="0" dirty="0"/>
          </a:p>
          <a:p>
            <a:pPr lvl="1"/>
            <a:endParaRPr lang="fi-FI" noProof="0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6E27E95-2F25-7142-A76B-83C64B1372A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108646" y="-1"/>
            <a:ext cx="6137334" cy="6858000"/>
          </a:xfrm>
        </p:spPr>
        <p:txBody>
          <a:bodyPr/>
          <a:lstStyle/>
          <a:p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7699974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HTIAJAKO KÄYTTÖESIMERKKI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650466E-BA06-BF44-A0C7-DD2604FD37F8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53ADEAE9-EC47-FB4E-AD53-1133E44F217B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314104" y="1483776"/>
            <a:ext cx="5562764" cy="3395608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300" b="0" i="0">
                <a:latin typeface="Georgia" panose="02040502050405020303" pitchFamily="18" charset="0"/>
              </a:defRPr>
            </a:lvl1pPr>
            <a:lvl2pPr marL="457200" indent="0">
              <a:buNone/>
              <a:defRPr sz="2300" b="0" i="0">
                <a:latin typeface="Georgia" panose="02040502050405020303" pitchFamily="18" charset="0"/>
              </a:defRPr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dirty="0" err="1"/>
              <a:t>Click</a:t>
            </a:r>
            <a:r>
              <a:rPr lang="fi-FI" noProof="0" dirty="0"/>
              <a:t> to </a:t>
            </a:r>
            <a:r>
              <a:rPr lang="fi-FI" noProof="0" dirty="0" err="1"/>
              <a:t>edit</a:t>
            </a:r>
            <a:r>
              <a:rPr lang="fi-FI" noProof="0" dirty="0"/>
              <a:t> Master </a:t>
            </a:r>
            <a:r>
              <a:rPr lang="fi-FI" noProof="0" dirty="0" err="1"/>
              <a:t>text</a:t>
            </a:r>
            <a:r>
              <a:rPr lang="fi-FI" noProof="0" dirty="0"/>
              <a:t> </a:t>
            </a:r>
            <a:r>
              <a:rPr lang="fi-FI" noProof="0" dirty="0" err="1"/>
              <a:t>styles</a:t>
            </a:r>
            <a:endParaRPr lang="fi-FI" noProof="0" dirty="0"/>
          </a:p>
          <a:p>
            <a:pPr lvl="1"/>
            <a:endParaRPr lang="fi-FI" noProof="0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6E27E95-2F25-7142-A76B-83C64B1372A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-1"/>
            <a:ext cx="6054666" cy="6858000"/>
          </a:xfrm>
        </p:spPr>
        <p:txBody>
          <a:bodyPr/>
          <a:lstStyle/>
          <a:p>
            <a:endParaRPr lang="fi-FI" noProof="0"/>
          </a:p>
        </p:txBody>
      </p:sp>
      <p:pic>
        <p:nvPicPr>
          <p:cNvPr id="5" name="Picture 4" descr="Logo&#10;&#10;Description automatically generated with medium confidence">
            <a:extLst>
              <a:ext uri="{FF2B5EF4-FFF2-40B4-BE49-F238E27FC236}">
                <a16:creationId xmlns:a16="http://schemas.microsoft.com/office/drawing/2014/main" id="{AB518D5C-77B1-D94E-AB1E-CA9DE01788E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89748" y="6039200"/>
            <a:ext cx="1638228" cy="634300"/>
          </a:xfrm>
          <a:prstGeom prst="rect">
            <a:avLst/>
          </a:prstGeom>
        </p:spPr>
      </p:pic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7646917A-06E7-C040-BBCF-18F90E5BBD04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6314104" y="5063883"/>
            <a:ext cx="5562764" cy="790817"/>
          </a:xfrm>
        </p:spPr>
        <p:txBody>
          <a:bodyPr anchor="t"/>
          <a:lstStyle>
            <a:lvl1pPr marL="0" indent="0">
              <a:buNone/>
              <a:defRPr sz="1500" b="1" i="0">
                <a:latin typeface="Georgia" panose="02040502050405020303" pitchFamily="18" charset="0"/>
                <a:cs typeface="Arial" panose="020B0604020202020204" pitchFamily="34" charset="0"/>
              </a:defRPr>
            </a:lvl1pPr>
            <a:lvl2pPr marL="457200" indent="0">
              <a:buNone/>
              <a:defRPr sz="1500" b="0" i="0">
                <a:latin typeface="Georgia" panose="02040502050405020303" pitchFamily="18" charset="0"/>
              </a:defRPr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dirty="0" err="1"/>
              <a:t>Click</a:t>
            </a:r>
            <a:r>
              <a:rPr lang="fi-FI" noProof="0" dirty="0"/>
              <a:t> to </a:t>
            </a:r>
            <a:r>
              <a:rPr lang="fi-FI" noProof="0" dirty="0" err="1"/>
              <a:t>edit</a:t>
            </a:r>
            <a:r>
              <a:rPr lang="fi-FI" noProof="0" dirty="0"/>
              <a:t> Master </a:t>
            </a:r>
            <a:r>
              <a:rPr lang="fi-FI" noProof="0" dirty="0" err="1"/>
              <a:t>text</a:t>
            </a:r>
            <a:r>
              <a:rPr lang="fi-FI" noProof="0" dirty="0"/>
              <a:t> </a:t>
            </a:r>
            <a:r>
              <a:rPr lang="fi-FI" noProof="0" dirty="0" err="1"/>
              <a:t>styles</a:t>
            </a:r>
            <a:endParaRPr lang="fi-FI" noProof="0" dirty="0"/>
          </a:p>
          <a:p>
            <a:pPr lvl="1"/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5433013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KO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FB4A7CF-52A9-2744-A095-A908B8D40A6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64347C94-D7F6-5149-B2B6-878580DA36D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85225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KUVATEKSTILL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92CC56C-5124-B44F-BB14-8E822851C08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/>
          </a:p>
        </p:txBody>
      </p:sp>
      <p:pic>
        <p:nvPicPr>
          <p:cNvPr id="6" name="Picture 5" descr="Logo&#10;&#10;Description automatically generated with medium confidence">
            <a:extLst>
              <a:ext uri="{FF2B5EF4-FFF2-40B4-BE49-F238E27FC236}">
                <a16:creationId xmlns:a16="http://schemas.microsoft.com/office/drawing/2014/main" id="{013F86D0-C9C4-FD45-85DA-BF8212D282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89748" y="6039200"/>
            <a:ext cx="1638228" cy="634300"/>
          </a:xfrm>
          <a:prstGeom prst="rect">
            <a:avLst/>
          </a:prstGeom>
        </p:spPr>
      </p:pic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4618DDC4-4CB8-9F41-A4F3-94272928F70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5503" y="6129789"/>
            <a:ext cx="9863378" cy="543711"/>
          </a:xfrm>
        </p:spPr>
        <p:txBody>
          <a:bodyPr/>
          <a:lstStyle>
            <a:lvl1pPr>
              <a:spcBef>
                <a:spcPts val="0"/>
              </a:spcBef>
              <a:buNone/>
              <a:defRPr sz="1800" b="0" i="0">
                <a:solidFill>
                  <a:schemeClr val="accent1"/>
                </a:solidFill>
                <a:latin typeface="Georgia" panose="02040502050405020303" pitchFamily="18" charset="0"/>
                <a:cs typeface="Arial" panose="020B0604020202020204" pitchFamily="34" charset="0"/>
              </a:defRPr>
            </a:lvl1pPr>
            <a:lvl2pPr>
              <a:buNone/>
              <a:defRPr sz="1800" b="0" i="0">
                <a:latin typeface="Georgia" panose="02040502050405020303" pitchFamily="18" charset="0"/>
              </a:defRPr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i-FI" noProof="0" dirty="0" err="1"/>
              <a:t>Click</a:t>
            </a:r>
            <a:r>
              <a:rPr lang="fi-FI" noProof="0" dirty="0"/>
              <a:t> to </a:t>
            </a:r>
            <a:r>
              <a:rPr lang="fi-FI" noProof="0" dirty="0" err="1"/>
              <a:t>edit</a:t>
            </a:r>
            <a:r>
              <a:rPr lang="fi-FI" noProof="0" dirty="0"/>
              <a:t> Master </a:t>
            </a:r>
            <a:r>
              <a:rPr lang="fi-FI" noProof="0" dirty="0" err="1"/>
              <a:t>text</a:t>
            </a:r>
            <a:r>
              <a:rPr lang="fi-FI" noProof="0" dirty="0"/>
              <a:t> </a:t>
            </a:r>
            <a:r>
              <a:rPr lang="fi-FI" noProof="0" dirty="0" err="1"/>
              <a:t>styles</a:t>
            </a:r>
            <a:endParaRPr lang="fi-FI" noProof="0" dirty="0"/>
          </a:p>
          <a:p>
            <a:pPr lvl="1"/>
            <a:endParaRPr lang="fi-FI" noProof="0" dirty="0"/>
          </a:p>
        </p:txBody>
      </p: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E15EFB3B-362E-B54E-8F33-0414F89DD39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5919788"/>
          </a:xfrm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1594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NSI OMA KUVAVALINT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group of people walking on a dirt path&#10;&#10;Description automatically generated with medium confidence">
            <a:extLst>
              <a:ext uri="{FF2B5EF4-FFF2-40B4-BE49-F238E27FC236}">
                <a16:creationId xmlns:a16="http://schemas.microsoft.com/office/drawing/2014/main" id="{BD2846D1-CA6C-3547-B194-4AB11C7E684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8191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04C8940-CA53-B241-B3C6-97DCD388C6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22896"/>
            <a:ext cx="9144000" cy="2681191"/>
          </a:xfrm>
          <a:prstGeom prst="rect">
            <a:avLst/>
          </a:prstGeom>
        </p:spPr>
        <p:txBody>
          <a:bodyPr anchor="b"/>
          <a:lstStyle>
            <a:lvl1pPr algn="l">
              <a:defRPr sz="6600">
                <a:solidFill>
                  <a:schemeClr val="bg1"/>
                </a:solidFill>
              </a:defRPr>
            </a:lvl1pPr>
          </a:lstStyle>
          <a:p>
            <a:r>
              <a:rPr lang="fi-FI" noProof="0" dirty="0" err="1"/>
              <a:t>Click</a:t>
            </a:r>
            <a:r>
              <a:rPr lang="fi-FI" noProof="0" dirty="0"/>
              <a:t> to </a:t>
            </a:r>
            <a:r>
              <a:rPr lang="fi-FI" noProof="0" dirty="0" err="1"/>
              <a:t>edit</a:t>
            </a:r>
            <a:r>
              <a:rPr lang="fi-FI" noProof="0" dirty="0"/>
              <a:t> Master </a:t>
            </a:r>
            <a:r>
              <a:rPr lang="fi-FI" noProof="0" dirty="0" err="1"/>
              <a:t>title</a:t>
            </a:r>
            <a:r>
              <a:rPr lang="fi-FI" noProof="0" dirty="0"/>
              <a:t> </a:t>
            </a:r>
            <a:r>
              <a:rPr lang="fi-FI" noProof="0" dirty="0" err="1"/>
              <a:t>style</a:t>
            </a:r>
            <a:endParaRPr lang="fi-FI" noProof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2D6800-9BC3-F541-B95C-B3A42CD5E5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05034"/>
            <a:ext cx="9144000" cy="728421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noProof="0" dirty="0" err="1"/>
              <a:t>Click</a:t>
            </a:r>
            <a:r>
              <a:rPr lang="fi-FI" noProof="0" dirty="0"/>
              <a:t> to </a:t>
            </a:r>
            <a:r>
              <a:rPr lang="fi-FI" noProof="0" dirty="0" err="1"/>
              <a:t>edit</a:t>
            </a:r>
            <a:r>
              <a:rPr lang="fi-FI" noProof="0" dirty="0"/>
              <a:t> Master </a:t>
            </a:r>
            <a:r>
              <a:rPr lang="fi-FI" noProof="0" dirty="0" err="1"/>
              <a:t>subtitle</a:t>
            </a:r>
            <a:r>
              <a:rPr lang="fi-FI" noProof="0" dirty="0"/>
              <a:t> </a:t>
            </a:r>
            <a:r>
              <a:rPr lang="fi-FI" noProof="0" dirty="0" err="1"/>
              <a:t>style</a:t>
            </a:r>
            <a:endParaRPr lang="fi-FI" noProof="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5E0F3C-DB79-0649-9FDA-521305556C69}"/>
              </a:ext>
            </a:extLst>
          </p:cNvPr>
          <p:cNvSpPr/>
          <p:nvPr userDrawn="1"/>
        </p:nvSpPr>
        <p:spPr>
          <a:xfrm>
            <a:off x="10182386" y="0"/>
            <a:ext cx="2009614" cy="1023244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 noProof="0"/>
          </a:p>
        </p:txBody>
      </p:sp>
      <p:pic>
        <p:nvPicPr>
          <p:cNvPr id="9" name="Picture 8" descr="Logo&#10;&#10;Description automatically generated with medium confidence">
            <a:extLst>
              <a:ext uri="{FF2B5EF4-FFF2-40B4-BE49-F238E27FC236}">
                <a16:creationId xmlns:a16="http://schemas.microsoft.com/office/drawing/2014/main" id="{7EB11A1A-3BEF-D744-B65C-229074E7AF1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68079" y="194472"/>
            <a:ext cx="1638228" cy="63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7903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 KUVAA KUVATEKSTILL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115B939-FDDC-D043-B727-03F8A4AE38F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/>
          </a:p>
        </p:txBody>
      </p:sp>
      <p:pic>
        <p:nvPicPr>
          <p:cNvPr id="6" name="Picture 5" descr="Logo&#10;&#10;Description automatically generated with medium confidence">
            <a:extLst>
              <a:ext uri="{FF2B5EF4-FFF2-40B4-BE49-F238E27FC236}">
                <a16:creationId xmlns:a16="http://schemas.microsoft.com/office/drawing/2014/main" id="{013F86D0-C9C4-FD45-85DA-BF8212D282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89748" y="6039200"/>
            <a:ext cx="1638228" cy="634300"/>
          </a:xfrm>
          <a:prstGeom prst="rect">
            <a:avLst/>
          </a:prstGeom>
        </p:spPr>
      </p:pic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4618DDC4-4CB8-9F41-A4F3-94272928F70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5503" y="6129789"/>
            <a:ext cx="9863378" cy="543711"/>
          </a:xfrm>
        </p:spPr>
        <p:txBody>
          <a:bodyPr/>
          <a:lstStyle>
            <a:lvl1pPr>
              <a:spcBef>
                <a:spcPts val="0"/>
              </a:spcBef>
              <a:buNone/>
              <a:defRPr sz="1800" b="0" i="0">
                <a:solidFill>
                  <a:schemeClr val="accent1"/>
                </a:solidFill>
                <a:latin typeface="Georgia" panose="02040502050405020303" pitchFamily="18" charset="0"/>
                <a:cs typeface="Arial" panose="020B0604020202020204" pitchFamily="34" charset="0"/>
              </a:defRPr>
            </a:lvl1pPr>
            <a:lvl2pPr>
              <a:buNone/>
              <a:defRPr sz="1800" b="0" i="0">
                <a:latin typeface="Georgia" panose="02040502050405020303" pitchFamily="18" charset="0"/>
              </a:defRPr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i-FI" noProof="0" dirty="0" err="1"/>
              <a:t>Click</a:t>
            </a:r>
            <a:r>
              <a:rPr lang="fi-FI" noProof="0" dirty="0"/>
              <a:t> to </a:t>
            </a:r>
            <a:r>
              <a:rPr lang="fi-FI" noProof="0" dirty="0" err="1"/>
              <a:t>edit</a:t>
            </a:r>
            <a:r>
              <a:rPr lang="fi-FI" noProof="0" dirty="0"/>
              <a:t> Master </a:t>
            </a:r>
            <a:r>
              <a:rPr lang="fi-FI" noProof="0" dirty="0" err="1"/>
              <a:t>text</a:t>
            </a:r>
            <a:r>
              <a:rPr lang="fi-FI" noProof="0" dirty="0"/>
              <a:t> </a:t>
            </a:r>
            <a:r>
              <a:rPr lang="fi-FI" noProof="0" dirty="0" err="1"/>
              <a:t>styles</a:t>
            </a:r>
            <a:endParaRPr lang="fi-FI" noProof="0" dirty="0"/>
          </a:p>
          <a:p>
            <a:pPr lvl="1"/>
            <a:endParaRPr lang="fi-FI" noProof="0" dirty="0"/>
          </a:p>
        </p:txBody>
      </p: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E15EFB3B-362E-B54E-8F33-0414F89DD39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5951095" cy="5919788"/>
          </a:xfrm>
        </p:spPr>
        <p:txBody>
          <a:bodyPr/>
          <a:lstStyle/>
          <a:p>
            <a:endParaRPr lang="fi-FI"/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3688C02F-996C-014B-A63A-A5E9141B60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86006" y="0"/>
            <a:ext cx="6096000" cy="5919788"/>
          </a:xfrm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30737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INAUS 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27ACA1C-0C0D-034E-8DD7-F83206FDF18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53ADEAE9-EC47-FB4E-AD53-1133E44F217B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984354" y="1483776"/>
            <a:ext cx="10223292" cy="3395608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3200" b="0" i="1">
                <a:solidFill>
                  <a:schemeClr val="bg1"/>
                </a:solidFill>
                <a:latin typeface="Georgia" panose="02040502050405020303" pitchFamily="18" charset="0"/>
              </a:defRPr>
            </a:lvl1pPr>
            <a:lvl2pPr marL="457200" indent="0">
              <a:buNone/>
              <a:defRPr sz="3200" b="0" i="1">
                <a:latin typeface="Georgia" panose="02040502050405020303" pitchFamily="18" charset="0"/>
              </a:defRPr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dirty="0" err="1"/>
              <a:t>Click</a:t>
            </a:r>
            <a:r>
              <a:rPr lang="fi-FI" noProof="0" dirty="0"/>
              <a:t> to </a:t>
            </a:r>
            <a:r>
              <a:rPr lang="fi-FI" noProof="0" dirty="0" err="1"/>
              <a:t>edit</a:t>
            </a:r>
            <a:r>
              <a:rPr lang="fi-FI" noProof="0" dirty="0"/>
              <a:t> Master </a:t>
            </a:r>
            <a:r>
              <a:rPr lang="fi-FI" noProof="0" dirty="0" err="1"/>
              <a:t>text</a:t>
            </a:r>
            <a:r>
              <a:rPr lang="fi-FI" noProof="0" dirty="0"/>
              <a:t> </a:t>
            </a:r>
            <a:r>
              <a:rPr lang="fi-FI" noProof="0" dirty="0" err="1"/>
              <a:t>styles</a:t>
            </a:r>
            <a:endParaRPr lang="fi-FI" noProof="0" dirty="0"/>
          </a:p>
          <a:p>
            <a:pPr lvl="1"/>
            <a:endParaRPr lang="fi-FI" noProof="0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7646917A-06E7-C040-BBCF-18F90E5BBD04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7823114" y="5346074"/>
            <a:ext cx="3384532" cy="1009756"/>
          </a:xfrm>
        </p:spPr>
        <p:txBody>
          <a:bodyPr anchor="t"/>
          <a:lstStyle>
            <a:lvl1pPr marL="0" indent="0">
              <a:buNone/>
              <a:defRPr sz="1500" b="1" i="0">
                <a:solidFill>
                  <a:schemeClr val="bg1"/>
                </a:solidFill>
                <a:latin typeface="Georgia" panose="02040502050405020303" pitchFamily="18" charset="0"/>
                <a:cs typeface="Arial" panose="020B0604020202020204" pitchFamily="34" charset="0"/>
              </a:defRPr>
            </a:lvl1pPr>
            <a:lvl2pPr marL="457200" indent="0">
              <a:buNone/>
              <a:defRPr sz="1500" b="0" i="0">
                <a:latin typeface="Georgia" panose="02040502050405020303" pitchFamily="18" charset="0"/>
              </a:defRPr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65095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INAUS BRÄNDIKUVALL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C869AD-BD96-C14A-AEB2-942F637BC6E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fi-FI" noProof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53ADEAE9-EC47-FB4E-AD53-1133E44F217B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984354" y="1483776"/>
            <a:ext cx="10223292" cy="3395608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3200" b="0" i="1">
                <a:solidFill>
                  <a:schemeClr val="accent1"/>
                </a:solidFill>
                <a:latin typeface="Georgia" panose="02040502050405020303" pitchFamily="18" charset="0"/>
              </a:defRPr>
            </a:lvl1pPr>
            <a:lvl2pPr marL="457200" indent="0">
              <a:buNone/>
              <a:defRPr sz="3200" b="0" i="1">
                <a:latin typeface="Georgia" panose="02040502050405020303" pitchFamily="18" charset="0"/>
              </a:defRPr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dirty="0" err="1"/>
              <a:t>Click</a:t>
            </a:r>
            <a:r>
              <a:rPr lang="fi-FI" noProof="0" dirty="0"/>
              <a:t> to </a:t>
            </a:r>
            <a:r>
              <a:rPr lang="fi-FI" noProof="0" dirty="0" err="1"/>
              <a:t>edit</a:t>
            </a:r>
            <a:r>
              <a:rPr lang="fi-FI" noProof="0" dirty="0"/>
              <a:t> Master </a:t>
            </a:r>
            <a:r>
              <a:rPr lang="fi-FI" noProof="0" dirty="0" err="1"/>
              <a:t>text</a:t>
            </a:r>
            <a:r>
              <a:rPr lang="fi-FI" noProof="0" dirty="0"/>
              <a:t> </a:t>
            </a:r>
            <a:r>
              <a:rPr lang="fi-FI" noProof="0" dirty="0" err="1"/>
              <a:t>styles</a:t>
            </a:r>
            <a:endParaRPr lang="fi-FI" noProof="0" dirty="0"/>
          </a:p>
          <a:p>
            <a:pPr lvl="1"/>
            <a:endParaRPr lang="fi-FI" noProof="0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7646917A-06E7-C040-BBCF-18F90E5BBD04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7823114" y="5346074"/>
            <a:ext cx="3384532" cy="1009756"/>
          </a:xfrm>
        </p:spPr>
        <p:txBody>
          <a:bodyPr anchor="t"/>
          <a:lstStyle>
            <a:lvl1pPr marL="0" indent="0">
              <a:buNone/>
              <a:defRPr sz="1500" b="1" i="0">
                <a:solidFill>
                  <a:schemeClr val="accent1"/>
                </a:solidFill>
                <a:latin typeface="Georgia" panose="02040502050405020303" pitchFamily="18" charset="0"/>
                <a:cs typeface="Arial" panose="020B0604020202020204" pitchFamily="34" charset="0"/>
              </a:defRPr>
            </a:lvl1pPr>
            <a:lvl2pPr marL="457200" indent="0">
              <a:buNone/>
              <a:defRPr sz="1500" b="0" i="0">
                <a:latin typeface="Georgia" panose="02040502050405020303" pitchFamily="18" charset="0"/>
              </a:defRPr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dirty="0" err="1"/>
              <a:t>Click</a:t>
            </a:r>
            <a:r>
              <a:rPr lang="fi-FI" noProof="0" dirty="0"/>
              <a:t> to </a:t>
            </a:r>
            <a:r>
              <a:rPr lang="fi-FI" noProof="0" dirty="0" err="1"/>
              <a:t>edit</a:t>
            </a:r>
            <a:r>
              <a:rPr lang="fi-FI" noProof="0" dirty="0"/>
              <a:t> Master </a:t>
            </a:r>
            <a:r>
              <a:rPr lang="fi-FI" noProof="0" dirty="0" err="1"/>
              <a:t>text</a:t>
            </a:r>
            <a:r>
              <a:rPr lang="fi-FI" noProof="0" dirty="0"/>
              <a:t> </a:t>
            </a:r>
            <a:r>
              <a:rPr lang="fi-FI" noProof="0" dirty="0" err="1"/>
              <a:t>styles</a:t>
            </a:r>
            <a:endParaRPr lang="fi-FI" noProof="0" dirty="0"/>
          </a:p>
          <a:p>
            <a:pPr lvl="1"/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66198311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LEHTI OTSIKKO 1">
    <p:bg>
      <p:bgPr>
        <a:solidFill>
          <a:srgbClr val="BEA99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8E7B409-AC43-514B-A8E4-5299EA48126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BEA9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4C8940-CA53-B241-B3C6-97DCD388C6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88404"/>
            <a:ext cx="9144000" cy="2681191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100000"/>
              </a:lnSpc>
              <a:defRPr sz="6600">
                <a:solidFill>
                  <a:schemeClr val="bg1"/>
                </a:solidFill>
              </a:defRPr>
            </a:lvl1pPr>
          </a:lstStyle>
          <a:p>
            <a:r>
              <a:rPr lang="fi-FI" noProof="0" dirty="0" err="1"/>
              <a:t>Click</a:t>
            </a:r>
            <a:r>
              <a:rPr lang="fi-FI" noProof="0" dirty="0"/>
              <a:t> to </a:t>
            </a:r>
            <a:r>
              <a:rPr lang="fi-FI" noProof="0" dirty="0" err="1"/>
              <a:t>edit</a:t>
            </a:r>
            <a:r>
              <a:rPr lang="fi-FI" noProof="0" dirty="0"/>
              <a:t> Master </a:t>
            </a:r>
            <a:r>
              <a:rPr lang="fi-FI" noProof="0" dirty="0" err="1"/>
              <a:t>title</a:t>
            </a:r>
            <a:r>
              <a:rPr lang="fi-FI" noProof="0" dirty="0"/>
              <a:t> </a:t>
            </a:r>
            <a:r>
              <a:rPr lang="fi-FI" noProof="0" dirty="0" err="1"/>
              <a:t>style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70225269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LEHTI OTSIKKO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81AA8F9-A1F0-F148-9941-A3CB0FBABEE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4C8940-CA53-B241-B3C6-97DCD388C6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88404"/>
            <a:ext cx="9144000" cy="2681191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100000"/>
              </a:lnSpc>
              <a:defRPr sz="6600">
                <a:solidFill>
                  <a:schemeClr val="bg1"/>
                </a:solidFill>
              </a:defRPr>
            </a:lvl1pPr>
          </a:lstStyle>
          <a:p>
            <a:r>
              <a:rPr lang="fi-FI" noProof="0" dirty="0" err="1"/>
              <a:t>Click</a:t>
            </a:r>
            <a:r>
              <a:rPr lang="fi-FI" noProof="0" dirty="0"/>
              <a:t> to </a:t>
            </a:r>
            <a:r>
              <a:rPr lang="fi-FI" noProof="0" dirty="0" err="1"/>
              <a:t>edit</a:t>
            </a:r>
            <a:r>
              <a:rPr lang="fi-FI" noProof="0" dirty="0"/>
              <a:t> Master </a:t>
            </a:r>
            <a:r>
              <a:rPr lang="fi-FI" noProof="0" dirty="0" err="1"/>
              <a:t>title</a:t>
            </a:r>
            <a:r>
              <a:rPr lang="fi-FI" noProof="0" dirty="0"/>
              <a:t> </a:t>
            </a:r>
            <a:r>
              <a:rPr lang="fi-FI" noProof="0" dirty="0" err="1"/>
              <a:t>style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389281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1090E76-AB31-4B40-9E6F-0CB05B0EAC7E}"/>
              </a:ext>
            </a:extLst>
          </p:cNvPr>
          <p:cNvSpPr/>
          <p:nvPr userDrawn="1"/>
        </p:nvSpPr>
        <p:spPr>
          <a:xfrm>
            <a:off x="0" y="0"/>
            <a:ext cx="12192000" cy="59203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6BC4B7-37CD-E244-A476-3A80A647D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79095"/>
            <a:ext cx="10515600" cy="575522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 noProof="0" dirty="0" err="1"/>
              <a:t>Click</a:t>
            </a:r>
            <a:r>
              <a:rPr lang="fi-FI" noProof="0" dirty="0"/>
              <a:t> to </a:t>
            </a:r>
            <a:r>
              <a:rPr lang="fi-FI" noProof="0" dirty="0" err="1"/>
              <a:t>edit</a:t>
            </a:r>
            <a:r>
              <a:rPr lang="fi-FI" noProof="0" dirty="0"/>
              <a:t> Master </a:t>
            </a:r>
            <a:r>
              <a:rPr lang="fi-FI" noProof="0" dirty="0" err="1"/>
              <a:t>title</a:t>
            </a:r>
            <a:r>
              <a:rPr lang="fi-FI" noProof="0" dirty="0"/>
              <a:t> </a:t>
            </a:r>
            <a:r>
              <a:rPr lang="fi-FI" noProof="0" dirty="0" err="1"/>
              <a:t>style</a:t>
            </a:r>
            <a:endParaRPr lang="fi-FI" noProof="0" dirty="0"/>
          </a:p>
        </p:txBody>
      </p:sp>
      <p:pic>
        <p:nvPicPr>
          <p:cNvPr id="6" name="Picture 5" descr="Logo&#10;&#10;Description automatically generated with medium confidence">
            <a:extLst>
              <a:ext uri="{FF2B5EF4-FFF2-40B4-BE49-F238E27FC236}">
                <a16:creationId xmlns:a16="http://schemas.microsoft.com/office/drawing/2014/main" id="{013F86D0-C9C4-FD45-85DA-BF8212D282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89748" y="6039200"/>
            <a:ext cx="1638228" cy="634300"/>
          </a:xfrm>
          <a:prstGeom prst="rect">
            <a:avLst/>
          </a:prstGeom>
        </p:spPr>
      </p:pic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5771F2C8-4C72-9543-8994-0E84699E66F4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838199" y="2004918"/>
            <a:ext cx="10515599" cy="3411358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30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3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dirty="0" err="1"/>
              <a:t>Click</a:t>
            </a:r>
            <a:r>
              <a:rPr lang="fi-FI" noProof="0" dirty="0"/>
              <a:t> to </a:t>
            </a:r>
            <a:r>
              <a:rPr lang="fi-FI" noProof="0" dirty="0" err="1"/>
              <a:t>edit</a:t>
            </a:r>
            <a:r>
              <a:rPr lang="fi-FI" noProof="0" dirty="0"/>
              <a:t> Master </a:t>
            </a:r>
            <a:r>
              <a:rPr lang="fi-FI" noProof="0" dirty="0" err="1"/>
              <a:t>text</a:t>
            </a:r>
            <a:r>
              <a:rPr lang="fi-FI" noProof="0" dirty="0"/>
              <a:t> </a:t>
            </a:r>
            <a:r>
              <a:rPr lang="fi-FI" noProof="0" dirty="0" err="1"/>
              <a:t>styles</a:t>
            </a:r>
            <a:endParaRPr lang="fi-FI" noProof="0" dirty="0"/>
          </a:p>
          <a:p>
            <a:pPr lvl="1"/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4685966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ITTE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1090E76-AB31-4B40-9E6F-0CB05B0EAC7E}"/>
              </a:ext>
            </a:extLst>
          </p:cNvPr>
          <p:cNvSpPr/>
          <p:nvPr userDrawn="1"/>
        </p:nvSpPr>
        <p:spPr>
          <a:xfrm>
            <a:off x="0" y="0"/>
            <a:ext cx="12192000" cy="592035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6BC4B7-37CD-E244-A476-3A80A647D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79095"/>
            <a:ext cx="10515600" cy="575522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noProof="0"/>
              <a:t>Click to edit Master title style</a:t>
            </a:r>
          </a:p>
        </p:txBody>
      </p:sp>
      <p:pic>
        <p:nvPicPr>
          <p:cNvPr id="6" name="Picture 5" descr="Logo&#10;&#10;Description automatically generated with medium confidence">
            <a:extLst>
              <a:ext uri="{FF2B5EF4-FFF2-40B4-BE49-F238E27FC236}">
                <a16:creationId xmlns:a16="http://schemas.microsoft.com/office/drawing/2014/main" id="{013F86D0-C9C4-FD45-85DA-BF8212D282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89748" y="6039200"/>
            <a:ext cx="1638228" cy="634300"/>
          </a:xfrm>
          <a:prstGeom prst="rect">
            <a:avLst/>
          </a:prstGeom>
        </p:spPr>
      </p:pic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139FDE1E-3511-2C4E-BFC7-4C76B43B31DA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838199" y="2004918"/>
            <a:ext cx="5130115" cy="331869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600" b="1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6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dirty="0" err="1"/>
              <a:t>Click</a:t>
            </a:r>
            <a:r>
              <a:rPr lang="fi-FI" noProof="0" dirty="0"/>
              <a:t> to </a:t>
            </a:r>
            <a:r>
              <a:rPr lang="fi-FI" noProof="0" dirty="0" err="1"/>
              <a:t>edit</a:t>
            </a:r>
            <a:r>
              <a:rPr lang="fi-FI" noProof="0" dirty="0"/>
              <a:t> Master </a:t>
            </a:r>
            <a:r>
              <a:rPr lang="fi-FI" noProof="0" dirty="0" err="1"/>
              <a:t>text</a:t>
            </a:r>
            <a:r>
              <a:rPr lang="fi-FI" noProof="0" dirty="0"/>
              <a:t> </a:t>
            </a:r>
            <a:r>
              <a:rPr lang="fi-FI" noProof="0" dirty="0" err="1"/>
              <a:t>styles</a:t>
            </a:r>
            <a:endParaRPr lang="fi-FI" noProof="0" dirty="0"/>
          </a:p>
          <a:p>
            <a:pPr lvl="1"/>
            <a:endParaRPr lang="fi-FI" noProof="0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FB674FD2-0BD4-BF49-9017-115079CE1EAB}"/>
              </a:ext>
            </a:extLst>
          </p:cNvPr>
          <p:cNvSpPr>
            <a:spLocks noGrp="1"/>
          </p:cNvSpPr>
          <p:nvPr>
            <p:ph type="body" idx="12"/>
          </p:nvPr>
        </p:nvSpPr>
        <p:spPr>
          <a:xfrm>
            <a:off x="6225745" y="2004918"/>
            <a:ext cx="5130115" cy="331869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600" b="1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6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dirty="0" err="1"/>
              <a:t>Click</a:t>
            </a:r>
            <a:r>
              <a:rPr lang="fi-FI" noProof="0" dirty="0"/>
              <a:t> to </a:t>
            </a:r>
            <a:r>
              <a:rPr lang="fi-FI" noProof="0" dirty="0" err="1"/>
              <a:t>edit</a:t>
            </a:r>
            <a:r>
              <a:rPr lang="fi-FI" noProof="0" dirty="0"/>
              <a:t> Master </a:t>
            </a:r>
            <a:r>
              <a:rPr lang="fi-FI" noProof="0" dirty="0" err="1"/>
              <a:t>text</a:t>
            </a:r>
            <a:r>
              <a:rPr lang="fi-FI" noProof="0" dirty="0"/>
              <a:t> </a:t>
            </a:r>
            <a:r>
              <a:rPr lang="fi-FI" noProof="0" dirty="0" err="1"/>
              <a:t>styles</a:t>
            </a:r>
            <a:endParaRPr lang="fi-FI" noProof="0" dirty="0"/>
          </a:p>
          <a:p>
            <a:pPr lvl="1"/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7998132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ÄNDI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9DCB8AE-9890-DE43-B3F1-9FA29E70D77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53ADEAE9-EC47-FB4E-AD53-1133E44F217B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8409482" y="1483776"/>
            <a:ext cx="3467386" cy="3395608"/>
          </a:xfr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23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dirty="0" err="1"/>
              <a:t>Click</a:t>
            </a:r>
            <a:r>
              <a:rPr lang="fi-FI" noProof="0" dirty="0"/>
              <a:t> to </a:t>
            </a:r>
            <a:r>
              <a:rPr lang="fi-FI" noProof="0" dirty="0" err="1"/>
              <a:t>edit</a:t>
            </a:r>
            <a:r>
              <a:rPr lang="fi-FI" noProof="0" dirty="0"/>
              <a:t> Master </a:t>
            </a:r>
            <a:r>
              <a:rPr lang="fi-FI" noProof="0" dirty="0" err="1"/>
              <a:t>text</a:t>
            </a:r>
            <a:r>
              <a:rPr lang="fi-FI" noProof="0" dirty="0"/>
              <a:t> </a:t>
            </a:r>
            <a:r>
              <a:rPr lang="fi-FI" noProof="0" dirty="0" err="1"/>
              <a:t>styles</a:t>
            </a:r>
            <a:endParaRPr lang="fi-FI" noProof="0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6E27E95-2F25-7142-A76B-83C64B1372A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-1"/>
            <a:ext cx="4068792" cy="6858000"/>
          </a:xfrm>
        </p:spPr>
        <p:txBody>
          <a:bodyPr/>
          <a:lstStyle/>
          <a:p>
            <a:endParaRPr lang="fi-FI" noProof="0"/>
          </a:p>
        </p:txBody>
      </p:sp>
      <p:pic>
        <p:nvPicPr>
          <p:cNvPr id="5" name="Picture 4" descr="Logo&#10;&#10;Description automatically generated with medium confidence">
            <a:extLst>
              <a:ext uri="{FF2B5EF4-FFF2-40B4-BE49-F238E27FC236}">
                <a16:creationId xmlns:a16="http://schemas.microsoft.com/office/drawing/2014/main" id="{AB518D5C-77B1-D94E-AB1E-CA9DE01788E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89748" y="6039200"/>
            <a:ext cx="1638228" cy="634300"/>
          </a:xfrm>
          <a:prstGeom prst="rect">
            <a:avLst/>
          </a:prstGeom>
        </p:spPr>
      </p:pic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7646917A-06E7-C040-BBCF-18F90E5BBD04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8409481" y="5063883"/>
            <a:ext cx="3467386" cy="790817"/>
          </a:xfrm>
        </p:spPr>
        <p:txBody>
          <a:bodyPr anchor="t"/>
          <a:lstStyle>
            <a:lvl1pPr marL="0" indent="0" algn="ctr">
              <a:buNone/>
              <a:defRPr sz="1500" b="0" i="1">
                <a:latin typeface="Georgia" panose="02040502050405020303" pitchFamily="18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/>
              <a:t>Click to edit Master text styles</a:t>
            </a:r>
          </a:p>
        </p:txBody>
      </p:sp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66C1485E-F86C-854C-8F4D-CB20D9A8E2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092314" y="-1"/>
            <a:ext cx="4068792" cy="6858000"/>
          </a:xfrm>
        </p:spPr>
        <p:txBody>
          <a:bodyPr/>
          <a:lstStyle/>
          <a:p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93416905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ÄNDILOPETU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5655B871-CB14-7146-97D4-FC529108C6E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53ADEAE9-EC47-FB4E-AD53-1133E44F217B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779489" y="1483776"/>
            <a:ext cx="4572000" cy="3395608"/>
          </a:xfr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23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dirty="0" err="1"/>
              <a:t>Click</a:t>
            </a:r>
            <a:r>
              <a:rPr lang="fi-FI" noProof="0" dirty="0"/>
              <a:t> to </a:t>
            </a:r>
            <a:r>
              <a:rPr lang="fi-FI" noProof="0" dirty="0" err="1"/>
              <a:t>edit</a:t>
            </a:r>
            <a:r>
              <a:rPr lang="fi-FI" noProof="0" dirty="0"/>
              <a:t> Master </a:t>
            </a:r>
            <a:r>
              <a:rPr lang="fi-FI" noProof="0" dirty="0" err="1"/>
              <a:t>text</a:t>
            </a:r>
            <a:r>
              <a:rPr lang="fi-FI" noProof="0" dirty="0"/>
              <a:t> </a:t>
            </a:r>
            <a:r>
              <a:rPr lang="fi-FI" noProof="0" dirty="0" err="1"/>
              <a:t>styles</a:t>
            </a:r>
            <a:endParaRPr lang="fi-FI" noProof="0" dirty="0"/>
          </a:p>
        </p:txBody>
      </p:sp>
      <p:pic>
        <p:nvPicPr>
          <p:cNvPr id="5" name="Picture 4" descr="Logo&#10;&#10;Description automatically generated with medium confidence">
            <a:extLst>
              <a:ext uri="{FF2B5EF4-FFF2-40B4-BE49-F238E27FC236}">
                <a16:creationId xmlns:a16="http://schemas.microsoft.com/office/drawing/2014/main" id="{AB518D5C-77B1-D94E-AB1E-CA9DE01788E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46874" y="6039200"/>
            <a:ext cx="1638228" cy="634300"/>
          </a:xfrm>
          <a:prstGeom prst="rect">
            <a:avLst/>
          </a:prstGeom>
        </p:spPr>
      </p:pic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7646917A-06E7-C040-BBCF-18F90E5BBD04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779489" y="5063883"/>
            <a:ext cx="4572000" cy="790817"/>
          </a:xfrm>
        </p:spPr>
        <p:txBody>
          <a:bodyPr anchor="t"/>
          <a:lstStyle>
            <a:lvl1pPr marL="0" indent="0" algn="ctr">
              <a:buNone/>
              <a:defRPr sz="1500" b="0" i="1">
                <a:latin typeface="Georgia" panose="02040502050405020303" pitchFamily="18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/>
              <a:t>Click to edit Master text styles</a:t>
            </a:r>
          </a:p>
        </p:txBody>
      </p:sp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66C1485E-F86C-854C-8F4D-CB20D9A8E2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123208" y="-1"/>
            <a:ext cx="4068792" cy="6858000"/>
          </a:xfrm>
        </p:spPr>
        <p:txBody>
          <a:bodyPr/>
          <a:lstStyle/>
          <a:p>
            <a:endParaRPr lang="fi-FI" noProof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891C178-6E34-F148-940F-05E15C7B661F}"/>
              </a:ext>
            </a:extLst>
          </p:cNvPr>
          <p:cNvSpPr/>
          <p:nvPr userDrawn="1"/>
        </p:nvSpPr>
        <p:spPr>
          <a:xfrm>
            <a:off x="6094538" y="0"/>
            <a:ext cx="202866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D2F3DEC-9E8C-FE4C-B57C-8D3E6F47D213}"/>
              </a:ext>
            </a:extLst>
          </p:cNvPr>
          <p:cNvSpPr/>
          <p:nvPr userDrawn="1"/>
        </p:nvSpPr>
        <p:spPr>
          <a:xfrm>
            <a:off x="8128935" y="0"/>
            <a:ext cx="2028669" cy="6858000"/>
          </a:xfrm>
          <a:prstGeom prst="rect">
            <a:avLst/>
          </a:prstGeom>
          <a:solidFill>
            <a:schemeClr val="accent1">
              <a:alpha val="6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8045878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KAKANSI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D76D147-9687-9344-8C8D-BD2F3636457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5E0F3C-DB79-0649-9FDA-521305556C69}"/>
              </a:ext>
            </a:extLst>
          </p:cNvPr>
          <p:cNvSpPr/>
          <p:nvPr userDrawn="1"/>
        </p:nvSpPr>
        <p:spPr>
          <a:xfrm>
            <a:off x="10182386" y="0"/>
            <a:ext cx="2009614" cy="1023244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 noProof="0"/>
          </a:p>
        </p:txBody>
      </p:sp>
      <p:pic>
        <p:nvPicPr>
          <p:cNvPr id="9" name="Picture 8" descr="Logo&#10;&#10;Description automatically generated with medium confidence">
            <a:extLst>
              <a:ext uri="{FF2B5EF4-FFF2-40B4-BE49-F238E27FC236}">
                <a16:creationId xmlns:a16="http://schemas.microsoft.com/office/drawing/2014/main" id="{7EB11A1A-3BEF-D744-B65C-229074E7AF1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68079" y="194472"/>
            <a:ext cx="1638228" cy="634300"/>
          </a:xfrm>
          <a:prstGeom prst="rect">
            <a:avLst/>
          </a:prstGeom>
        </p:spPr>
      </p:pic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02B85F9E-919D-2A4C-BFCD-A5FBB3C69DD3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3326065" y="5346074"/>
            <a:ext cx="2175325" cy="1009756"/>
          </a:xfrm>
        </p:spPr>
        <p:txBody>
          <a:bodyPr anchor="t"/>
          <a:lstStyle>
            <a:lvl1pPr marL="0" indent="0">
              <a:buNone/>
              <a:defRPr sz="1500" b="1" i="0">
                <a:solidFill>
                  <a:schemeClr val="bg1"/>
                </a:solidFill>
                <a:latin typeface="Georgia" panose="02040502050405020303" pitchFamily="18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/>
              <a:t>Click to edit Master text styles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144D3AE2-5E57-E440-BDFF-C77D11465E32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6279127" y="5346074"/>
            <a:ext cx="2175325" cy="1009756"/>
          </a:xfrm>
        </p:spPr>
        <p:txBody>
          <a:bodyPr anchor="t"/>
          <a:lstStyle>
            <a:lvl1pPr marL="0" indent="0">
              <a:buNone/>
              <a:defRPr sz="1500" b="1" i="0">
                <a:solidFill>
                  <a:schemeClr val="bg1"/>
                </a:solidFill>
                <a:latin typeface="Georgia" panose="02040502050405020303" pitchFamily="18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/>
              <a:t>Click to edit Master text styles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E177CB89-4E83-6D49-8E76-46F59C95AD76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9232189" y="5346074"/>
            <a:ext cx="2175325" cy="1009756"/>
          </a:xfrm>
        </p:spPr>
        <p:txBody>
          <a:bodyPr anchor="t"/>
          <a:lstStyle>
            <a:lvl1pPr marL="0" indent="0">
              <a:buNone/>
              <a:defRPr sz="1500" b="1" i="0">
                <a:solidFill>
                  <a:schemeClr val="bg1"/>
                </a:solidFill>
                <a:latin typeface="Georgia" panose="02040502050405020303" pitchFamily="18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85743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LTÖ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6CAAC1F-E6E6-C340-9D7F-D43AF530997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5CB073-26A7-F544-9A4D-31072FFBA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2631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fi-FI" noProof="0" dirty="0" err="1"/>
              <a:t>Click</a:t>
            </a:r>
            <a:r>
              <a:rPr lang="fi-FI" noProof="0" dirty="0"/>
              <a:t> to </a:t>
            </a:r>
            <a:r>
              <a:rPr lang="fi-FI" noProof="0" dirty="0" err="1"/>
              <a:t>edit</a:t>
            </a:r>
            <a:r>
              <a:rPr lang="fi-FI" noProof="0" dirty="0"/>
              <a:t> Master </a:t>
            </a:r>
            <a:r>
              <a:rPr lang="fi-FI" noProof="0" dirty="0" err="1"/>
              <a:t>title</a:t>
            </a:r>
            <a:r>
              <a:rPr lang="fi-FI" noProof="0" dirty="0"/>
              <a:t> </a:t>
            </a:r>
            <a:r>
              <a:rPr lang="fi-FI" noProof="0" dirty="0" err="1"/>
              <a:t>style</a:t>
            </a:r>
            <a:endParaRPr lang="fi-FI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78DF1F-C7B8-5B46-B3C4-EC48EEFA1E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07581"/>
            <a:ext cx="10515600" cy="2875824"/>
          </a:xfrm>
        </p:spPr>
        <p:txBody>
          <a:bodyPr/>
          <a:lstStyle>
            <a:lvl1pPr>
              <a:buFont typeface="+mj-lt"/>
              <a:buAutoNum type="arabicPeriod"/>
              <a:defRPr>
                <a:solidFill>
                  <a:schemeClr val="bg1"/>
                </a:solidFill>
              </a:defRPr>
            </a:lvl1pPr>
            <a:lvl2pPr>
              <a:buFont typeface="+mj-lt"/>
              <a:buAutoNum type="arabicPeriod"/>
              <a:defRPr>
                <a:solidFill>
                  <a:schemeClr val="bg1"/>
                </a:solidFill>
              </a:defRPr>
            </a:lvl2pPr>
            <a:lvl3pPr>
              <a:buFont typeface="+mj-lt"/>
              <a:buAutoNum type="arabicPeriod"/>
              <a:defRPr>
                <a:solidFill>
                  <a:schemeClr val="bg1"/>
                </a:solidFill>
              </a:defRPr>
            </a:lvl3pPr>
            <a:lvl4pPr>
              <a:buFont typeface="+mj-lt"/>
              <a:buAutoNum type="arabicPeriod"/>
              <a:defRPr>
                <a:solidFill>
                  <a:schemeClr val="bg1"/>
                </a:solidFill>
              </a:defRPr>
            </a:lvl4pPr>
            <a:lvl5pPr>
              <a:buFont typeface="+mj-lt"/>
              <a:buAutoNum type="arabicPeriod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noProof="0" dirty="0" err="1"/>
              <a:t>Click</a:t>
            </a:r>
            <a:r>
              <a:rPr lang="fi-FI" noProof="0" dirty="0"/>
              <a:t> to </a:t>
            </a:r>
            <a:r>
              <a:rPr lang="fi-FI" noProof="0" dirty="0" err="1"/>
              <a:t>edit</a:t>
            </a:r>
            <a:r>
              <a:rPr lang="fi-FI" noProof="0" dirty="0"/>
              <a:t> Master </a:t>
            </a:r>
            <a:r>
              <a:rPr lang="fi-FI" noProof="0" dirty="0" err="1"/>
              <a:t>text</a:t>
            </a:r>
            <a:r>
              <a:rPr lang="fi-FI" noProof="0" dirty="0"/>
              <a:t> </a:t>
            </a:r>
            <a:r>
              <a:rPr lang="fi-FI" noProof="0" dirty="0" err="1"/>
              <a:t>styles</a:t>
            </a:r>
            <a:endParaRPr lang="fi-FI" noProof="0" dirty="0"/>
          </a:p>
          <a:p>
            <a:pPr lvl="1"/>
            <a:r>
              <a:rPr lang="fi-FI" noProof="0" dirty="0"/>
              <a:t>Second </a:t>
            </a:r>
            <a:r>
              <a:rPr lang="fi-FI" noProof="0" dirty="0" err="1"/>
              <a:t>level</a:t>
            </a:r>
            <a:endParaRPr lang="fi-FI" noProof="0" dirty="0"/>
          </a:p>
          <a:p>
            <a:pPr lvl="2"/>
            <a:r>
              <a:rPr lang="fi-FI" noProof="0" dirty="0"/>
              <a:t>Third </a:t>
            </a:r>
            <a:r>
              <a:rPr lang="fi-FI" noProof="0" dirty="0" err="1"/>
              <a:t>level</a:t>
            </a:r>
            <a:endParaRPr lang="fi-FI" noProof="0" dirty="0"/>
          </a:p>
          <a:p>
            <a:pPr lvl="3"/>
            <a:r>
              <a:rPr lang="fi-FI" noProof="0" dirty="0" err="1"/>
              <a:t>Fourth</a:t>
            </a:r>
            <a:r>
              <a:rPr lang="fi-FI" noProof="0" dirty="0"/>
              <a:t> </a:t>
            </a:r>
            <a:r>
              <a:rPr lang="fi-FI" noProof="0" dirty="0" err="1"/>
              <a:t>level</a:t>
            </a:r>
            <a:endParaRPr lang="fi-FI" noProof="0" dirty="0"/>
          </a:p>
          <a:p>
            <a:pPr lvl="4"/>
            <a:r>
              <a:rPr lang="fi-FI" noProof="0" dirty="0" err="1"/>
              <a:t>Fifth</a:t>
            </a:r>
            <a:r>
              <a:rPr lang="fi-FI" noProof="0" dirty="0"/>
              <a:t> </a:t>
            </a:r>
            <a:r>
              <a:rPr lang="fi-FI" noProof="0" dirty="0" err="1"/>
              <a:t>level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500356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YHYT KITEYT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BC4B7-37CD-E244-A476-3A80A647D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9491"/>
            <a:ext cx="10515600" cy="3695431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5400"/>
            </a:lvl1pPr>
          </a:lstStyle>
          <a:p>
            <a:r>
              <a:rPr lang="fi-FI" noProof="0" dirty="0" err="1"/>
              <a:t>Click</a:t>
            </a:r>
            <a:r>
              <a:rPr lang="fi-FI" noProof="0" dirty="0"/>
              <a:t> to </a:t>
            </a:r>
            <a:r>
              <a:rPr lang="fi-FI" noProof="0" dirty="0" err="1"/>
              <a:t>edit</a:t>
            </a:r>
            <a:r>
              <a:rPr lang="fi-FI" noProof="0" dirty="0"/>
              <a:t> Master </a:t>
            </a:r>
            <a:r>
              <a:rPr lang="fi-FI" noProof="0" dirty="0" err="1"/>
              <a:t>title</a:t>
            </a:r>
            <a:r>
              <a:rPr lang="fi-FI" noProof="0" dirty="0"/>
              <a:t> </a:t>
            </a:r>
            <a:r>
              <a:rPr lang="fi-FI" noProof="0" dirty="0" err="1"/>
              <a:t>style</a:t>
            </a:r>
            <a:endParaRPr lang="fi-FI" noProof="0" dirty="0"/>
          </a:p>
        </p:txBody>
      </p:sp>
      <p:pic>
        <p:nvPicPr>
          <p:cNvPr id="6" name="Picture 5" descr="Logo&#10;&#10;Description automatically generated with medium confidence">
            <a:extLst>
              <a:ext uri="{FF2B5EF4-FFF2-40B4-BE49-F238E27FC236}">
                <a16:creationId xmlns:a16="http://schemas.microsoft.com/office/drawing/2014/main" id="{013F86D0-C9C4-FD45-85DA-BF8212D282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89748" y="6039200"/>
            <a:ext cx="1638228" cy="63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871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BC4B7-37CD-E244-A476-3A80A647D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9491"/>
            <a:ext cx="10515600" cy="3695431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2800" b="0">
                <a:latin typeface="Georgia" panose="02040502050405020303" pitchFamily="18" charset="0"/>
              </a:defRPr>
            </a:lvl1pPr>
          </a:lstStyle>
          <a:p>
            <a:r>
              <a:rPr lang="fi-FI" noProof="0" dirty="0" err="1"/>
              <a:t>Click</a:t>
            </a:r>
            <a:r>
              <a:rPr lang="fi-FI" noProof="0" dirty="0"/>
              <a:t> to </a:t>
            </a:r>
            <a:r>
              <a:rPr lang="fi-FI" noProof="0" dirty="0" err="1"/>
              <a:t>edit</a:t>
            </a:r>
            <a:r>
              <a:rPr lang="fi-FI" noProof="0" dirty="0"/>
              <a:t> Master </a:t>
            </a:r>
            <a:r>
              <a:rPr lang="fi-FI" noProof="0" dirty="0" err="1"/>
              <a:t>title</a:t>
            </a:r>
            <a:r>
              <a:rPr lang="fi-FI" noProof="0" dirty="0"/>
              <a:t> </a:t>
            </a:r>
            <a:r>
              <a:rPr lang="fi-FI" noProof="0" dirty="0" err="1"/>
              <a:t>style</a:t>
            </a:r>
            <a:endParaRPr lang="fi-FI" noProof="0" dirty="0"/>
          </a:p>
        </p:txBody>
      </p:sp>
      <p:pic>
        <p:nvPicPr>
          <p:cNvPr id="6" name="Picture 5" descr="Logo&#10;&#10;Description automatically generated with medium confidence">
            <a:extLst>
              <a:ext uri="{FF2B5EF4-FFF2-40B4-BE49-F238E27FC236}">
                <a16:creationId xmlns:a16="http://schemas.microsoft.com/office/drawing/2014/main" id="{013F86D0-C9C4-FD45-85DA-BF8212D282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89748" y="6039200"/>
            <a:ext cx="1638228" cy="63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7217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BC4B7-37CD-E244-A476-3A80A647D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2867"/>
            <a:ext cx="10515600" cy="78175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000"/>
            </a:lvl1pPr>
          </a:lstStyle>
          <a:p>
            <a:r>
              <a:rPr lang="fi-FI" noProof="0" dirty="0" err="1"/>
              <a:t>Click</a:t>
            </a:r>
            <a:r>
              <a:rPr lang="fi-FI" noProof="0" dirty="0"/>
              <a:t> to </a:t>
            </a:r>
            <a:r>
              <a:rPr lang="fi-FI" noProof="0" dirty="0" err="1"/>
              <a:t>edit</a:t>
            </a:r>
            <a:r>
              <a:rPr lang="fi-FI" noProof="0" dirty="0"/>
              <a:t> Master </a:t>
            </a:r>
            <a:r>
              <a:rPr lang="fi-FI" noProof="0" dirty="0" err="1"/>
              <a:t>title</a:t>
            </a:r>
            <a:r>
              <a:rPr lang="fi-FI" noProof="0" dirty="0"/>
              <a:t> </a:t>
            </a:r>
            <a:r>
              <a:rPr lang="fi-FI" noProof="0" dirty="0" err="1"/>
              <a:t>style</a:t>
            </a:r>
            <a:endParaRPr lang="fi-FI" noProof="0" dirty="0"/>
          </a:p>
        </p:txBody>
      </p:sp>
      <p:pic>
        <p:nvPicPr>
          <p:cNvPr id="6" name="Picture 5" descr="Logo&#10;&#10;Description automatically generated with medium confidence">
            <a:extLst>
              <a:ext uri="{FF2B5EF4-FFF2-40B4-BE49-F238E27FC236}">
                <a16:creationId xmlns:a16="http://schemas.microsoft.com/office/drawing/2014/main" id="{013F86D0-C9C4-FD45-85DA-BF8212D282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89748" y="6039200"/>
            <a:ext cx="1638228" cy="634300"/>
          </a:xfrm>
          <a:prstGeom prst="rect">
            <a:avLst/>
          </a:prstGeom>
        </p:spPr>
      </p:pic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2399F695-8668-224C-8AFC-D44698FF566F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838199" y="2809484"/>
            <a:ext cx="10515600" cy="2800486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23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0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dirty="0" err="1"/>
              <a:t>Click</a:t>
            </a:r>
            <a:r>
              <a:rPr lang="fi-FI" noProof="0" dirty="0"/>
              <a:t> to </a:t>
            </a:r>
            <a:r>
              <a:rPr lang="fi-FI" noProof="0" dirty="0" err="1"/>
              <a:t>edit</a:t>
            </a:r>
            <a:r>
              <a:rPr lang="fi-FI" noProof="0" dirty="0"/>
              <a:t> Master </a:t>
            </a:r>
            <a:r>
              <a:rPr lang="fi-FI" noProof="0" dirty="0" err="1"/>
              <a:t>text</a:t>
            </a:r>
            <a:r>
              <a:rPr lang="fi-FI" noProof="0" dirty="0"/>
              <a:t> </a:t>
            </a:r>
            <a:r>
              <a:rPr lang="fi-FI" noProof="0" dirty="0" err="1"/>
              <a:t>styles</a:t>
            </a:r>
            <a:endParaRPr lang="fi-FI" noProof="0" dirty="0"/>
          </a:p>
          <a:p>
            <a:pPr lvl="1"/>
            <a:endParaRPr lang="fi-FI" b="0" noProof="0" dirty="0"/>
          </a:p>
          <a:p>
            <a:pPr lvl="2"/>
            <a:endParaRPr lang="fi-FI" b="0" noProof="0" dirty="0"/>
          </a:p>
          <a:p>
            <a:pPr lvl="3"/>
            <a:endParaRPr lang="fi-FI" noProof="0" dirty="0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458B2654-D836-4347-9069-004B90A0A553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838199" y="2359779"/>
            <a:ext cx="10515600" cy="336550"/>
          </a:xfrm>
        </p:spPr>
        <p:txBody>
          <a:bodyPr anchor="t"/>
          <a:lstStyle>
            <a:lvl1pPr marL="0" indent="0">
              <a:buNone/>
              <a:defRPr sz="23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dirty="0" err="1"/>
              <a:t>Click</a:t>
            </a:r>
            <a:r>
              <a:rPr lang="fi-FI" noProof="0" dirty="0"/>
              <a:t> to </a:t>
            </a:r>
            <a:r>
              <a:rPr lang="fi-FI" noProof="0" dirty="0" err="1"/>
              <a:t>edit</a:t>
            </a:r>
            <a:r>
              <a:rPr lang="fi-FI" noProof="0" dirty="0"/>
              <a:t> Master </a:t>
            </a:r>
            <a:r>
              <a:rPr lang="fi-FI" noProof="0" dirty="0" err="1"/>
              <a:t>text</a:t>
            </a:r>
            <a:r>
              <a:rPr lang="fi-FI" noProof="0" dirty="0"/>
              <a:t> </a:t>
            </a:r>
            <a:r>
              <a:rPr lang="fi-FI" noProof="0" dirty="0" err="1"/>
              <a:t>styles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414733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BC4B7-37CD-E244-A476-3A80A647D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2867"/>
            <a:ext cx="10515600" cy="78175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000"/>
            </a:lvl1pPr>
          </a:lstStyle>
          <a:p>
            <a:r>
              <a:rPr lang="fi-FI" noProof="0" dirty="0" err="1"/>
              <a:t>Click</a:t>
            </a:r>
            <a:r>
              <a:rPr lang="fi-FI" noProof="0" dirty="0"/>
              <a:t> to </a:t>
            </a:r>
            <a:r>
              <a:rPr lang="fi-FI" noProof="0" dirty="0" err="1"/>
              <a:t>edit</a:t>
            </a:r>
            <a:r>
              <a:rPr lang="fi-FI" noProof="0" dirty="0"/>
              <a:t> Master </a:t>
            </a:r>
            <a:r>
              <a:rPr lang="fi-FI" noProof="0" dirty="0" err="1"/>
              <a:t>title</a:t>
            </a:r>
            <a:r>
              <a:rPr lang="fi-FI" noProof="0" dirty="0"/>
              <a:t> </a:t>
            </a:r>
            <a:r>
              <a:rPr lang="fi-FI" noProof="0" dirty="0" err="1"/>
              <a:t>style</a:t>
            </a:r>
            <a:endParaRPr lang="fi-FI" noProof="0" dirty="0"/>
          </a:p>
        </p:txBody>
      </p:sp>
      <p:pic>
        <p:nvPicPr>
          <p:cNvPr id="6" name="Picture 5" descr="Logo&#10;&#10;Description automatically generated with medium confidence">
            <a:extLst>
              <a:ext uri="{FF2B5EF4-FFF2-40B4-BE49-F238E27FC236}">
                <a16:creationId xmlns:a16="http://schemas.microsoft.com/office/drawing/2014/main" id="{013F86D0-C9C4-FD45-85DA-BF8212D282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89748" y="6039200"/>
            <a:ext cx="1638228" cy="634300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25BBE2-965C-4042-BAD8-4FC805621BF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2355850"/>
            <a:ext cx="10515600" cy="29448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75455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 KAKSI KOLUMN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EE267E-97C1-F248-9AFC-610387D73B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185864"/>
            <a:ext cx="5157787" cy="823912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dirty="0" err="1"/>
              <a:t>Click</a:t>
            </a:r>
            <a:r>
              <a:rPr lang="fi-FI" noProof="0" dirty="0"/>
              <a:t> to </a:t>
            </a:r>
            <a:r>
              <a:rPr lang="fi-FI" noProof="0" dirty="0" err="1"/>
              <a:t>edit</a:t>
            </a:r>
            <a:r>
              <a:rPr lang="fi-FI" noProof="0" dirty="0"/>
              <a:t> Master </a:t>
            </a:r>
            <a:r>
              <a:rPr lang="fi-FI" noProof="0" dirty="0" err="1"/>
              <a:t>text</a:t>
            </a:r>
            <a:r>
              <a:rPr lang="fi-FI" noProof="0" dirty="0"/>
              <a:t> </a:t>
            </a:r>
            <a:r>
              <a:rPr lang="fi-FI" noProof="0" dirty="0" err="1"/>
              <a:t>styles</a:t>
            </a:r>
            <a:endParaRPr lang="fi-FI" noProof="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47243B-BAA3-D940-A23E-6F1DF1E6D8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185864"/>
            <a:ext cx="5183188" cy="823912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/>
              <a:t>Click to edit Master text styles</a:t>
            </a:r>
          </a:p>
        </p:txBody>
      </p:sp>
      <p:pic>
        <p:nvPicPr>
          <p:cNvPr id="11" name="Picture 10" descr="Logo&#10;&#10;Description automatically generated with medium confidence">
            <a:extLst>
              <a:ext uri="{FF2B5EF4-FFF2-40B4-BE49-F238E27FC236}">
                <a16:creationId xmlns:a16="http://schemas.microsoft.com/office/drawing/2014/main" id="{CA65FCB3-5C68-DF4D-B3D0-601410673B1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89748" y="6039200"/>
            <a:ext cx="1638228" cy="634300"/>
          </a:xfrm>
          <a:prstGeom prst="rect">
            <a:avLst/>
          </a:prstGeom>
        </p:spPr>
      </p:pic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6078FF3-7CF2-B747-84A2-136E76FC7CC5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838199" y="2505075"/>
            <a:ext cx="5181602" cy="3534125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23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0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dirty="0" err="1"/>
              <a:t>Click</a:t>
            </a:r>
            <a:r>
              <a:rPr lang="fi-FI" noProof="0" dirty="0"/>
              <a:t> to </a:t>
            </a:r>
            <a:r>
              <a:rPr lang="fi-FI" noProof="0" dirty="0" err="1"/>
              <a:t>edit</a:t>
            </a:r>
            <a:r>
              <a:rPr lang="fi-FI" noProof="0" dirty="0"/>
              <a:t> Master </a:t>
            </a:r>
            <a:r>
              <a:rPr lang="fi-FI" noProof="0" dirty="0" err="1"/>
              <a:t>text</a:t>
            </a:r>
            <a:r>
              <a:rPr lang="fi-FI" noProof="0" dirty="0"/>
              <a:t> </a:t>
            </a:r>
            <a:r>
              <a:rPr lang="fi-FI" noProof="0" dirty="0" err="1"/>
              <a:t>styles</a:t>
            </a:r>
            <a:endParaRPr lang="fi-FI" noProof="0" dirty="0"/>
          </a:p>
          <a:p>
            <a:pPr lvl="1"/>
            <a:endParaRPr lang="fi-FI" b="0" noProof="0" dirty="0"/>
          </a:p>
          <a:p>
            <a:pPr lvl="2"/>
            <a:endParaRPr lang="fi-FI" noProof="0" dirty="0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85D56223-2B0B-BF47-A473-46887AC2D849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6189688" y="2505075"/>
            <a:ext cx="5181602" cy="3534125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23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0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dirty="0" err="1"/>
              <a:t>Click</a:t>
            </a:r>
            <a:r>
              <a:rPr lang="fi-FI" noProof="0" dirty="0"/>
              <a:t> to </a:t>
            </a:r>
            <a:r>
              <a:rPr lang="fi-FI" noProof="0" dirty="0" err="1"/>
              <a:t>edit</a:t>
            </a:r>
            <a:r>
              <a:rPr lang="fi-FI" noProof="0" dirty="0"/>
              <a:t> Master </a:t>
            </a:r>
            <a:r>
              <a:rPr lang="fi-FI" noProof="0" dirty="0" err="1"/>
              <a:t>text</a:t>
            </a:r>
            <a:r>
              <a:rPr lang="fi-FI" noProof="0" dirty="0"/>
              <a:t> </a:t>
            </a:r>
            <a:r>
              <a:rPr lang="fi-FI" noProof="0" dirty="0" err="1"/>
              <a:t>styles</a:t>
            </a:r>
            <a:endParaRPr lang="fi-FI" noProof="0" dirty="0"/>
          </a:p>
          <a:p>
            <a:pPr lvl="1"/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467467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A KAKSI KOLUMN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EE267E-97C1-F248-9AFC-610387D73B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185864"/>
            <a:ext cx="5157787" cy="823912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dirty="0" err="1"/>
              <a:t>Click</a:t>
            </a:r>
            <a:r>
              <a:rPr lang="fi-FI" noProof="0" dirty="0"/>
              <a:t> to </a:t>
            </a:r>
            <a:r>
              <a:rPr lang="fi-FI" noProof="0" dirty="0" err="1"/>
              <a:t>edit</a:t>
            </a:r>
            <a:r>
              <a:rPr lang="fi-FI" noProof="0" dirty="0"/>
              <a:t> Master </a:t>
            </a:r>
            <a:r>
              <a:rPr lang="fi-FI" noProof="0" dirty="0" err="1"/>
              <a:t>text</a:t>
            </a:r>
            <a:r>
              <a:rPr lang="fi-FI" noProof="0" dirty="0"/>
              <a:t> </a:t>
            </a:r>
            <a:r>
              <a:rPr lang="fi-FI" noProof="0" dirty="0" err="1"/>
              <a:t>styles</a:t>
            </a:r>
            <a:endParaRPr lang="fi-FI" noProof="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47243B-BAA3-D940-A23E-6F1DF1E6D8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185864"/>
            <a:ext cx="5183188" cy="823912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/>
              <a:t>Click to edit Master text styles</a:t>
            </a:r>
          </a:p>
        </p:txBody>
      </p:sp>
      <p:pic>
        <p:nvPicPr>
          <p:cNvPr id="11" name="Picture 10" descr="Logo&#10;&#10;Description automatically generated with medium confidence">
            <a:extLst>
              <a:ext uri="{FF2B5EF4-FFF2-40B4-BE49-F238E27FC236}">
                <a16:creationId xmlns:a16="http://schemas.microsoft.com/office/drawing/2014/main" id="{CA65FCB3-5C68-DF4D-B3D0-601410673B1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89748" y="6039200"/>
            <a:ext cx="1638228" cy="634300"/>
          </a:xfrm>
          <a:prstGeom prst="rect">
            <a:avLst/>
          </a:prstGeom>
        </p:spPr>
      </p:pic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FD694F22-1DF2-BA4B-86A9-3FCCF15BE1A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2505075"/>
            <a:ext cx="5157787" cy="35341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05A15A47-6782-C54A-93D2-C9A0760099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172993" y="2505075"/>
            <a:ext cx="5181601" cy="35341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1151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8F7963-B688-6345-9742-540145AD67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i-FI" noProof="0" dirty="0" err="1"/>
              <a:t>Click</a:t>
            </a:r>
            <a:r>
              <a:rPr lang="fi-FI" noProof="0" dirty="0"/>
              <a:t> to </a:t>
            </a:r>
            <a:r>
              <a:rPr lang="fi-FI" noProof="0" dirty="0" err="1"/>
              <a:t>edit</a:t>
            </a:r>
            <a:r>
              <a:rPr lang="fi-FI" noProof="0" dirty="0"/>
              <a:t> Master </a:t>
            </a:r>
            <a:r>
              <a:rPr lang="fi-FI" noProof="0" dirty="0" err="1"/>
              <a:t>text</a:t>
            </a:r>
            <a:r>
              <a:rPr lang="fi-FI" noProof="0" dirty="0"/>
              <a:t> </a:t>
            </a:r>
            <a:r>
              <a:rPr lang="fi-FI" noProof="0" dirty="0" err="1"/>
              <a:t>styles</a:t>
            </a:r>
            <a:endParaRPr lang="fi-FI" noProof="0" dirty="0"/>
          </a:p>
          <a:p>
            <a:pPr lvl="1"/>
            <a:r>
              <a:rPr lang="fi-FI" noProof="0" dirty="0"/>
              <a:t>Second </a:t>
            </a:r>
            <a:r>
              <a:rPr lang="fi-FI" noProof="0" dirty="0" err="1"/>
              <a:t>level</a:t>
            </a:r>
            <a:endParaRPr lang="fi-FI" noProof="0" dirty="0"/>
          </a:p>
          <a:p>
            <a:pPr lvl="2"/>
            <a:r>
              <a:rPr lang="fi-FI" noProof="0" dirty="0"/>
              <a:t>Third </a:t>
            </a:r>
            <a:r>
              <a:rPr lang="fi-FI" noProof="0" dirty="0" err="1"/>
              <a:t>level</a:t>
            </a:r>
            <a:endParaRPr lang="fi-FI" noProof="0" dirty="0"/>
          </a:p>
          <a:p>
            <a:pPr lvl="3"/>
            <a:r>
              <a:rPr lang="fi-FI" noProof="0" dirty="0" err="1"/>
              <a:t>Fourth</a:t>
            </a:r>
            <a:r>
              <a:rPr lang="fi-FI" noProof="0" dirty="0"/>
              <a:t> </a:t>
            </a:r>
            <a:r>
              <a:rPr lang="fi-FI" noProof="0" dirty="0" err="1"/>
              <a:t>level</a:t>
            </a:r>
            <a:endParaRPr lang="fi-FI" noProof="0" dirty="0"/>
          </a:p>
          <a:p>
            <a:pPr lvl="4"/>
            <a:r>
              <a:rPr lang="fi-FI" noProof="0" dirty="0" err="1"/>
              <a:t>Fifth</a:t>
            </a:r>
            <a:r>
              <a:rPr lang="fi-FI" noProof="0" dirty="0"/>
              <a:t> </a:t>
            </a:r>
            <a:r>
              <a:rPr lang="fi-FI" noProof="0" dirty="0" err="1"/>
              <a:t>level</a:t>
            </a:r>
            <a:endParaRPr lang="fi-FI" noProof="0" dirty="0"/>
          </a:p>
        </p:txBody>
      </p:sp>
      <p:sp>
        <p:nvSpPr>
          <p:cNvPr id="11" name="Title Placeholder 10">
            <a:extLst>
              <a:ext uri="{FF2B5EF4-FFF2-40B4-BE49-F238E27FC236}">
                <a16:creationId xmlns:a16="http://schemas.microsoft.com/office/drawing/2014/main" id="{13ADB4FF-36A8-5847-9E28-618A7E399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4E3EEA6-F284-034E-8910-605416FAEBAF}"/>
              </a:ext>
            </a:extLst>
          </p:cNvPr>
          <p:cNvSpPr txBox="1"/>
          <p:nvPr userDrawn="1"/>
        </p:nvSpPr>
        <p:spPr>
          <a:xfrm>
            <a:off x="272592" y="6392083"/>
            <a:ext cx="42522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0" i="0" noProof="1">
                <a:latin typeface="Arial" panose="020B0604020202020204" pitchFamily="34" charset="0"/>
                <a:cs typeface="Arial" panose="020B0604020202020204" pitchFamily="34" charset="0"/>
              </a:rPr>
              <a:t>Otsikko｜päivämäärä</a:t>
            </a:r>
          </a:p>
        </p:txBody>
      </p:sp>
    </p:spTree>
    <p:extLst>
      <p:ext uri="{BB962C8B-B14F-4D97-AF65-F5344CB8AC3E}">
        <p14:creationId xmlns:p14="http://schemas.microsoft.com/office/powerpoint/2010/main" val="1923731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4" r:id="rId4"/>
    <p:sldLayoutId id="2147483662" r:id="rId5"/>
    <p:sldLayoutId id="2147483664" r:id="rId6"/>
    <p:sldLayoutId id="2147483665" r:id="rId7"/>
    <p:sldLayoutId id="2147483653" r:id="rId8"/>
    <p:sldLayoutId id="2147483692" r:id="rId9"/>
    <p:sldLayoutId id="2147483667" r:id="rId10"/>
    <p:sldLayoutId id="2147483668" r:id="rId11"/>
    <p:sldLayoutId id="2147483669" r:id="rId12"/>
    <p:sldLayoutId id="2147483670" r:id="rId13"/>
    <p:sldLayoutId id="2147483691" r:id="rId14"/>
    <p:sldLayoutId id="2147483672" r:id="rId15"/>
    <p:sldLayoutId id="2147483671" r:id="rId16"/>
    <p:sldLayoutId id="2147483673" r:id="rId17"/>
    <p:sldLayoutId id="2147483674" r:id="rId18"/>
    <p:sldLayoutId id="2147483675" r:id="rId19"/>
    <p:sldLayoutId id="2147483676" r:id="rId20"/>
    <p:sldLayoutId id="2147483678" r:id="rId21"/>
    <p:sldLayoutId id="2147483679" r:id="rId22"/>
    <p:sldLayoutId id="2147483681" r:id="rId23"/>
    <p:sldLayoutId id="2147483680" r:id="rId24"/>
    <p:sldLayoutId id="2147483684" r:id="rId25"/>
    <p:sldLayoutId id="2147483686" r:id="rId26"/>
    <p:sldLayoutId id="2147483687" r:id="rId27"/>
    <p:sldLayoutId id="2147483688" r:id="rId28"/>
    <p:sldLayoutId id="2147483689" r:id="rId2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BD555210-925B-AB41-B528-EF0F97C089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Tukityöllistäminen 2022</a:t>
            </a:r>
            <a:br>
              <a:rPr lang="fi-FI" dirty="0"/>
            </a:br>
            <a:r>
              <a:rPr lang="fi-FI" dirty="0"/>
              <a:t>Suomen Punainen Risti</a:t>
            </a:r>
          </a:p>
        </p:txBody>
      </p:sp>
      <p:sp>
        <p:nvSpPr>
          <p:cNvPr id="11" name="Subtitle 10">
            <a:extLst>
              <a:ext uri="{FF2B5EF4-FFF2-40B4-BE49-F238E27FC236}">
                <a16:creationId xmlns:a16="http://schemas.microsoft.com/office/drawing/2014/main" id="{ED0D0F6F-6D2C-4149-86E7-C3A26F4845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05382"/>
            <a:ext cx="9144000" cy="1229374"/>
          </a:xfrm>
        </p:spPr>
        <p:txBody>
          <a:bodyPr/>
          <a:lstStyle/>
          <a:p>
            <a:r>
              <a:rPr lang="fi-FI" dirty="0"/>
              <a:t>Charlotta Riska, 11.4.2023</a:t>
            </a:r>
          </a:p>
          <a:p>
            <a:r>
              <a:rPr lang="fi-FI" dirty="0"/>
              <a:t>SPR:n Keskustoimisto, henkilöstöosasto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143861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5A4E4-86A7-0141-8CC1-7DFAE09609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2594" y="2088404"/>
            <a:ext cx="9505406" cy="2681191"/>
          </a:xfrm>
        </p:spPr>
        <p:txBody>
          <a:bodyPr>
            <a:normAutofit/>
          </a:bodyPr>
          <a:lstStyle/>
          <a:p>
            <a:r>
              <a:rPr lang="en-GB" dirty="0" err="1"/>
              <a:t>Näkymät</a:t>
            </a:r>
            <a:r>
              <a:rPr lang="en-GB" dirty="0"/>
              <a:t> </a:t>
            </a:r>
            <a:r>
              <a:rPr lang="en-GB" dirty="0" err="1"/>
              <a:t>vuodelle</a:t>
            </a:r>
            <a:r>
              <a:rPr lang="en-GB" dirty="0"/>
              <a:t> 2023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445125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CDE1FAD-12D7-1B43-BB97-27953D37FB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818800"/>
            <a:ext cx="5157787" cy="657303"/>
          </a:xfrm>
        </p:spPr>
        <p:txBody>
          <a:bodyPr/>
          <a:lstStyle/>
          <a:p>
            <a:r>
              <a:rPr lang="en-GB" sz="2700" dirty="0"/>
              <a:t>Uusi </a:t>
            </a:r>
            <a:r>
              <a:rPr lang="en-GB" sz="2700" dirty="0" err="1"/>
              <a:t>palkkatukilaki</a:t>
            </a:r>
            <a:r>
              <a:rPr lang="en-GB" sz="2700" dirty="0"/>
              <a:t> 1.7.2023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350347-FEC3-7642-ABD9-FAB3C2F681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692332"/>
            <a:ext cx="5183188" cy="783772"/>
          </a:xfrm>
        </p:spPr>
        <p:txBody>
          <a:bodyPr/>
          <a:lstStyle/>
          <a:p>
            <a:r>
              <a:rPr lang="en-GB" sz="2700" dirty="0" err="1"/>
              <a:t>Sähköinen</a:t>
            </a:r>
            <a:r>
              <a:rPr lang="en-GB" sz="2700" dirty="0"/>
              <a:t> </a:t>
            </a:r>
            <a:r>
              <a:rPr lang="en-GB" sz="2700" dirty="0" err="1"/>
              <a:t>tilastointi</a:t>
            </a:r>
            <a:r>
              <a:rPr lang="en-GB" sz="2700" dirty="0"/>
              <a:t> </a:t>
            </a:r>
            <a:r>
              <a:rPr lang="en-GB" sz="2700" dirty="0" err="1"/>
              <a:t>jatkossa</a:t>
            </a:r>
            <a:endParaRPr lang="en-GB" sz="27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4D2994-6449-DC4C-A2B3-FAFF43825AC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1776550"/>
            <a:ext cx="5157787" cy="3534126"/>
          </a:xfrm>
        </p:spPr>
        <p:txBody>
          <a:bodyPr/>
          <a:lstStyle/>
          <a:p>
            <a:r>
              <a:rPr lang="en-GB" dirty="0"/>
              <a:t>100% </a:t>
            </a:r>
            <a:r>
              <a:rPr lang="en-GB" dirty="0" err="1"/>
              <a:t>tuessa</a:t>
            </a:r>
            <a:r>
              <a:rPr lang="en-GB" dirty="0"/>
              <a:t> </a:t>
            </a:r>
            <a:r>
              <a:rPr lang="en-GB" dirty="0" err="1"/>
              <a:t>jakso</a:t>
            </a:r>
            <a:r>
              <a:rPr lang="en-GB" dirty="0"/>
              <a:t> </a:t>
            </a:r>
            <a:r>
              <a:rPr lang="en-GB" dirty="0" err="1"/>
              <a:t>jatkossa</a:t>
            </a:r>
            <a:r>
              <a:rPr lang="en-GB" dirty="0"/>
              <a:t> 10kk, </a:t>
            </a:r>
            <a:r>
              <a:rPr lang="en-GB" dirty="0" err="1"/>
              <a:t>ei</a:t>
            </a:r>
            <a:r>
              <a:rPr lang="en-GB" dirty="0"/>
              <a:t> </a:t>
            </a:r>
            <a:r>
              <a:rPr lang="en-GB" dirty="0" err="1"/>
              <a:t>mahdollisuutta</a:t>
            </a:r>
            <a:r>
              <a:rPr lang="en-GB" dirty="0"/>
              <a:t> </a:t>
            </a:r>
            <a:r>
              <a:rPr lang="en-GB" dirty="0" err="1"/>
              <a:t>jatkoon</a:t>
            </a:r>
            <a:endParaRPr lang="en-GB" dirty="0"/>
          </a:p>
          <a:p>
            <a:r>
              <a:rPr lang="en-GB" dirty="0"/>
              <a:t>100% </a:t>
            </a:r>
            <a:r>
              <a:rPr lang="en-GB" dirty="0" err="1"/>
              <a:t>tuessa</a:t>
            </a:r>
            <a:r>
              <a:rPr lang="en-GB" dirty="0"/>
              <a:t> </a:t>
            </a:r>
            <a:r>
              <a:rPr lang="en-GB" dirty="0" err="1"/>
              <a:t>korvataan</a:t>
            </a:r>
            <a:r>
              <a:rPr lang="en-GB" dirty="0"/>
              <a:t> </a:t>
            </a:r>
            <a:r>
              <a:rPr lang="en-GB" dirty="0" err="1"/>
              <a:t>sivukulut</a:t>
            </a:r>
            <a:r>
              <a:rPr lang="en-GB" dirty="0"/>
              <a:t> </a:t>
            </a:r>
            <a:r>
              <a:rPr lang="en-GB" dirty="0" err="1"/>
              <a:t>kertoimella</a:t>
            </a:r>
            <a:r>
              <a:rPr lang="en-GB" dirty="0"/>
              <a:t> 1,23, </a:t>
            </a:r>
            <a:r>
              <a:rPr lang="en-GB" dirty="0" err="1"/>
              <a:t>muissa</a:t>
            </a:r>
            <a:r>
              <a:rPr lang="en-GB" dirty="0"/>
              <a:t> </a:t>
            </a:r>
            <a:r>
              <a:rPr lang="en-GB" dirty="0" err="1"/>
              <a:t>osittaisissa</a:t>
            </a:r>
            <a:r>
              <a:rPr lang="en-GB" dirty="0"/>
              <a:t> </a:t>
            </a:r>
            <a:r>
              <a:rPr lang="en-GB" dirty="0" err="1"/>
              <a:t>palkkatuissa</a:t>
            </a:r>
            <a:r>
              <a:rPr lang="en-GB" dirty="0"/>
              <a:t> </a:t>
            </a:r>
            <a:r>
              <a:rPr lang="en-GB" dirty="0" err="1"/>
              <a:t>sivukulut</a:t>
            </a:r>
            <a:r>
              <a:rPr lang="en-GB" dirty="0"/>
              <a:t> </a:t>
            </a:r>
            <a:r>
              <a:rPr lang="en-GB" dirty="0" err="1"/>
              <a:t>siirtyvät</a:t>
            </a:r>
            <a:r>
              <a:rPr lang="en-GB" dirty="0"/>
              <a:t> </a:t>
            </a:r>
            <a:r>
              <a:rPr lang="en-GB" dirty="0" err="1"/>
              <a:t>työnantajan</a:t>
            </a:r>
            <a:r>
              <a:rPr lang="en-GB" dirty="0"/>
              <a:t> </a:t>
            </a:r>
            <a:r>
              <a:rPr lang="en-GB" dirty="0" err="1"/>
              <a:t>maksettavaksi</a:t>
            </a:r>
            <a:endParaRPr lang="en-GB" dirty="0"/>
          </a:p>
          <a:p>
            <a:r>
              <a:rPr lang="en-GB" dirty="0" err="1"/>
              <a:t>Seurataan</a:t>
            </a:r>
            <a:r>
              <a:rPr lang="en-GB" dirty="0"/>
              <a:t> </a:t>
            </a:r>
            <a:r>
              <a:rPr lang="en-GB" dirty="0" err="1"/>
              <a:t>lakimuutoksen</a:t>
            </a:r>
            <a:r>
              <a:rPr lang="en-GB" dirty="0"/>
              <a:t> </a:t>
            </a:r>
            <a:r>
              <a:rPr lang="en-GB" dirty="0" err="1"/>
              <a:t>vaikutusta</a:t>
            </a:r>
            <a:endParaRPr lang="en-GB" dirty="0"/>
          </a:p>
          <a:p>
            <a:endParaRPr lang="fi-FI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BED104-74CE-5244-A21E-AFE5F856745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172993" y="1776551"/>
            <a:ext cx="5181601" cy="4262650"/>
          </a:xfrm>
        </p:spPr>
        <p:txBody>
          <a:bodyPr/>
          <a:lstStyle/>
          <a:p>
            <a:r>
              <a:rPr lang="en-GB" dirty="0" err="1"/>
              <a:t>Vuoden</a:t>
            </a:r>
            <a:r>
              <a:rPr lang="en-GB" dirty="0"/>
              <a:t> 2023 </a:t>
            </a:r>
            <a:r>
              <a:rPr lang="en-GB" dirty="0" err="1"/>
              <a:t>tilastot</a:t>
            </a:r>
            <a:r>
              <a:rPr lang="en-GB" dirty="0"/>
              <a:t> </a:t>
            </a:r>
            <a:r>
              <a:rPr lang="en-GB" dirty="0" err="1"/>
              <a:t>kerätään</a:t>
            </a:r>
            <a:r>
              <a:rPr lang="en-GB" dirty="0"/>
              <a:t> </a:t>
            </a:r>
            <a:r>
              <a:rPr lang="en-GB" dirty="0" err="1"/>
              <a:t>sähköisen</a:t>
            </a:r>
            <a:r>
              <a:rPr lang="en-GB" dirty="0"/>
              <a:t> </a:t>
            </a:r>
            <a:r>
              <a:rPr lang="en-GB" dirty="0" err="1"/>
              <a:t>tilastokyselyn</a:t>
            </a:r>
            <a:r>
              <a:rPr lang="en-GB" dirty="0"/>
              <a:t> </a:t>
            </a:r>
            <a:r>
              <a:rPr lang="en-GB" dirty="0" err="1"/>
              <a:t>avulla</a:t>
            </a:r>
            <a:endParaRPr lang="en-GB" dirty="0"/>
          </a:p>
          <a:p>
            <a:r>
              <a:rPr lang="fi-FI" dirty="0"/>
              <a:t>Jatkossa tilastoja ei kerätä enää sähköpostin avulla</a:t>
            </a:r>
          </a:p>
          <a:p>
            <a:r>
              <a:rPr lang="fi-FI" dirty="0"/>
              <a:t>Lähetämme tilastopohjan, minkä avulla on mahdollista pitää kirjaa tukitoimenpiteistä, jonka jälkeen helppoa syöttää luvut tilastokyselyyn</a:t>
            </a:r>
          </a:p>
          <a:p>
            <a:r>
              <a:rPr lang="en-GB" dirty="0" err="1"/>
              <a:t>Keräysajankohta</a:t>
            </a:r>
            <a:r>
              <a:rPr lang="en-GB" dirty="0"/>
              <a:t> </a:t>
            </a:r>
            <a:r>
              <a:rPr lang="en-GB" dirty="0" err="1"/>
              <a:t>tammikuu</a:t>
            </a:r>
            <a:r>
              <a:rPr lang="en-GB" dirty="0"/>
              <a:t> 2024</a:t>
            </a:r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462195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18CB0-4650-1F4E-AFD2-5BBA29CB3C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9349" y="1589491"/>
            <a:ext cx="9679578" cy="3695431"/>
          </a:xfrm>
        </p:spPr>
        <p:txBody>
          <a:bodyPr/>
          <a:lstStyle/>
          <a:p>
            <a:pPr algn="ctr"/>
            <a:r>
              <a:rPr lang="fi-FI" sz="4400" b="0" i="1" dirty="0">
                <a:latin typeface="Georgia" panose="02040502050405020303" pitchFamily="18" charset="0"/>
                <a:ea typeface="+mn-ea"/>
              </a:rPr>
              <a:t>Hyvinvoivassa yhteisössä kaikki ovat mukana.</a:t>
            </a:r>
            <a:br>
              <a:rPr lang="fi-FI" i="1" dirty="0"/>
            </a:br>
            <a:br>
              <a:rPr lang="fi-FI" dirty="0"/>
            </a:br>
            <a:r>
              <a:rPr lang="fi-FI" sz="2000" b="0" dirty="0"/>
              <a:t>- SPR:n TOIMINTALINJAUS 2020–2023 – ILOA, TOIVOA JA LUOTTAMUSTA</a:t>
            </a:r>
          </a:p>
        </p:txBody>
      </p:sp>
    </p:spTree>
    <p:extLst>
      <p:ext uri="{BB962C8B-B14F-4D97-AF65-F5344CB8AC3E}">
        <p14:creationId xmlns:p14="http://schemas.microsoft.com/office/powerpoint/2010/main" val="36984447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3D71E7-18F7-4747-958A-5FE4BE074748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9232189" y="5346074"/>
            <a:ext cx="2537445" cy="100975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fi-FI" dirty="0"/>
              <a:t>Yhteystiedot</a:t>
            </a:r>
            <a:br>
              <a:rPr lang="fi-FI" dirty="0"/>
            </a:br>
            <a:r>
              <a:rPr lang="fi-FI" b="0" dirty="0"/>
              <a:t>Charlotta Riska</a:t>
            </a:r>
          </a:p>
          <a:p>
            <a:pPr>
              <a:lnSpc>
                <a:spcPct val="100000"/>
              </a:lnSpc>
            </a:pPr>
            <a:r>
              <a:rPr lang="fi-FI" b="0" dirty="0"/>
              <a:t>charlotta.riska@redcross.fi</a:t>
            </a:r>
          </a:p>
        </p:txBody>
      </p:sp>
    </p:spTree>
    <p:extLst>
      <p:ext uri="{BB962C8B-B14F-4D97-AF65-F5344CB8AC3E}">
        <p14:creationId xmlns:p14="http://schemas.microsoft.com/office/powerpoint/2010/main" val="3368937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18CB0-4650-1F4E-AFD2-5BBA29CB3C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9349" y="548641"/>
            <a:ext cx="9679578" cy="5316582"/>
          </a:xfrm>
        </p:spPr>
        <p:txBody>
          <a:bodyPr/>
          <a:lstStyle/>
          <a:p>
            <a:pPr algn="ctr"/>
            <a:r>
              <a:rPr lang="fi-FI" sz="4400" b="0" i="1" dirty="0">
                <a:latin typeface="Georgia" panose="02040502050405020303" pitchFamily="18" charset="0"/>
                <a:ea typeface="+mn-ea"/>
              </a:rPr>
              <a:t>Luottamusta ja vastuullisuutta rakentava yhteiskunta - Näkyvä toiminta inhimillisyyden puolesta </a:t>
            </a:r>
            <a:br>
              <a:rPr lang="fi-FI" sz="4400" b="0" i="1" dirty="0">
                <a:latin typeface="Georgia" panose="02040502050405020303" pitchFamily="18" charset="0"/>
                <a:ea typeface="+mn-ea"/>
              </a:rPr>
            </a:br>
            <a:r>
              <a:rPr lang="fi-FI" sz="4400" b="0" i="1" dirty="0">
                <a:latin typeface="Georgia" panose="02040502050405020303" pitchFamily="18" charset="0"/>
                <a:ea typeface="+mn-ea"/>
              </a:rPr>
              <a:t>vahvistaa suomalaista yhteiskuntaa. </a:t>
            </a:r>
            <a:br>
              <a:rPr lang="fi-FI" i="1" dirty="0"/>
            </a:br>
            <a:br>
              <a:rPr lang="fi-FI" dirty="0"/>
            </a:br>
            <a:r>
              <a:rPr lang="fi-FI" sz="2000" b="0" dirty="0"/>
              <a:t>- SPR:n TOIMINTALINJAUS 2020–2023 – ILOA, TOIVOA JA LUOTTAMUSTA</a:t>
            </a:r>
          </a:p>
        </p:txBody>
      </p:sp>
    </p:spTree>
    <p:extLst>
      <p:ext uri="{BB962C8B-B14F-4D97-AF65-F5344CB8AC3E}">
        <p14:creationId xmlns:p14="http://schemas.microsoft.com/office/powerpoint/2010/main" val="1889958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CB801-74F8-D74B-878B-CC9C4EE26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8641"/>
            <a:ext cx="10515600" cy="914400"/>
          </a:xfrm>
        </p:spPr>
        <p:txBody>
          <a:bodyPr>
            <a:normAutofit/>
          </a:bodyPr>
          <a:lstStyle/>
          <a:p>
            <a:r>
              <a:rPr lang="en-GB" dirty="0" err="1"/>
              <a:t>Tukityöllistämistoiminta</a:t>
            </a:r>
            <a:r>
              <a:rPr lang="en-GB" dirty="0"/>
              <a:t> 2022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1F5DCA-268A-244E-9ACB-D6B787CB6F8B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838199" y="1658984"/>
            <a:ext cx="10515600" cy="4245428"/>
          </a:xfrm>
        </p:spPr>
        <p:txBody>
          <a:bodyPr>
            <a:norm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fi-FI" dirty="0"/>
              <a:t>Tukityöllistämistä ympäri Suomen esim. Kontti kierrätystavaratalot, Länsi-Suomen piirin kirpputorit, osastot, hankkeet kuten Takaisin työelämään3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fi-FI" dirty="0"/>
              <a:t>Palkkatukilainsäädännön uudistumisen valmistelua seurattiin ja järjestön eri puolilta koottu työryhmä osallistui aktiivisesti keskusteluun tuomalla esille, kuinka suunnitellut muutokset vaikuttaisivat heikommassa asemassa oleviin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fi-FI" dirty="0"/>
              <a:t>Tukityöllistämistilastointi uusittiin vastaamaan </a:t>
            </a:r>
            <a:r>
              <a:rPr lang="fi-FI" dirty="0" err="1"/>
              <a:t>GDPR:n</a:t>
            </a:r>
            <a:r>
              <a:rPr lang="fi-FI" dirty="0"/>
              <a:t> vaatimuksia, enää ei kerätä tietoa esim. tukityöllistettyjen iästä, kansalaisuudesta ym., vaan kerätään tieto autettujen määrästä. Kontti kokoaa jatkossa oman tukityöllistymistilastonsa joka yhdistettävissä koko järjestön yhteisiin lukuihin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fi-FI" dirty="0"/>
              <a:t>Tilastointitavan muutoksen takia tilastot 2022 eivät ole suoraan verrannollisia aikaisempien vuosien tilastoihin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65505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CB801-74F8-D74B-878B-CC9C4EE26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8641"/>
            <a:ext cx="10515600" cy="914400"/>
          </a:xfrm>
        </p:spPr>
        <p:txBody>
          <a:bodyPr>
            <a:normAutofit fontScale="90000"/>
          </a:bodyPr>
          <a:lstStyle/>
          <a:p>
            <a:r>
              <a:rPr lang="fi-FI" sz="3000" b="1" dirty="0">
                <a:ea typeface="+mj-ea"/>
              </a:rPr>
              <a:t>Seurattavat tukitoimenpiteet 2022</a:t>
            </a:r>
            <a:br>
              <a:rPr lang="fi-FI" sz="3000" b="1" dirty="0">
                <a:ea typeface="+mj-ea"/>
              </a:rPr>
            </a:b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1F5DCA-268A-244E-9ACB-D6B787CB6F8B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838199" y="1371601"/>
            <a:ext cx="10515600" cy="5107576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fi-FI" b="1" dirty="0"/>
              <a:t>Ammatillinen kuntoutus: </a:t>
            </a:r>
            <a:r>
              <a:rPr lang="fi-FI" dirty="0"/>
              <a:t>Kelan tai vakuutusyhtiön tarjoama ammatillinen kuntoutus ("työkokeilu")</a:t>
            </a:r>
          </a:p>
          <a:p>
            <a:pPr marL="342900" indent="-342900" fontAlgn="auto">
              <a:buFont typeface="Courier New" panose="02070309020205020404" pitchFamily="49" charset="0"/>
              <a:buChar char="o"/>
            </a:pPr>
            <a:r>
              <a:rPr lang="fi-FI" b="1" dirty="0"/>
              <a:t>Kuntouttava työtoiminta: </a:t>
            </a:r>
            <a:r>
              <a:rPr lang="fi-FI" dirty="0"/>
              <a:t>Kunnan tai kaupungin järjestämä tukitoimi, voidaan toteuttaa yhteistyössä SPR toimijoiden kanssa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fi-FI" b="1" dirty="0"/>
              <a:t>Oppisopimus: </a:t>
            </a:r>
            <a:r>
              <a:rPr lang="fi-FI" dirty="0"/>
              <a:t>Oppilaitoksen kanssa solmittu yhteistyösopimus ammatin opetteluun tuettavalle, edellyttää työsuhdetta (palkanmaksuvelvollisuus)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fi-FI" b="1" dirty="0"/>
              <a:t>Palkkatuki: </a:t>
            </a:r>
            <a:r>
              <a:rPr lang="fi-FI" dirty="0"/>
              <a:t>TE-toimiston tai kuntakokeilun kautta saatu palkkatuki, jonka pohjalta solmittu myös työsuhde</a:t>
            </a:r>
          </a:p>
          <a:p>
            <a:pPr marL="342900" indent="-342900" fontAlgn="auto">
              <a:buFont typeface="Courier New" panose="02070309020205020404" pitchFamily="49" charset="0"/>
              <a:buChar char="o"/>
            </a:pPr>
            <a:r>
              <a:rPr lang="fi-FI" b="1" dirty="0"/>
              <a:t>Työharjoittelu: </a:t>
            </a:r>
            <a:r>
              <a:rPr lang="fi-FI" dirty="0"/>
              <a:t>Oppilaitoksen kautta järjestetty työharjoittelujakso, voi olla palkallinen tai palkaton</a:t>
            </a:r>
          </a:p>
          <a:p>
            <a:pPr marL="342900" indent="-342900" fontAlgn="auto">
              <a:buFont typeface="Courier New" panose="02070309020205020404" pitchFamily="49" charset="0"/>
              <a:buChar char="o"/>
            </a:pPr>
            <a:r>
              <a:rPr lang="fi-FI" b="1" dirty="0"/>
              <a:t>Työkokeilu: </a:t>
            </a:r>
            <a:r>
              <a:rPr lang="fi-FI" dirty="0"/>
              <a:t>TE-toimiston tai kuntakokeilun kautta sovittu palkaton työkokeilujakso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fi-FI" b="1" dirty="0"/>
              <a:t>Muu tukimuoto: </a:t>
            </a:r>
            <a:r>
              <a:rPr lang="fi-FI" dirty="0"/>
              <a:t>Esim. siviilipalvelus, rikosseuraamuslaitoksen tai oppilaitosten kanssa tehdyt muut toimenpiteet (esim. TET eli Työelämään tutustumisjakso)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63114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5A4E4-86A7-0141-8CC1-7DFAE096099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Vuoden</a:t>
            </a:r>
            <a:r>
              <a:rPr lang="en-GB" dirty="0"/>
              <a:t> 2022 </a:t>
            </a:r>
            <a:r>
              <a:rPr lang="en-GB" dirty="0" err="1"/>
              <a:t>tilastot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25509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03F23-7F90-404B-BB63-4B98271D4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1257"/>
            <a:ext cx="10515600" cy="744583"/>
          </a:xfrm>
        </p:spPr>
        <p:txBody>
          <a:bodyPr>
            <a:normAutofit/>
          </a:bodyPr>
          <a:lstStyle/>
          <a:p>
            <a:r>
              <a:rPr lang="en-GB" dirty="0" err="1"/>
              <a:t>Tukityöllistäminen</a:t>
            </a:r>
            <a:r>
              <a:rPr lang="en-GB" dirty="0"/>
              <a:t> 2022, </a:t>
            </a:r>
            <a:r>
              <a:rPr lang="en-GB" dirty="0" err="1"/>
              <a:t>kaikki</a:t>
            </a:r>
            <a:r>
              <a:rPr lang="en-GB" dirty="0"/>
              <a:t> </a:t>
            </a:r>
            <a:r>
              <a:rPr lang="en-GB" dirty="0" err="1"/>
              <a:t>yhteensä</a:t>
            </a:r>
            <a:endParaRPr lang="fi-FI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8C43456-22D5-68C3-7EDC-B1C3C96905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3744346"/>
            <a:ext cx="11430000" cy="251977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3CECD21-50FB-F78B-63EF-3E50001C6911}"/>
              </a:ext>
            </a:extLst>
          </p:cNvPr>
          <p:cNvSpPr txBox="1"/>
          <p:nvPr/>
        </p:nvSpPr>
        <p:spPr>
          <a:xfrm>
            <a:off x="381000" y="1397726"/>
            <a:ext cx="114300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300" dirty="0">
                <a:latin typeface="Arial" panose="020B0604020202020204" pitchFamily="34" charset="0"/>
                <a:cs typeface="Arial" panose="020B0604020202020204" pitchFamily="34" charset="0"/>
              </a:rPr>
              <a:t>Suomen Punaisen Ristin organisaatiossa on ympäri Suomen aloitettu yhteensä </a:t>
            </a:r>
            <a:r>
              <a:rPr lang="fi-FI" sz="2300" b="1" dirty="0">
                <a:latin typeface="Arial" panose="020B0604020202020204" pitchFamily="34" charset="0"/>
                <a:cs typeface="Arial" panose="020B0604020202020204" pitchFamily="34" charset="0"/>
              </a:rPr>
              <a:t>2388 tukitoimenpidettä </a:t>
            </a:r>
            <a:r>
              <a:rPr lang="fi-FI" sz="2300" dirty="0">
                <a:latin typeface="Arial" panose="020B0604020202020204" pitchFamily="34" charset="0"/>
                <a:cs typeface="Arial" panose="020B0604020202020204" pitchFamily="34" charset="0"/>
              </a:rPr>
              <a:t>vuoden 2022 aikana. Tukitoimilla tuetaan ja autetaan eteenpäin mm. heikommassa työmarkkina-asemassa olevia henkilöitä, mutta myös harjoittelijoita.</a:t>
            </a:r>
          </a:p>
          <a:p>
            <a:endParaRPr lang="fi-FI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i-FI" sz="2300" dirty="0">
                <a:latin typeface="Arial" panose="020B0604020202020204" pitchFamily="34" charset="0"/>
                <a:cs typeface="Arial" panose="020B0604020202020204" pitchFamily="34" charset="0"/>
              </a:rPr>
              <a:t>Tähän lukuun sisältyvät ne henkilöt, joiden tukitoimenpide on </a:t>
            </a:r>
            <a:r>
              <a:rPr lang="fi-FI" sz="2300" i="1" dirty="0">
                <a:latin typeface="Arial" panose="020B0604020202020204" pitchFamily="34" charset="0"/>
                <a:cs typeface="Arial" panose="020B0604020202020204" pitchFamily="34" charset="0"/>
              </a:rPr>
              <a:t>alkanut</a:t>
            </a:r>
            <a:r>
              <a:rPr lang="fi-FI" sz="2300" dirty="0">
                <a:latin typeface="Arial" panose="020B0604020202020204" pitchFamily="34" charset="0"/>
                <a:cs typeface="Arial" panose="020B0604020202020204" pitchFamily="34" charset="0"/>
              </a:rPr>
              <a:t> vuoden 2022 aikana, ts. 2021 alkaneet toimet jotka jatkuvat vuodelle 2022 eivät sisälly lukuihin.</a:t>
            </a:r>
          </a:p>
        </p:txBody>
      </p:sp>
    </p:spTree>
    <p:extLst>
      <p:ext uri="{BB962C8B-B14F-4D97-AF65-F5344CB8AC3E}">
        <p14:creationId xmlns:p14="http://schemas.microsoft.com/office/powerpoint/2010/main" val="16836227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03F23-7F90-404B-BB63-4B98271D4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8195"/>
            <a:ext cx="10515600" cy="745340"/>
          </a:xfrm>
        </p:spPr>
        <p:txBody>
          <a:bodyPr>
            <a:normAutofit/>
          </a:bodyPr>
          <a:lstStyle/>
          <a:p>
            <a:r>
              <a:rPr lang="en-GB" dirty="0" err="1"/>
              <a:t>KT:n</a:t>
            </a:r>
            <a:r>
              <a:rPr lang="en-GB" dirty="0"/>
              <a:t>, </a:t>
            </a:r>
            <a:r>
              <a:rPr lang="en-GB" dirty="0" err="1"/>
              <a:t>piirien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osastojen</a:t>
            </a:r>
            <a:r>
              <a:rPr lang="en-GB" dirty="0"/>
              <a:t> </a:t>
            </a:r>
            <a:r>
              <a:rPr lang="en-GB" dirty="0" err="1"/>
              <a:t>luvut</a:t>
            </a:r>
            <a:r>
              <a:rPr lang="en-GB" dirty="0"/>
              <a:t> 2022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103435-612D-E541-951A-C6436535242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2355850"/>
            <a:ext cx="10515600" cy="294481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i-FI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A69CE9-2041-B353-2AE9-1FDA07FA12ED}"/>
              </a:ext>
            </a:extLst>
          </p:cNvPr>
          <p:cNvSpPr txBox="1"/>
          <p:nvPr/>
        </p:nvSpPr>
        <p:spPr>
          <a:xfrm>
            <a:off x="627017" y="5381897"/>
            <a:ext cx="106984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      = Palkkatuki	 = Muut tukitoimenpiteet (työkokeilu, harjoittelu, oppisopimus jne.)</a:t>
            </a:r>
          </a:p>
          <a:p>
            <a:endParaRPr lang="fi-FI" dirty="0"/>
          </a:p>
          <a:p>
            <a:r>
              <a:rPr lang="fi-FI" dirty="0"/>
              <a:t>Ei työllistämistä: Lapin piiri, </a:t>
            </a:r>
            <a:r>
              <a:rPr lang="fi-FI" dirty="0" err="1"/>
              <a:t>Ålands</a:t>
            </a:r>
            <a:r>
              <a:rPr lang="fi-FI" dirty="0"/>
              <a:t> </a:t>
            </a:r>
            <a:r>
              <a:rPr lang="fi-FI" dirty="0" err="1"/>
              <a:t>distrikt</a:t>
            </a:r>
            <a:r>
              <a:rPr lang="fi-FI" dirty="0"/>
              <a:t>, </a:t>
            </a:r>
            <a:r>
              <a:rPr lang="fi-FI" dirty="0" err="1"/>
              <a:t>Österbottens</a:t>
            </a:r>
            <a:r>
              <a:rPr lang="fi-FI" dirty="0"/>
              <a:t> </a:t>
            </a:r>
            <a:r>
              <a:rPr lang="fi-FI" dirty="0" err="1"/>
              <a:t>distrikt</a:t>
            </a:r>
            <a:r>
              <a:rPr lang="fi-FI" dirty="0"/>
              <a:t>	</a:t>
            </a:r>
          </a:p>
        </p:txBody>
      </p:sp>
      <p:sp>
        <p:nvSpPr>
          <p:cNvPr id="8" name="Flowchart: Connector 7">
            <a:extLst>
              <a:ext uri="{FF2B5EF4-FFF2-40B4-BE49-F238E27FC236}">
                <a16:creationId xmlns:a16="http://schemas.microsoft.com/office/drawing/2014/main" id="{0A1F99D4-C580-E822-DD74-BBF49BD87507}"/>
              </a:ext>
            </a:extLst>
          </p:cNvPr>
          <p:cNvSpPr/>
          <p:nvPr/>
        </p:nvSpPr>
        <p:spPr>
          <a:xfrm flipH="1">
            <a:off x="718457" y="5481655"/>
            <a:ext cx="182880" cy="169817"/>
          </a:xfrm>
          <a:prstGeom prst="flowChartConnector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Flowchart: Connector 8">
            <a:extLst>
              <a:ext uri="{FF2B5EF4-FFF2-40B4-BE49-F238E27FC236}">
                <a16:creationId xmlns:a16="http://schemas.microsoft.com/office/drawing/2014/main" id="{76DD65AE-85B2-1782-2A35-D30A6A03797F}"/>
              </a:ext>
            </a:extLst>
          </p:cNvPr>
          <p:cNvSpPr/>
          <p:nvPr/>
        </p:nvSpPr>
        <p:spPr>
          <a:xfrm flipH="1">
            <a:off x="2313431" y="5481655"/>
            <a:ext cx="182879" cy="169817"/>
          </a:xfrm>
          <a:prstGeom prst="flowChartConnector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016DCE5-78DB-F371-38F9-B0F14BA221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298" y="1460501"/>
            <a:ext cx="10937685" cy="393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2105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03F23-7F90-404B-BB63-4B98271D4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6101"/>
            <a:ext cx="10515600" cy="850900"/>
          </a:xfrm>
        </p:spPr>
        <p:txBody>
          <a:bodyPr>
            <a:normAutofit/>
          </a:bodyPr>
          <a:lstStyle/>
          <a:p>
            <a:r>
              <a:rPr lang="en-GB" dirty="0"/>
              <a:t>Nuorten </a:t>
            </a:r>
            <a:r>
              <a:rPr lang="en-GB" dirty="0" err="1"/>
              <a:t>Turvatalojen</a:t>
            </a:r>
            <a:r>
              <a:rPr lang="en-GB" dirty="0"/>
              <a:t> </a:t>
            </a:r>
            <a:r>
              <a:rPr lang="en-GB" dirty="0" err="1"/>
              <a:t>luvut</a:t>
            </a:r>
            <a:r>
              <a:rPr lang="en-GB" dirty="0"/>
              <a:t> 2022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103435-612D-E541-951A-C6436535242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60400" y="1504950"/>
            <a:ext cx="10515600" cy="438785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dirty="0"/>
              <a:t>Nuorten Turvataloilla </a:t>
            </a:r>
            <a:r>
              <a:rPr lang="fi-FI" b="1" dirty="0"/>
              <a:t>86kpl</a:t>
            </a:r>
            <a:r>
              <a:rPr lang="fi-FI" dirty="0"/>
              <a:t> sosiaalialan opiskelijaa aloittanut harjoittelut:</a:t>
            </a:r>
          </a:p>
          <a:p>
            <a:pPr marL="0" indent="0">
              <a:buNone/>
            </a:pPr>
            <a:endParaRPr lang="fi-FI" dirty="0"/>
          </a:p>
          <a:p>
            <a:pPr>
              <a:buFont typeface="Courier New" panose="02070309020205020404" pitchFamily="49" charset="0"/>
              <a:buChar char="o"/>
            </a:pPr>
            <a:r>
              <a:rPr lang="fi-FI" dirty="0"/>
              <a:t> Helsingin Turvatalo: </a:t>
            </a:r>
            <a:r>
              <a:rPr lang="fi-FI" b="1" dirty="0"/>
              <a:t>15</a:t>
            </a:r>
            <a:r>
              <a:rPr lang="fi-FI" dirty="0"/>
              <a:t> työharjoittelijaa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fi-FI" dirty="0"/>
              <a:t> Espoon Turvatalo: </a:t>
            </a:r>
            <a:r>
              <a:rPr lang="fi-FI" b="1" dirty="0"/>
              <a:t>5</a:t>
            </a:r>
            <a:r>
              <a:rPr lang="fi-FI" dirty="0"/>
              <a:t> työharjoittelijaa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fi-FI" dirty="0"/>
              <a:t> Vantaan Turvatalo: </a:t>
            </a:r>
            <a:r>
              <a:rPr lang="fi-FI" b="1" dirty="0"/>
              <a:t>31</a:t>
            </a:r>
            <a:r>
              <a:rPr lang="fi-FI" dirty="0"/>
              <a:t> työharjoittelijaa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fi-FI" dirty="0"/>
              <a:t> Tampereen Turvatalo: </a:t>
            </a:r>
            <a:r>
              <a:rPr lang="fi-FI" b="1" dirty="0"/>
              <a:t>17</a:t>
            </a:r>
            <a:r>
              <a:rPr lang="fi-FI" dirty="0"/>
              <a:t> työharjoittelijaa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fi-FI" dirty="0"/>
              <a:t> Turun Turvatalo: </a:t>
            </a:r>
            <a:r>
              <a:rPr lang="fi-FI" b="1" dirty="0"/>
              <a:t>18</a:t>
            </a:r>
            <a:r>
              <a:rPr lang="fi-FI" dirty="0"/>
              <a:t> työharjoittelijaa</a:t>
            </a:r>
          </a:p>
          <a:p>
            <a:pPr marL="0" indent="0">
              <a:buNone/>
            </a:pPr>
            <a:r>
              <a:rPr lang="fi-FI" dirty="0"/>
              <a:t> </a:t>
            </a:r>
          </a:p>
          <a:p>
            <a:pPr marL="0" indent="0">
              <a:buNone/>
            </a:pPr>
            <a:r>
              <a:rPr lang="fi-FI" dirty="0"/>
              <a:t>Lisäksi </a:t>
            </a:r>
            <a:r>
              <a:rPr lang="fi-FI" b="1" dirty="0"/>
              <a:t>40 hankeharjoittelijaa</a:t>
            </a:r>
            <a:r>
              <a:rPr lang="fi-FI" dirty="0"/>
              <a:t>, jotka ovat toimineet vapaaehtoisen rooleissa useilla eri taloilla ja eri toiminnoissa osana opintojaan.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18412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03F23-7F90-404B-BB63-4B98271D4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1"/>
            <a:ext cx="10515600" cy="613954"/>
          </a:xfrm>
        </p:spPr>
        <p:txBody>
          <a:bodyPr>
            <a:normAutofit/>
          </a:bodyPr>
          <a:lstStyle/>
          <a:p>
            <a:r>
              <a:rPr lang="en-GB" dirty="0" err="1"/>
              <a:t>Kontin</a:t>
            </a:r>
            <a:r>
              <a:rPr lang="en-GB" dirty="0"/>
              <a:t> </a:t>
            </a:r>
            <a:r>
              <a:rPr lang="en-GB" dirty="0" err="1"/>
              <a:t>luvut</a:t>
            </a:r>
            <a:r>
              <a:rPr lang="en-GB" dirty="0"/>
              <a:t> 2022</a:t>
            </a:r>
            <a:endParaRPr lang="fi-FI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974FA7B-9A3E-6C62-8E8C-3ED4F95AFF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2777" y="4072126"/>
            <a:ext cx="9878423" cy="219399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8273295-CF06-43D0-3C51-59D889D28F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99463" y="977900"/>
            <a:ext cx="5732020" cy="296466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6436FDE-166F-6A2F-DE11-EA5483141550}"/>
              </a:ext>
            </a:extLst>
          </p:cNvPr>
          <p:cNvSpPr txBox="1"/>
          <p:nvPr/>
        </p:nvSpPr>
        <p:spPr>
          <a:xfrm>
            <a:off x="992777" y="1358537"/>
            <a:ext cx="4376057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dirty="0"/>
              <a:t>Kontin toimipisteet 2022: Lahti, Helsinki, Espoo, Vantaa, Pori, Turku, Tampere, Lappeenranta, Joensuu, Kuopio, Oulu, Rovaniemi, Verkkokauppa</a:t>
            </a:r>
            <a:endParaRPr lang="fi-FI" sz="2000" b="0" i="0" u="none" strike="noStrike" dirty="0">
              <a:effectLst/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Palkkatuen käytössä pientä nousua edellisvuoteen verratessa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Muissa toimenpiteissä pientä laskua edellisvuoteen verratessa</a:t>
            </a:r>
          </a:p>
          <a:p>
            <a:pPr marL="0" algn="l" rtl="0" eaLnBrk="1" fontAlgn="b" latinLnBrk="0" hangingPunct="1">
              <a:spcBef>
                <a:spcPts val="0"/>
              </a:spcBef>
              <a:spcAft>
                <a:spcPts val="0"/>
              </a:spcAft>
            </a:pPr>
            <a:endParaRPr lang="fi-FI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82433157"/>
      </p:ext>
    </p:extLst>
  </p:cSld>
  <p:clrMapOvr>
    <a:masterClrMapping/>
  </p:clrMapOvr>
</p:sld>
</file>

<file path=ppt/theme/theme1.xml><?xml version="1.0" encoding="utf-8"?>
<a:theme xmlns:a="http://schemas.openxmlformats.org/drawingml/2006/main" name="SPR">
  <a:themeElements>
    <a:clrScheme name="Custom 3">
      <a:dk1>
        <a:srgbClr val="000000"/>
      </a:dk1>
      <a:lt1>
        <a:srgbClr val="FFFFFF"/>
      </a:lt1>
      <a:dk2>
        <a:srgbClr val="C3DFF6"/>
      </a:dk2>
      <a:lt2>
        <a:srgbClr val="56A0D3"/>
      </a:lt2>
      <a:accent1>
        <a:srgbClr val="F00000"/>
      </a:accent1>
      <a:accent2>
        <a:srgbClr val="D7D7D7"/>
      </a:accent2>
      <a:accent3>
        <a:srgbClr val="9F9FA3"/>
      </a:accent3>
      <a:accent4>
        <a:srgbClr val="6D6E70"/>
      </a:accent4>
      <a:accent5>
        <a:srgbClr val="E2D7AC"/>
      </a:accent5>
      <a:accent6>
        <a:srgbClr val="566979"/>
      </a:accent6>
      <a:hlink>
        <a:srgbClr val="004B79"/>
      </a:hlink>
      <a:folHlink>
        <a:srgbClr val="7F181B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3989</TotalTime>
  <Words>640</Words>
  <Application>Microsoft Office PowerPoint</Application>
  <PresentationFormat>Widescreen</PresentationFormat>
  <Paragraphs>69</Paragraphs>
  <Slides>13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Courier New</vt:lpstr>
      <vt:lpstr>Georgia</vt:lpstr>
      <vt:lpstr>SPR</vt:lpstr>
      <vt:lpstr>Tukityöllistäminen 2022 Suomen Punainen Risti</vt:lpstr>
      <vt:lpstr>Luottamusta ja vastuullisuutta rakentava yhteiskunta - Näkyvä toiminta inhimillisyyden puolesta  vahvistaa suomalaista yhteiskuntaa.   - SPR:n TOIMINTALINJAUS 2020–2023 – ILOA, TOIVOA JA LUOTTAMUSTA</vt:lpstr>
      <vt:lpstr>Tukityöllistämistoiminta 2022</vt:lpstr>
      <vt:lpstr>Seurattavat tukitoimenpiteet 2022 </vt:lpstr>
      <vt:lpstr>Vuoden 2022 tilastot</vt:lpstr>
      <vt:lpstr>Tukityöllistäminen 2022, kaikki yhteensä</vt:lpstr>
      <vt:lpstr>KT:n, piirien ja osastojen luvut 2022</vt:lpstr>
      <vt:lpstr>Nuorten Turvatalojen luvut 2022</vt:lpstr>
      <vt:lpstr>Kontin luvut 2022</vt:lpstr>
      <vt:lpstr>Näkymät vuodelle 2023</vt:lpstr>
      <vt:lpstr>PowerPoint Presentation</vt:lpstr>
      <vt:lpstr>Hyvinvoivassa yhteisössä kaikki ovat mukana.  - SPR:n TOIMINTALINJAUS 2020–2023 – ILOA, TOIVOA JA LUOTTAMUSTA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Salminen Tuuli</dc:creator>
  <cp:lastModifiedBy>Riska Charlotta</cp:lastModifiedBy>
  <cp:revision>101</cp:revision>
  <dcterms:created xsi:type="dcterms:W3CDTF">2022-01-20T10:13:04Z</dcterms:created>
  <dcterms:modified xsi:type="dcterms:W3CDTF">2023-05-11T11:54:46Z</dcterms:modified>
</cp:coreProperties>
</file>