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69" r:id="rId4"/>
    <p:sldMasterId id="2147483843" r:id="rId5"/>
  </p:sldMasterIdLst>
  <p:notesMasterIdLst>
    <p:notesMasterId r:id="rId45"/>
  </p:notesMasterIdLst>
  <p:handoutMasterIdLst>
    <p:handoutMasterId r:id="rId46"/>
  </p:handoutMasterIdLst>
  <p:sldIdLst>
    <p:sldId id="256" r:id="rId6"/>
    <p:sldId id="257" r:id="rId7"/>
    <p:sldId id="642" r:id="rId8"/>
    <p:sldId id="643" r:id="rId9"/>
    <p:sldId id="453" r:id="rId10"/>
    <p:sldId id="304" r:id="rId11"/>
    <p:sldId id="463" r:id="rId12"/>
    <p:sldId id="469" r:id="rId13"/>
    <p:sldId id="305" r:id="rId14"/>
    <p:sldId id="462" r:id="rId15"/>
    <p:sldId id="466" r:id="rId16"/>
    <p:sldId id="307" r:id="rId17"/>
    <p:sldId id="259" r:id="rId18"/>
    <p:sldId id="459" r:id="rId19"/>
    <p:sldId id="460" r:id="rId20"/>
    <p:sldId id="275" r:id="rId21"/>
    <p:sldId id="449" r:id="rId22"/>
    <p:sldId id="450" r:id="rId23"/>
    <p:sldId id="461" r:id="rId24"/>
    <p:sldId id="457" r:id="rId25"/>
    <p:sldId id="308" r:id="rId26"/>
    <p:sldId id="309" r:id="rId27"/>
    <p:sldId id="444" r:id="rId28"/>
    <p:sldId id="262" r:id="rId29"/>
    <p:sldId id="310" r:id="rId30"/>
    <p:sldId id="641" r:id="rId31"/>
    <p:sldId id="455" r:id="rId32"/>
    <p:sldId id="458" r:id="rId33"/>
    <p:sldId id="317" r:id="rId34"/>
    <p:sldId id="266" r:id="rId35"/>
    <p:sldId id="277" r:id="rId36"/>
    <p:sldId id="318" r:id="rId37"/>
    <p:sldId id="319" r:id="rId38"/>
    <p:sldId id="320" r:id="rId39"/>
    <p:sldId id="467" r:id="rId40"/>
    <p:sldId id="278" r:id="rId41"/>
    <p:sldId id="445" r:id="rId42"/>
    <p:sldId id="322" r:id="rId43"/>
    <p:sldId id="289" r:id="rId44"/>
  </p:sldIdLst>
  <p:sldSz cx="12192000" cy="6858000"/>
  <p:notesSz cx="6858000" cy="9144000"/>
  <p:defaultTextStyle>
    <a:defPPr>
      <a:defRPr lang="en-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BBDA737-00B5-BEAE-100A-07B7F2B6117D}" name="Korvela Heidi" initials="KH" userId="S::heidi.korvela@redcross.fi::e1d0bbe7-2630-44ab-9549-8fdae6526e01" providerId="AD"/>
  <p188:author id="{8BCDECBA-E79E-1953-80C0-419D5EA63ECA}" name="Paloneva Riikka" initials="PR" userId="S::riikka.paloneva@redcross.fi::1f1c69bc-9a55-49b1-b4b1-3271c1c28e21" providerId="AD"/>
  <p188:author id="{7CB786CC-0D48-6464-4081-ACFD3CE98241}" name="Johansson Emma" initials="EJ" userId="S::Emma.Johansson@redcross.fi::e6b7ba90-5c9c-4e21-ad3c-48c564408757"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Vesterinen Elisa" initials="VE" lastIdx="1" clrIdx="0">
    <p:extLst>
      <p:ext uri="{19B8F6BF-5375-455C-9EA6-DF929625EA0E}">
        <p15:presenceInfo xmlns:p15="http://schemas.microsoft.com/office/powerpoint/2012/main" userId="S::Elisa.Vesterinen@redcross.fi::188e8c21-cfe2-451f-bca9-32f2e7ec69c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E0D1"/>
    <a:srgbClr val="7F181B"/>
    <a:srgbClr val="BEA996"/>
    <a:srgbClr val="CC00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81527E-D516-DF4D-825C-F84D1D039598}" v="4" dt="2026-04-22T11:56:29.32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742"/>
    <p:restoredTop sz="62225" autoAdjust="0"/>
  </p:normalViewPr>
  <p:slideViewPr>
    <p:cSldViewPr snapToGrid="0">
      <p:cViewPr varScale="1">
        <p:scale>
          <a:sx n="46" d="100"/>
          <a:sy n="46" d="100"/>
        </p:scale>
        <p:origin x="236" y="24"/>
      </p:cViewPr>
      <p:guideLst/>
    </p:cSldViewPr>
  </p:slideViewPr>
  <p:notesTextViewPr>
    <p:cViewPr>
      <p:scale>
        <a:sx n="1" d="1"/>
        <a:sy n="1" d="1"/>
      </p:scale>
      <p:origin x="0" y="0"/>
    </p:cViewPr>
  </p:notesTextViewPr>
  <p:sorterViewPr>
    <p:cViewPr>
      <p:scale>
        <a:sx n="100" d="100"/>
        <a:sy n="100" d="100"/>
      </p:scale>
      <p:origin x="0" y="-2720"/>
    </p:cViewPr>
  </p:sorter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notesMaster" Target="notesMasters/notesMaster1.xml"/><Relationship Id="rId53" Type="http://schemas.microsoft.com/office/2018/10/relationships/authors" Target="authors.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handoutMaster" Target="handoutMasters/handoutMaster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64F093-03C8-486A-86D4-E116FE8DE630}"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fi-FI"/>
        </a:p>
      </dgm:t>
    </dgm:pt>
    <dgm:pt modelId="{7FECE45A-15E7-4E76-8EFB-2A5085753493}" type="pres">
      <dgm:prSet presAssocID="{8B64F093-03C8-486A-86D4-E116FE8DE630}" presName="diagram" presStyleCnt="0">
        <dgm:presLayoutVars>
          <dgm:dir/>
          <dgm:resizeHandles val="exact"/>
        </dgm:presLayoutVars>
      </dgm:prSet>
      <dgm:spPr/>
    </dgm:pt>
  </dgm:ptLst>
  <dgm:cxnLst>
    <dgm:cxn modelId="{118318C1-5E9E-4CE8-B838-3F70EF8D839F}" type="presOf" srcId="{8B64F093-03C8-486A-86D4-E116FE8DE630}" destId="{7FECE45A-15E7-4E76-8EFB-2A5085753493}"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Ylätunnisteen paikkamerkki 1">
            <a:extLst>
              <a:ext uri="{FF2B5EF4-FFF2-40B4-BE49-F238E27FC236}">
                <a16:creationId xmlns:a16="http://schemas.microsoft.com/office/drawing/2014/main" id="{743FF714-8F91-4303-B3C8-A7AD2AB570F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i-FI"/>
          </a:p>
        </p:txBody>
      </p:sp>
      <p:sp>
        <p:nvSpPr>
          <p:cNvPr id="3" name="Päivämäärän paikkamerkki 2">
            <a:extLst>
              <a:ext uri="{FF2B5EF4-FFF2-40B4-BE49-F238E27FC236}">
                <a16:creationId xmlns:a16="http://schemas.microsoft.com/office/drawing/2014/main" id="{5A5D3150-79A4-4E57-AB72-6F40210E5F5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38B34D4-F505-4C26-BD00-5054314BA9EA}" type="datetimeFigureOut">
              <a:rPr lang="fi-FI" smtClean="0"/>
              <a:t>28.5.2026</a:t>
            </a:fld>
            <a:endParaRPr lang="fi-FI"/>
          </a:p>
        </p:txBody>
      </p:sp>
      <p:sp>
        <p:nvSpPr>
          <p:cNvPr id="4" name="Alatunnisteen paikkamerkki 3">
            <a:extLst>
              <a:ext uri="{FF2B5EF4-FFF2-40B4-BE49-F238E27FC236}">
                <a16:creationId xmlns:a16="http://schemas.microsoft.com/office/drawing/2014/main" id="{68D89B66-330B-4605-9A0E-60BD5AC503B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i-FI"/>
          </a:p>
        </p:txBody>
      </p:sp>
      <p:sp>
        <p:nvSpPr>
          <p:cNvPr id="5" name="Dian numeron paikkamerkki 4">
            <a:extLst>
              <a:ext uri="{FF2B5EF4-FFF2-40B4-BE49-F238E27FC236}">
                <a16:creationId xmlns:a16="http://schemas.microsoft.com/office/drawing/2014/main" id="{FD4D4905-CDCE-4201-B176-3B29D68FCFF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7B613EE-B00B-44E7-B964-C2AEC33E9735}" type="slidenum">
              <a:rPr lang="fi-FI" smtClean="0"/>
              <a:t>‹#›</a:t>
            </a:fld>
            <a:endParaRPr lang="fi-FI"/>
          </a:p>
        </p:txBody>
      </p:sp>
    </p:spTree>
    <p:extLst>
      <p:ext uri="{BB962C8B-B14F-4D97-AF65-F5344CB8AC3E}">
        <p14:creationId xmlns:p14="http://schemas.microsoft.com/office/powerpoint/2010/main" val="41986266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i-FI"/>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1586ED7-E594-284A-BCB0-7DD2E0F5F816}" type="datetimeFigureOut">
              <a:rPr lang="fi-FI" smtClean="0"/>
              <a:t>28.5.2026</a:t>
            </a:fld>
            <a:endParaRPr lang="fi-FI"/>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i-FI"/>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fi-FI"/>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i-FI"/>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9D1C9AF-C8A2-E248-9C2D-AAFE8E0C60B5}" type="slidenum">
              <a:rPr lang="fi-FI" smtClean="0"/>
              <a:t>‹#›</a:t>
            </a:fld>
            <a:endParaRPr lang="fi-FI"/>
          </a:p>
        </p:txBody>
      </p:sp>
    </p:spTree>
    <p:extLst>
      <p:ext uri="{BB962C8B-B14F-4D97-AF65-F5344CB8AC3E}">
        <p14:creationId xmlns:p14="http://schemas.microsoft.com/office/powerpoint/2010/main" val="36309372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rodakorset.fi/frk-historia/"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vahvike.fi/fi/ryhman-ohjaaminen/tutustuminen"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punainenristi.fi/uutiset/20180106/punainen-risti-auttaa-sahkokatkoista-karsivia-ihmisia-kainuussa"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youtube.com/watch?v=PEHb_VUtcdo&amp;feature=youtu.be" TargetMode="External"/><Relationship Id="rId2" Type="http://schemas.openxmlformats.org/officeDocument/2006/relationships/slide" Target="../slides/slide13.xml"/><Relationship Id="rId1" Type="http://schemas.openxmlformats.org/officeDocument/2006/relationships/notesMaster" Target="../notesMasters/notesMaster1.xml"/><Relationship Id="rId4" Type="http://schemas.openxmlformats.org/officeDocument/2006/relationships/hyperlink" Target="https://www.apowersoft.fi/ilmainen-videoiden-latausohjelma" TargetMode="Externa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rodakorset.fi/globalassets/13.-uutiset/2024/punaisen-ristin-yksinaisyysbarometri-nuorten-yksinaisyys-on-halyttavalla-tasolla--suomen-punainen-risti-peraankuuluttaa-maaratietoisia-toimia/frk-ensamhetsbarometern_2024_rapport.pdf" TargetMode="External"/><Relationship Id="rId2" Type="http://schemas.openxmlformats.org/officeDocument/2006/relationships/slide" Target="../slides/slide14.xml"/><Relationship Id="rId1" Type="http://schemas.openxmlformats.org/officeDocument/2006/relationships/notesMaster" Target="../notesMasters/notesMaster1.xml"/><Relationship Id="rId5" Type="http://schemas.openxmlformats.org/officeDocument/2006/relationships/hyperlink" Target="https://sotkanet.fi/sotkanet/fi/metadata/indicators/4284" TargetMode="External"/><Relationship Id="rId4" Type="http://schemas.openxmlformats.org/officeDocument/2006/relationships/hyperlink" Target="http://www.potilaanlaakarilehti.fi/kommentit/yksinaisyys-ndash-kansansairaus/" TargetMode="Externa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3" Type="http://schemas.openxmlformats.org/officeDocument/2006/relationships/hyperlink" Target="https://rednet.rodakorset.fi/sites/rednet.mearra.com/files/tiedostolataukset/Policy%20f%C3%B6r%20frivilligverksamheten.pdf" TargetMode="External"/><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3" Type="http://schemas.openxmlformats.org/officeDocument/2006/relationships/hyperlink" Target="https://www.sprth.com/korttiomaan" TargetMode="External"/><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3" Type="http://schemas.openxmlformats.org/officeDocument/2006/relationships/hyperlink" Target="https://rednet.rodakorset.fi/forsakringar" TargetMode="External"/><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3" Type="http://schemas.openxmlformats.org/officeDocument/2006/relationships/hyperlink" Target="https://www.youtube.com/watch?v=p8dhndqrDYU" TargetMode="External"/><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endParaRPr lang="fi-FI"/>
          </a:p>
        </p:txBody>
      </p:sp>
      <p:sp>
        <p:nvSpPr>
          <p:cNvPr id="4" name="Dian numeron paikkamerkki 3"/>
          <p:cNvSpPr>
            <a:spLocks noGrp="1"/>
          </p:cNvSpPr>
          <p:nvPr>
            <p:ph type="sldNum" sz="quarter" idx="5"/>
          </p:nvPr>
        </p:nvSpPr>
        <p:spPr/>
        <p:txBody>
          <a:bodyPr/>
          <a:lstStyle/>
          <a:p>
            <a:fld id="{D9D1C9AF-C8A2-E248-9C2D-AAFE8E0C60B5}" type="slidenum">
              <a:rPr lang="fi-FI" smtClean="0"/>
              <a:t>1</a:t>
            </a:fld>
            <a:endParaRPr lang="fi-FI"/>
          </a:p>
        </p:txBody>
      </p:sp>
    </p:spTree>
    <p:extLst>
      <p:ext uri="{BB962C8B-B14F-4D97-AF65-F5344CB8AC3E}">
        <p14:creationId xmlns:p14="http://schemas.microsoft.com/office/powerpoint/2010/main" val="35494568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pPr marL="228600" indent="-228600">
              <a:buFont typeface="+mj-lt"/>
              <a:buAutoNum type="arabicPeriod"/>
              <a:defRPr/>
            </a:pPr>
            <a:r>
              <a:rPr lang="sv-SE" dirty="0"/>
              <a:t>Utbildaren presenterar sig och önskar alla välkomna till kursen. Obs: för många kursdeltagare är utbildaren den första kontakten med Röda Korset. Utbildaren spelar en viktig roll i skapandet av en uppfattning om organisationen och för att ge det första intrycket.</a:t>
            </a:r>
          </a:p>
          <a:p>
            <a:pPr marL="228600" indent="-228600">
              <a:buFont typeface="+mj-lt"/>
              <a:buAutoNum type="arabicPeriod"/>
              <a:defRPr/>
            </a:pPr>
            <a:endParaRPr lang="sv-SE" dirty="0"/>
          </a:p>
          <a:p>
            <a:pPr marL="228600" indent="-228600">
              <a:buFont typeface="+mj-lt"/>
              <a:buAutoNum type="arabicPeriod"/>
              <a:defRPr/>
            </a:pPr>
            <a:r>
              <a:rPr lang="sv-SE" dirty="0"/>
              <a:t>Kontroll av att alla kursdeltagare har genomfört webbkursen Välkommen till vår gemensamma </a:t>
            </a:r>
            <a:r>
              <a:rPr lang="sv-SE" dirty="0" err="1"/>
              <a:t>bärettelse</a:t>
            </a:r>
            <a:r>
              <a:rPr lang="sv-SE" dirty="0"/>
              <a:t> (</a:t>
            </a:r>
            <a:r>
              <a:rPr lang="sv-SE" dirty="0" err="1"/>
              <a:t>Tervetuloa</a:t>
            </a:r>
            <a:r>
              <a:rPr lang="sv-SE" dirty="0"/>
              <a:t> </a:t>
            </a:r>
            <a:r>
              <a:rPr lang="sv-SE" dirty="0" err="1"/>
              <a:t>yhteiseen</a:t>
            </a:r>
            <a:r>
              <a:rPr lang="sv-SE" dirty="0"/>
              <a:t> </a:t>
            </a:r>
            <a:r>
              <a:rPr lang="sv-SE" dirty="0" err="1"/>
              <a:t>tarinaan</a:t>
            </a:r>
            <a:r>
              <a:rPr lang="sv-SE" dirty="0"/>
              <a:t>) eller deltagit i någon annan kurs som är en introduktion till Röda korset (t.ex. kvällen Röda Korset bekant). Om någon inte har gått den är delen delas en broschyr med information om Röda Korsets principer och verksamhet. I det här sambandet är det viktigt att påminna om att Röda Korsets principer styr all frivilligverksamhet. Den frivilliga representerar Röda Korset.</a:t>
            </a:r>
            <a:br>
              <a:rPr lang="sv-SE" dirty="0"/>
            </a:br>
            <a:r>
              <a:rPr lang="sv-SE" dirty="0"/>
              <a:t>Webbkursen Välkommen till vår gemensamma historia, längd cirka 30–50 min: </a:t>
            </a:r>
            <a:r>
              <a:rPr lang="sv-SE" sz="1200" u="sng" kern="1200" dirty="0">
                <a:solidFill>
                  <a:schemeClr val="tx1"/>
                </a:solidFill>
                <a:effectLst/>
                <a:latin typeface="+mn-lt"/>
                <a:ea typeface="+mn-ea"/>
                <a:cs typeface="+mn-cs"/>
                <a:hlinkClick r:id="rId3"/>
              </a:rPr>
              <a:t>https://www.rodakorset.fi/frk-historia/</a:t>
            </a:r>
            <a:endParaRPr lang="sv-SE" sz="1200" u="sng" kern="1200" dirty="0">
              <a:solidFill>
                <a:schemeClr val="tx1"/>
              </a:solidFill>
              <a:effectLst/>
              <a:latin typeface="+mn-lt"/>
              <a:ea typeface="+mn-ea"/>
              <a:cs typeface="+mn-cs"/>
            </a:endParaRPr>
          </a:p>
          <a:p>
            <a:pPr marL="228600" indent="-228600">
              <a:buFont typeface="+mj-lt"/>
              <a:buAutoNum type="arabicPeriod"/>
              <a:defRPr/>
            </a:pPr>
            <a:endParaRPr lang="sv-SE" sz="1200" u="sng" kern="1200" dirty="0">
              <a:solidFill>
                <a:schemeClr val="tx1"/>
              </a:solidFill>
              <a:effectLst/>
              <a:latin typeface="+mn-lt"/>
              <a:ea typeface="+mn-ea"/>
              <a:cs typeface="+mn-cs"/>
            </a:endParaRPr>
          </a:p>
          <a:p>
            <a:pPr marL="228600" indent="-228600">
              <a:buFont typeface="+mj-lt"/>
              <a:buAutoNum type="arabicPeriod"/>
              <a:defRPr/>
            </a:pPr>
            <a:r>
              <a:rPr lang="sv-SE" dirty="0"/>
              <a:t>Se till att alla har skapat en profil</a:t>
            </a:r>
            <a:r>
              <a:rPr lang="sv-SE" sz="1200" u="none" kern="1200" dirty="0">
                <a:solidFill>
                  <a:schemeClr val="tx1"/>
                </a:solidFill>
                <a:effectLst/>
                <a:latin typeface="+mn-lt"/>
                <a:ea typeface="+mn-ea"/>
                <a:cs typeface="+mn-cs"/>
              </a:rPr>
              <a:t> i Mitt Röda Korset (</a:t>
            </a:r>
            <a:r>
              <a:rPr lang="fi-FI" dirty="0" err="1">
                <a:solidFill>
                  <a:srgbClr val="0070C0"/>
                </a:solidFill>
              </a:rPr>
              <a:t>punainenristi.fi</a:t>
            </a:r>
            <a:r>
              <a:rPr lang="fi-FI" dirty="0">
                <a:solidFill>
                  <a:srgbClr val="0070C0"/>
                </a:solidFill>
              </a:rPr>
              <a:t>/oma). </a:t>
            </a:r>
            <a:r>
              <a:rPr lang="sv-SE" dirty="0">
                <a:solidFill>
                  <a:srgbClr val="0070C0"/>
                </a:solidFill>
              </a:rPr>
              <a:t>Om någon inte har skapat en profil ännu, uppmuntra till att göra den i början av kursen.</a:t>
            </a:r>
            <a:endParaRPr lang="sv-SE" dirty="0"/>
          </a:p>
          <a:p>
            <a:pPr marL="228600" indent="-228600">
              <a:buFont typeface="+mj-lt"/>
              <a:buAutoNum type="arabicPeriod"/>
              <a:defRPr/>
            </a:pPr>
            <a:endParaRPr lang="sv-SE" dirty="0"/>
          </a:p>
          <a:p>
            <a:pPr marL="228600" indent="-228600">
              <a:buFont typeface="+mj-lt"/>
              <a:buAutoNum type="arabicPeriod"/>
              <a:defRPr/>
            </a:pPr>
            <a:r>
              <a:rPr lang="sv-SE" dirty="0"/>
              <a:t>Berätta om praktiska saker:</a:t>
            </a:r>
          </a:p>
          <a:p>
            <a:pPr marL="685800" lvl="1" indent="-228600">
              <a:buFont typeface="Arial" panose="020B0604020202020204" pitchFamily="34" charset="0"/>
              <a:buChar char="•"/>
              <a:defRPr/>
            </a:pPr>
            <a:r>
              <a:rPr lang="sv-SE" dirty="0"/>
              <a:t>Var finns toaletterna</a:t>
            </a:r>
          </a:p>
          <a:p>
            <a:pPr marL="685800" lvl="1" indent="-228600">
              <a:buFont typeface="Arial" panose="020B0604020202020204" pitchFamily="34" charset="0"/>
              <a:buChar char="•"/>
              <a:defRPr/>
            </a:pPr>
            <a:r>
              <a:rPr lang="sv-SE" dirty="0"/>
              <a:t>När håller vi paus</a:t>
            </a:r>
          </a:p>
          <a:p>
            <a:pPr marL="685800" lvl="1" indent="-228600">
              <a:buFont typeface="Arial" panose="020B0604020202020204" pitchFamily="34" charset="0"/>
              <a:buChar char="•"/>
              <a:defRPr/>
            </a:pPr>
            <a:r>
              <a:rPr lang="sv-SE" dirty="0"/>
              <a:t>Vilken tid slutar vi</a:t>
            </a:r>
            <a:endParaRPr lang="fi-FI" dirty="0"/>
          </a:p>
          <a:p>
            <a:endParaRPr lang="fi-FI" dirty="0"/>
          </a:p>
        </p:txBody>
      </p:sp>
      <p:sp>
        <p:nvSpPr>
          <p:cNvPr id="4" name="Dian numeron paikkamerkki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9D1C9AF-C8A2-E248-9C2D-AAFE8E0C60B5}"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fi-FI"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778310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2995CD-BD61-AE48-48D5-69E3150BB29D}"/>
            </a:ext>
          </a:extLst>
        </p:cNvPr>
        <p:cNvGrpSpPr/>
        <p:nvPr/>
      </p:nvGrpSpPr>
      <p:grpSpPr>
        <a:xfrm>
          <a:off x="0" y="0"/>
          <a:ext cx="0" cy="0"/>
          <a:chOff x="0" y="0"/>
          <a:chExt cx="0" cy="0"/>
        </a:xfrm>
      </p:grpSpPr>
      <p:sp>
        <p:nvSpPr>
          <p:cNvPr id="2" name="Dian kuvan paikkamerkki 1">
            <a:extLst>
              <a:ext uri="{FF2B5EF4-FFF2-40B4-BE49-F238E27FC236}">
                <a16:creationId xmlns:a16="http://schemas.microsoft.com/office/drawing/2014/main" id="{E906AB77-0A3C-9344-7B6F-6E05C8693F9C}"/>
              </a:ext>
            </a:extLst>
          </p:cNvPr>
          <p:cNvSpPr>
            <a:spLocks noGrp="1" noRot="1" noChangeAspect="1"/>
          </p:cNvSpPr>
          <p:nvPr>
            <p:ph type="sldImg"/>
          </p:nvPr>
        </p:nvSpPr>
        <p:spPr/>
      </p:sp>
      <p:sp>
        <p:nvSpPr>
          <p:cNvPr id="3" name="Huomautusten paikkamerkki 2">
            <a:extLst>
              <a:ext uri="{FF2B5EF4-FFF2-40B4-BE49-F238E27FC236}">
                <a16:creationId xmlns:a16="http://schemas.microsoft.com/office/drawing/2014/main" id="{E911C7C9-D8EB-D549-685D-17AA09D87A71}"/>
              </a:ext>
            </a:extLst>
          </p:cNvPr>
          <p:cNvSpPr>
            <a:spLocks noGrp="1"/>
          </p:cNvSpPr>
          <p:nvPr>
            <p:ph type="body" idx="1"/>
          </p:nvPr>
        </p:nvSpPr>
        <p:spPr/>
        <p:txBody>
          <a:bodyPr/>
          <a:lstStyle/>
          <a:p>
            <a:pPr>
              <a:lnSpc>
                <a:spcPct val="107000"/>
              </a:lnSpc>
              <a:spcAft>
                <a:spcPts val="800"/>
              </a:spcAft>
            </a:pPr>
            <a:r>
              <a:rPr lang="sv-FI" sz="1200" b="1" dirty="0">
                <a:effectLst/>
                <a:latin typeface="Calibri" panose="020F0502020204030204" pitchFamily="34" charset="0"/>
                <a:ea typeface="Calibri" panose="020F0502020204030204" pitchFamily="34" charset="0"/>
                <a:cs typeface="Times New Roman" panose="02020603050405020304" pitchFamily="18" charset="0"/>
              </a:rPr>
              <a:t>På Vänkursen följer vi principerna för en trygg plats.</a:t>
            </a:r>
            <a:endParaRPr lang="fi-FI"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sv-FI" sz="1200" b="1" dirty="0">
                <a:effectLst/>
                <a:latin typeface="Calibri" panose="020F0502020204030204" pitchFamily="34" charset="0"/>
                <a:ea typeface="Calibri" panose="020F0502020204030204" pitchFamily="34" charset="0"/>
                <a:cs typeface="Times New Roman" panose="02020603050405020304" pitchFamily="18" charset="0"/>
              </a:rPr>
              <a:t>En trygg plats</a:t>
            </a:r>
            <a:r>
              <a:rPr lang="sv-FI" sz="1200" dirty="0">
                <a:effectLst/>
                <a:latin typeface="Calibri" panose="020F0502020204030204" pitchFamily="34" charset="0"/>
                <a:ea typeface="Calibri" panose="020F0502020204030204" pitchFamily="34" charset="0"/>
                <a:cs typeface="Times New Roman" panose="02020603050405020304" pitchFamily="18" charset="0"/>
              </a:rPr>
              <a:t> i utbildningssituationen säkerställer att varje deltagare vågar delta i diskussionen om hen så vill. </a:t>
            </a:r>
            <a:endParaRPr lang="fi-FI"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Times New Roman" panose="02020603050405020304" pitchFamily="18" charset="0"/>
              <a:buChar char="-"/>
              <a:tabLst>
                <a:tab pos="457200" algn="l"/>
              </a:tabLst>
            </a:pPr>
            <a:r>
              <a:rPr lang="sv-FI" sz="1200" dirty="0">
                <a:effectLst/>
                <a:latin typeface="Calibri" panose="020F0502020204030204" pitchFamily="34" charset="0"/>
                <a:ea typeface="Calibri" panose="020F0502020204030204" pitchFamily="34" charset="0"/>
                <a:cs typeface="Times New Roman" panose="02020603050405020304" pitchFamily="18" charset="0"/>
              </a:rPr>
              <a:t>En öppen atmosfär och att lyssna på andra.</a:t>
            </a:r>
            <a:endParaRPr lang="fi-FI"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Times New Roman" panose="02020603050405020304" pitchFamily="18" charset="0"/>
              <a:buChar char="-"/>
              <a:tabLst>
                <a:tab pos="457200" algn="l"/>
              </a:tabLst>
            </a:pPr>
            <a:r>
              <a:rPr lang="sv-FI" sz="1200" dirty="0">
                <a:effectLst/>
                <a:latin typeface="Calibri" panose="020F0502020204030204" pitchFamily="34" charset="0"/>
                <a:ea typeface="Calibri" panose="020F0502020204030204" pitchFamily="34" charset="0"/>
                <a:cs typeface="Times New Roman" panose="02020603050405020304" pitchFamily="18" charset="0"/>
              </a:rPr>
              <a:t>Man behöver inte prata eller sätta på kameran, även om det vore trevligt att se och höra alla. </a:t>
            </a:r>
            <a:endParaRPr lang="fi-FI"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Times New Roman" panose="02020603050405020304" pitchFamily="18" charset="0"/>
              <a:buChar char="-"/>
              <a:tabLst>
                <a:tab pos="457200" algn="l"/>
              </a:tabLst>
            </a:pPr>
            <a:r>
              <a:rPr lang="sv-FI" sz="1200" dirty="0">
                <a:effectLst/>
                <a:latin typeface="Calibri" panose="020F0502020204030204" pitchFamily="34" charset="0"/>
                <a:ea typeface="Calibri" panose="020F0502020204030204" pitchFamily="34" charset="0"/>
                <a:cs typeface="Times New Roman" panose="02020603050405020304" pitchFamily="18" charset="0"/>
              </a:rPr>
              <a:t>Anta inte – fråga högaktningsfullt!</a:t>
            </a:r>
            <a:endParaRPr lang="fi-FI"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Times New Roman" panose="02020603050405020304" pitchFamily="18" charset="0"/>
              <a:buChar char="-"/>
              <a:tabLst>
                <a:tab pos="457200" algn="l"/>
              </a:tabLst>
            </a:pPr>
            <a:r>
              <a:rPr lang="sv-FI" sz="1200" dirty="0">
                <a:effectLst/>
                <a:latin typeface="Calibri" panose="020F0502020204030204" pitchFamily="34" charset="0"/>
                <a:ea typeface="Calibri" panose="020F0502020204030204" pitchFamily="34" charset="0"/>
                <a:cs typeface="Times New Roman" panose="02020603050405020304" pitchFamily="18" charset="0"/>
              </a:rPr>
              <a:t>Att acceptera olikheter.</a:t>
            </a:r>
            <a:endParaRPr lang="fi-FI"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sv-FI" sz="1200" b="1" dirty="0">
                <a:effectLst/>
                <a:latin typeface="Calibri" panose="020F0502020204030204" pitchFamily="34" charset="0"/>
                <a:ea typeface="Calibri" panose="020F0502020204030204" pitchFamily="34" charset="0"/>
                <a:cs typeface="Times New Roman" panose="02020603050405020304" pitchFamily="18" charset="0"/>
              </a:rPr>
              <a:t>Obs! </a:t>
            </a:r>
            <a:r>
              <a:rPr lang="sv-FI" sz="1200" dirty="0">
                <a:effectLst/>
                <a:latin typeface="Calibri" panose="020F0502020204030204" pitchFamily="34" charset="0"/>
                <a:ea typeface="Calibri" panose="020F0502020204030204" pitchFamily="34" charset="0"/>
                <a:cs typeface="Times New Roman" panose="02020603050405020304" pitchFamily="18" charset="0"/>
              </a:rPr>
              <a:t>Kommentarer som underskattar eller ifrågasätter en annan person är inte en åsiktsfråga eller legitim yttrandefrihet, utan dåligt beteende.</a:t>
            </a:r>
            <a:endParaRPr lang="fi-FI"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sv-FI" sz="1200" b="1" dirty="0">
                <a:effectLst/>
                <a:latin typeface="Calibri" panose="020F0502020204030204" pitchFamily="34" charset="0"/>
                <a:ea typeface="Calibri" panose="020F0502020204030204" pitchFamily="34" charset="0"/>
                <a:cs typeface="Times New Roman" panose="02020603050405020304" pitchFamily="18" charset="0"/>
              </a:rPr>
              <a:t>FRK:s principer för en tryggare plats:</a:t>
            </a:r>
            <a:endParaRPr lang="fi-FI"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sv-FI" sz="1200" b="1" dirty="0">
                <a:effectLst/>
                <a:latin typeface="Calibri" panose="020F0502020204030204" pitchFamily="34" charset="0"/>
                <a:ea typeface="Calibri" panose="020F0502020204030204" pitchFamily="34" charset="0"/>
                <a:cs typeface="Times New Roman" panose="02020603050405020304" pitchFamily="18" charset="0"/>
              </a:rPr>
              <a:t>Var öppen</a:t>
            </a:r>
            <a:endParaRPr lang="fi-FI"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sv-FI" sz="1200" dirty="0">
                <a:effectLst/>
                <a:latin typeface="Calibri" panose="020F0502020204030204" pitchFamily="34" charset="0"/>
                <a:ea typeface="Calibri" panose="020F0502020204030204" pitchFamily="34" charset="0"/>
                <a:cs typeface="Times New Roman" panose="02020603050405020304" pitchFamily="18" charset="0"/>
              </a:rPr>
              <a:t>Bemöt nya människor och frågor utan fördomar. Ta varje möte som en möjlighet att lära dig något nytt och utvecklas.</a:t>
            </a:r>
            <a:endParaRPr lang="fi-FI"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sv-FI" sz="1200" b="1" dirty="0">
                <a:effectLst/>
                <a:latin typeface="Calibri" panose="020F0502020204030204" pitchFamily="34" charset="0"/>
                <a:ea typeface="Calibri" panose="020F0502020204030204" pitchFamily="34" charset="0"/>
                <a:cs typeface="Times New Roman" panose="02020603050405020304" pitchFamily="18" charset="0"/>
              </a:rPr>
              <a:t>Visa respekt</a:t>
            </a:r>
            <a:endParaRPr lang="fi-FI"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sv-FI" sz="1200" dirty="0">
                <a:effectLst/>
                <a:latin typeface="Calibri" panose="020F0502020204030204" pitchFamily="34" charset="0"/>
                <a:ea typeface="Calibri" panose="020F0502020204030204" pitchFamily="34" charset="0"/>
                <a:cs typeface="Times New Roman" panose="02020603050405020304" pitchFamily="18" charset="0"/>
              </a:rPr>
              <a:t>Observera dina ordval och respektera den andras åsikt. Låt bli att skymfa, förlöjliga eller fördöma någon med ditt tal eller beteende.</a:t>
            </a:r>
            <a:endParaRPr lang="fi-FI"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sv-FI" sz="1200" b="1" dirty="0">
                <a:effectLst/>
                <a:latin typeface="Calibri" panose="020F0502020204030204" pitchFamily="34" charset="0"/>
                <a:ea typeface="Calibri" panose="020F0502020204030204" pitchFamily="34" charset="0"/>
                <a:cs typeface="Times New Roman" panose="02020603050405020304" pitchFamily="18" charset="0"/>
              </a:rPr>
              <a:t>Skapa en positiv atmosfär</a:t>
            </a:r>
            <a:endParaRPr lang="fi-FI"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sv-FI" sz="1200" dirty="0">
                <a:effectLst/>
                <a:latin typeface="Calibri" panose="020F0502020204030204" pitchFamily="34" charset="0"/>
                <a:ea typeface="Calibri" panose="020F0502020204030204" pitchFamily="34" charset="0"/>
                <a:cs typeface="Times New Roman" panose="02020603050405020304" pitchFamily="18" charset="0"/>
              </a:rPr>
              <a:t>Ta även ansvar för en annans upplevelse. Lyssna, beröm och uppmuntra.</a:t>
            </a:r>
            <a:endParaRPr lang="fi-FI"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sv-FI" sz="1200" b="1" dirty="0">
                <a:effectLst/>
                <a:latin typeface="Calibri" panose="020F0502020204030204" pitchFamily="34" charset="0"/>
                <a:ea typeface="Calibri" panose="020F0502020204030204" pitchFamily="34" charset="0"/>
                <a:cs typeface="Times New Roman" panose="02020603050405020304" pitchFamily="18" charset="0"/>
              </a:rPr>
              <a:t>Undvik antaganden</a:t>
            </a:r>
            <a:endParaRPr lang="fi-FI"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sv-FI" sz="1200" dirty="0">
                <a:effectLst/>
                <a:latin typeface="Calibri" panose="020F0502020204030204" pitchFamily="34" charset="0"/>
                <a:ea typeface="Calibri" panose="020F0502020204030204" pitchFamily="34" charset="0"/>
                <a:cs typeface="Times New Roman" panose="02020603050405020304" pitchFamily="18" charset="0"/>
              </a:rPr>
              <a:t>Gör inga antaganden på basis av yttre egenskaper, hudfärg, etnisk bakgrund, religion, kön, ålder eller tal. Gör inga antaganden om kön, bakgrund eller funktionsförmåga.</a:t>
            </a:r>
            <a:endParaRPr lang="fi-FI"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sv-FI" sz="1200" b="1" dirty="0">
                <a:effectLst/>
                <a:latin typeface="Calibri" panose="020F0502020204030204" pitchFamily="34" charset="0"/>
                <a:ea typeface="Calibri" panose="020F0502020204030204" pitchFamily="34" charset="0"/>
                <a:cs typeface="Times New Roman" panose="02020603050405020304" pitchFamily="18" charset="0"/>
              </a:rPr>
              <a:t>Ge utrymme</a:t>
            </a:r>
            <a:endParaRPr lang="fi-FI"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sv-FI" sz="1200" dirty="0">
                <a:effectLst/>
                <a:latin typeface="Calibri" panose="020F0502020204030204" pitchFamily="34" charset="0"/>
                <a:ea typeface="Calibri" panose="020F0502020204030204" pitchFamily="34" charset="0"/>
                <a:cs typeface="Times New Roman" panose="02020603050405020304" pitchFamily="18" charset="0"/>
              </a:rPr>
              <a:t>Respektera en annans personliga utrymme, integritet och självbestämmanderätt. Se till att alla blir hörda och ge alla möjlighet att delta.</a:t>
            </a:r>
            <a:endParaRPr lang="fi-FI"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sv-FI" sz="1200" b="1" dirty="0">
                <a:effectLst/>
                <a:latin typeface="Calibri" panose="020F0502020204030204" pitchFamily="34" charset="0"/>
                <a:ea typeface="Calibri" panose="020F0502020204030204" pitchFamily="34" charset="0"/>
                <a:cs typeface="Times New Roman" panose="02020603050405020304" pitchFamily="18" charset="0"/>
              </a:rPr>
              <a:t>Ingrip</a:t>
            </a:r>
            <a:endParaRPr lang="fi-FI"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sv-FI" sz="1200" dirty="0">
                <a:effectLst/>
                <a:latin typeface="Calibri" panose="020F0502020204030204" pitchFamily="34" charset="0"/>
                <a:ea typeface="Calibri" panose="020F0502020204030204" pitchFamily="34" charset="0"/>
                <a:cs typeface="Times New Roman" panose="02020603050405020304" pitchFamily="18" charset="0"/>
              </a:rPr>
              <a:t>Bli inte enbart en åskådare om du bevittnar trakasserier eller annan osaklig behandling.</a:t>
            </a:r>
            <a:endParaRPr lang="fi-FI"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sv-FI" sz="1200" b="1" dirty="0">
                <a:effectLst/>
                <a:latin typeface="Calibri" panose="020F0502020204030204" pitchFamily="34" charset="0"/>
                <a:ea typeface="Calibri" panose="020F0502020204030204" pitchFamily="34" charset="0"/>
                <a:cs typeface="Times New Roman" panose="02020603050405020304" pitchFamily="18" charset="0"/>
              </a:rPr>
              <a:t>Njut</a:t>
            </a:r>
            <a:endParaRPr lang="fi-FI"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sv-FI" sz="1200" dirty="0">
                <a:effectLst/>
                <a:latin typeface="Calibri" panose="020F0502020204030204" pitchFamily="34" charset="0"/>
                <a:ea typeface="Calibri" panose="020F0502020204030204" pitchFamily="34" charset="0"/>
                <a:cs typeface="Times New Roman" panose="02020603050405020304" pitchFamily="18" charset="0"/>
              </a:rPr>
              <a:t>Ha det trevligt! Fråga om du undrar över något och ta reda på saken.</a:t>
            </a:r>
            <a:endParaRPr lang="fi-FI" sz="1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FontTx/>
              <a:buNone/>
            </a:pPr>
            <a:endParaRPr kumimoji="0" lang="fi-FI" altLang="fi-FI" sz="1200" b="1" i="0" u="none" strike="noStrike" kern="1200" cap="none" spc="0" normalizeH="0" baseline="0" noProof="0" dirty="0">
              <a:ln>
                <a:noFill/>
              </a:ln>
              <a:solidFill>
                <a:prstClr val="black"/>
              </a:solidFill>
              <a:effectLst/>
              <a:uLnTx/>
              <a:uFillTx/>
              <a:latin typeface="Verdana"/>
              <a:ea typeface="Verdana"/>
            </a:endParaRPr>
          </a:p>
          <a:p>
            <a:endParaRPr lang="fi-FI" dirty="0"/>
          </a:p>
        </p:txBody>
      </p:sp>
      <p:sp>
        <p:nvSpPr>
          <p:cNvPr id="4" name="Dian numeron paikkamerkki 3">
            <a:extLst>
              <a:ext uri="{FF2B5EF4-FFF2-40B4-BE49-F238E27FC236}">
                <a16:creationId xmlns:a16="http://schemas.microsoft.com/office/drawing/2014/main" id="{957D6306-D97A-4C36-FD3E-4435045FBE99}"/>
              </a:ext>
            </a:extLst>
          </p:cNvPr>
          <p:cNvSpPr>
            <a:spLocks noGrp="1"/>
          </p:cNvSpPr>
          <p:nvPr>
            <p:ph type="sldNum" sz="quarter" idx="5"/>
          </p:nvPr>
        </p:nvSpPr>
        <p:spPr/>
        <p:txBody>
          <a:bodyPr/>
          <a:lstStyle/>
          <a:p>
            <a:fld id="{D9D1C9AF-C8A2-E248-9C2D-AAFE8E0C60B5}" type="slidenum">
              <a:rPr lang="fi-FI" smtClean="0"/>
              <a:t>3</a:t>
            </a:fld>
            <a:endParaRPr lang="fi-FI"/>
          </a:p>
        </p:txBody>
      </p:sp>
    </p:spTree>
    <p:extLst>
      <p:ext uri="{BB962C8B-B14F-4D97-AF65-F5344CB8AC3E}">
        <p14:creationId xmlns:p14="http://schemas.microsoft.com/office/powerpoint/2010/main" val="39767934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C242B5-A7E6-56A2-DBAC-1E0D0F89D0BD}"/>
            </a:ext>
          </a:extLst>
        </p:cNvPr>
        <p:cNvGrpSpPr/>
        <p:nvPr/>
      </p:nvGrpSpPr>
      <p:grpSpPr>
        <a:xfrm>
          <a:off x="0" y="0"/>
          <a:ext cx="0" cy="0"/>
          <a:chOff x="0" y="0"/>
          <a:chExt cx="0" cy="0"/>
        </a:xfrm>
      </p:grpSpPr>
      <p:sp>
        <p:nvSpPr>
          <p:cNvPr id="2" name="Dian kuvan paikkamerkki 1">
            <a:extLst>
              <a:ext uri="{FF2B5EF4-FFF2-40B4-BE49-F238E27FC236}">
                <a16:creationId xmlns:a16="http://schemas.microsoft.com/office/drawing/2014/main" id="{C97CB869-ADF2-E3BB-F493-AC6E2BC24C54}"/>
              </a:ext>
            </a:extLst>
          </p:cNvPr>
          <p:cNvSpPr>
            <a:spLocks noGrp="1" noRot="1" noChangeAspect="1"/>
          </p:cNvSpPr>
          <p:nvPr>
            <p:ph type="sldImg"/>
          </p:nvPr>
        </p:nvSpPr>
        <p:spPr/>
      </p:sp>
      <p:sp>
        <p:nvSpPr>
          <p:cNvPr id="3" name="Huomautusten paikkamerkki 2">
            <a:extLst>
              <a:ext uri="{FF2B5EF4-FFF2-40B4-BE49-F238E27FC236}">
                <a16:creationId xmlns:a16="http://schemas.microsoft.com/office/drawing/2014/main" id="{6644DDDA-030D-5F1F-2579-E017816E2CA9}"/>
              </a:ext>
            </a:extLst>
          </p:cNvPr>
          <p:cNvSpPr>
            <a:spLocks noGrp="1"/>
          </p:cNvSpPr>
          <p:nvPr>
            <p:ph type="body" idx="1"/>
          </p:nvPr>
        </p:nvSpPr>
        <p:spPr/>
        <p:txBody>
          <a:bodyPr/>
          <a:lstStyle/>
          <a:p>
            <a:r>
              <a:rPr lang="fi-FI" dirty="0" err="1"/>
              <a:t>Dessa</a:t>
            </a:r>
            <a:r>
              <a:rPr lang="fi-FI" dirty="0"/>
              <a:t> </a:t>
            </a:r>
            <a:r>
              <a:rPr lang="fi-FI" dirty="0" err="1"/>
              <a:t>principer</a:t>
            </a:r>
            <a:r>
              <a:rPr lang="fi-FI" dirty="0"/>
              <a:t> </a:t>
            </a:r>
            <a:r>
              <a:rPr lang="fi-FI" dirty="0" err="1"/>
              <a:t>följs</a:t>
            </a:r>
            <a:r>
              <a:rPr lang="fi-FI" dirty="0"/>
              <a:t> </a:t>
            </a:r>
            <a:r>
              <a:rPr lang="fi-FI" dirty="0" err="1"/>
              <a:t>på</a:t>
            </a:r>
            <a:r>
              <a:rPr lang="fi-FI" dirty="0"/>
              <a:t> </a:t>
            </a:r>
            <a:r>
              <a:rPr lang="fi-FI" dirty="0" err="1"/>
              <a:t>kursen</a:t>
            </a:r>
            <a:r>
              <a:rPr lang="fi-FI" dirty="0"/>
              <a:t> </a:t>
            </a:r>
            <a:r>
              <a:rPr lang="fi-FI" dirty="0" err="1"/>
              <a:t>och</a:t>
            </a:r>
            <a:r>
              <a:rPr lang="fi-FI" dirty="0"/>
              <a:t> i </a:t>
            </a:r>
            <a:r>
              <a:rPr lang="fi-FI" dirty="0" err="1"/>
              <a:t>Röda</a:t>
            </a:r>
            <a:r>
              <a:rPr lang="fi-FI" dirty="0"/>
              <a:t> </a:t>
            </a:r>
            <a:r>
              <a:rPr lang="fi-FI" dirty="0" err="1"/>
              <a:t>Korsets</a:t>
            </a:r>
            <a:r>
              <a:rPr lang="fi-FI" dirty="0"/>
              <a:t> </a:t>
            </a:r>
            <a:r>
              <a:rPr lang="fi-FI" dirty="0" err="1"/>
              <a:t>verksamhet</a:t>
            </a:r>
            <a:endParaRPr lang="fi-FI" dirty="0"/>
          </a:p>
          <a:p>
            <a:endParaRPr lang="fi-FI" dirty="0">
              <a:cs typeface="Calibri"/>
            </a:endParaRPr>
          </a:p>
        </p:txBody>
      </p:sp>
      <p:sp>
        <p:nvSpPr>
          <p:cNvPr id="4" name="Dian numeron paikkamerkki 3">
            <a:extLst>
              <a:ext uri="{FF2B5EF4-FFF2-40B4-BE49-F238E27FC236}">
                <a16:creationId xmlns:a16="http://schemas.microsoft.com/office/drawing/2014/main" id="{637EFA95-24D6-5633-0D6E-C6267E34BBC8}"/>
              </a:ext>
            </a:extLst>
          </p:cNvPr>
          <p:cNvSpPr>
            <a:spLocks noGrp="1"/>
          </p:cNvSpPr>
          <p:nvPr>
            <p:ph type="sldNum" sz="quarter" idx="5"/>
          </p:nvPr>
        </p:nvSpPr>
        <p:spPr/>
        <p:txBody>
          <a:bodyPr/>
          <a:lstStyle/>
          <a:p>
            <a:fld id="{D9D1C9AF-C8A2-E248-9C2D-AAFE8E0C60B5}" type="slidenum">
              <a:rPr lang="fi-FI" smtClean="0"/>
              <a:t>4</a:t>
            </a:fld>
            <a:endParaRPr lang="fi-FI"/>
          </a:p>
        </p:txBody>
      </p:sp>
    </p:spTree>
    <p:extLst>
      <p:ext uri="{BB962C8B-B14F-4D97-AF65-F5344CB8AC3E}">
        <p14:creationId xmlns:p14="http://schemas.microsoft.com/office/powerpoint/2010/main" val="22682415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FI" dirty="0"/>
              <a:t>Vänkursen är en introduktionskurs för vänverksamhet. Genom att enbart genomföra vänkursen kan den frivilliga delta i vänverksamheten, men beroende på verksamhetsformen rekommenderas nog en fortsättningskurs.</a:t>
            </a:r>
          </a:p>
          <a:p>
            <a:pPr marL="0" marR="0" lvl="0" indent="0" algn="l" defTabSz="914400" rtl="0" eaLnBrk="1" fontAlgn="auto" latinLnBrk="0" hangingPunct="1">
              <a:lnSpc>
                <a:spcPct val="100000"/>
              </a:lnSpc>
              <a:spcBef>
                <a:spcPts val="0"/>
              </a:spcBef>
              <a:spcAft>
                <a:spcPts val="0"/>
              </a:spcAft>
              <a:buClrTx/>
              <a:buSzTx/>
              <a:buFontTx/>
              <a:buNone/>
              <a:tabLst/>
              <a:defRPr/>
            </a:pPr>
            <a:br>
              <a:rPr lang="sv-SE" dirty="0"/>
            </a:br>
            <a:r>
              <a:rPr lang="sv-SE" b="0" i="0" dirty="0">
                <a:solidFill>
                  <a:srgbClr val="202124"/>
                </a:solidFill>
                <a:effectLst/>
                <a:latin typeface="arial" panose="020B0604020202020204" pitchFamily="34" charset="0"/>
              </a:rPr>
              <a:t>Kursen introducerar Finlands Röda Kors principer för volontärarbete, samt interaktion och möten. Kursen motiverar dig att engagera dig i </a:t>
            </a:r>
            <a:r>
              <a:rPr lang="sv-SE" b="0" i="0" dirty="0" err="1">
                <a:solidFill>
                  <a:srgbClr val="202124"/>
                </a:solidFill>
                <a:effectLst/>
                <a:latin typeface="arial" panose="020B0604020202020204" pitchFamily="34" charset="0"/>
              </a:rPr>
              <a:t>vänaktiviteter</a:t>
            </a:r>
            <a:r>
              <a:rPr lang="sv-SE" b="0" i="0" dirty="0">
                <a:solidFill>
                  <a:srgbClr val="202124"/>
                </a:solidFill>
                <a:effectLst/>
                <a:latin typeface="arial" panose="020B0604020202020204" pitchFamily="34" charset="0"/>
              </a:rPr>
              <a:t> och uppmuntrar att hjälpa till.</a:t>
            </a:r>
          </a:p>
          <a:p>
            <a:pPr marL="0" marR="0" lvl="0" indent="0" algn="l" defTabSz="914400" rtl="0" eaLnBrk="1" fontAlgn="auto" latinLnBrk="0" hangingPunct="1">
              <a:lnSpc>
                <a:spcPct val="100000"/>
              </a:lnSpc>
              <a:spcBef>
                <a:spcPts val="0"/>
              </a:spcBef>
              <a:spcAft>
                <a:spcPts val="0"/>
              </a:spcAft>
              <a:buClrTx/>
              <a:buSzTx/>
              <a:buFontTx/>
              <a:buNone/>
              <a:tabLst/>
              <a:defRPr/>
            </a:pPr>
            <a:endParaRPr lang="sv-SE" b="0" i="0" dirty="0">
              <a:solidFill>
                <a:srgbClr val="202124"/>
              </a:solidFill>
              <a:effectLst/>
              <a:latin typeface="arial" panose="020B0604020202020204" pitchFamily="34" charset="0"/>
            </a:endParaRPr>
          </a:p>
          <a:p>
            <a:pPr>
              <a:lnSpc>
                <a:spcPct val="107000"/>
              </a:lnSpc>
              <a:spcAft>
                <a:spcPts val="800"/>
              </a:spcAft>
            </a:pPr>
            <a:r>
              <a:rPr lang="sv-FI" sz="1200" dirty="0">
                <a:effectLst/>
                <a:latin typeface="Calibri" panose="020F0502020204030204" pitchFamily="34" charset="0"/>
                <a:ea typeface="Calibri" panose="020F0502020204030204" pitchFamily="34" charset="0"/>
                <a:cs typeface="Times New Roman" panose="02020603050405020304" pitchFamily="18" charset="0"/>
              </a:rPr>
              <a:t>Kunskapsmål:</a:t>
            </a:r>
            <a:endParaRPr lang="fi-FI"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sv-FI" sz="1200" dirty="0">
                <a:effectLst/>
                <a:latin typeface="Calibri" panose="020F0502020204030204" pitchFamily="34" charset="0"/>
                <a:ea typeface="Calibri" panose="020F0502020204030204" pitchFamily="34" charset="0"/>
                <a:cs typeface="Times New Roman" panose="02020603050405020304" pitchFamily="18" charset="0"/>
              </a:rPr>
              <a:t>Deltagaren kan berätta om frivilligverksamheten och vännens uppgift att lindra ensamhet</a:t>
            </a:r>
            <a:endParaRPr lang="fi-FI"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sv-FI" sz="1200" dirty="0">
                <a:effectLst/>
                <a:latin typeface="Calibri" panose="020F0502020204030204" pitchFamily="34" charset="0"/>
                <a:ea typeface="Calibri" panose="020F0502020204030204" pitchFamily="34" charset="0"/>
                <a:cs typeface="Times New Roman" panose="02020603050405020304" pitchFamily="18" charset="0"/>
              </a:rPr>
              <a:t>Deltagaren kan huvudprinciperna för bemötande av den som blir hjälpt och att vara en vän samt förstår sin roll som frivillig</a:t>
            </a:r>
            <a:endParaRPr lang="fi-FI"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sv-FI" sz="1200" dirty="0">
                <a:effectLst/>
                <a:latin typeface="Calibri" panose="020F0502020204030204" pitchFamily="34" charset="0"/>
                <a:ea typeface="Calibri" panose="020F0502020204030204" pitchFamily="34" charset="0"/>
                <a:cs typeface="Times New Roman" panose="02020603050405020304" pitchFamily="18" charset="0"/>
              </a:rPr>
              <a:t>Kursdeltagaren kan räkna upp spelreglerna för vänverksamheten och kan tillämpa dem i praktiken</a:t>
            </a:r>
            <a:endParaRPr lang="fi-FI"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sv-FI" sz="1200" dirty="0">
                <a:effectLst/>
                <a:latin typeface="Calibri" panose="020F0502020204030204" pitchFamily="34" charset="0"/>
                <a:ea typeface="Calibri" panose="020F0502020204030204" pitchFamily="34" charset="0"/>
                <a:cs typeface="Times New Roman" panose="02020603050405020304" pitchFamily="18" charset="0"/>
              </a:rPr>
              <a:t>Deltagaren kan vara en frivillig lyssnare i verkliga situationer</a:t>
            </a:r>
            <a:endParaRPr lang="fi-FI"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sv-FI" sz="1200" dirty="0">
                <a:effectLst/>
                <a:latin typeface="Calibri" panose="020F0502020204030204" pitchFamily="34" charset="0"/>
                <a:ea typeface="Calibri" panose="020F0502020204030204" pitchFamily="34" charset="0"/>
                <a:cs typeface="Times New Roman" panose="02020603050405020304" pitchFamily="18" charset="0"/>
              </a:rPr>
              <a:t>Deltagaren kan uppskatta sina egna resurser och vet var hen får stöd vid behov</a:t>
            </a:r>
            <a:endParaRPr lang="fi-FI"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fi-FI" dirty="0"/>
          </a:p>
        </p:txBody>
      </p:sp>
      <p:sp>
        <p:nvSpPr>
          <p:cNvPr id="4" name="Dian numeron paikkamerkki 3"/>
          <p:cNvSpPr>
            <a:spLocks noGrp="1"/>
          </p:cNvSpPr>
          <p:nvPr>
            <p:ph type="sldNum" sz="quarter" idx="5"/>
          </p:nvPr>
        </p:nvSpPr>
        <p:spPr/>
        <p:txBody>
          <a:bodyPr/>
          <a:lstStyle/>
          <a:p>
            <a:fld id="{D9D1C9AF-C8A2-E248-9C2D-AAFE8E0C60B5}" type="slidenum">
              <a:rPr lang="fi-FI" smtClean="0"/>
              <a:t>5</a:t>
            </a:fld>
            <a:endParaRPr lang="fi-FI"/>
          </a:p>
        </p:txBody>
      </p:sp>
    </p:spTree>
    <p:extLst>
      <p:ext uri="{BB962C8B-B14F-4D97-AF65-F5344CB8AC3E}">
        <p14:creationId xmlns:p14="http://schemas.microsoft.com/office/powerpoint/2010/main" val="27685987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pPr>
              <a:defRPr/>
            </a:pPr>
            <a:r>
              <a:rPr lang="sv-FI" dirty="0"/>
              <a:t>Det lönar sig alltid att reservera lite tid för att bekanta sig vid varandra och skapa gruppanda. Bland en grupp med god gruppanda råder en trygg atmosfär som gör det lättare att ta emot nya saker. Det finns olika lekar där man bekantar sig med varandra, utbildaren kan välja den som passar bäst.</a:t>
            </a:r>
          </a:p>
          <a:p>
            <a:pPr>
              <a:defRPr/>
            </a:pPr>
            <a:endParaRPr lang="sv-FI" dirty="0"/>
          </a:p>
          <a:p>
            <a:pPr>
              <a:defRPr/>
            </a:pPr>
            <a:r>
              <a:rPr lang="sv-FI" dirty="0"/>
              <a:t>Tips för att lära känna varandra och skapa gruppanda som det lönar sig att bekanta sig med: </a:t>
            </a:r>
          </a:p>
          <a:p>
            <a:pPr>
              <a:defRPr/>
            </a:pPr>
            <a:endParaRPr lang="sv-FI" dirty="0"/>
          </a:p>
          <a:p>
            <a:pPr marL="171450" lvl="0" indent="-171450">
              <a:buFont typeface="Arial" panose="020B0604020202020204" pitchFamily="34" charset="0"/>
              <a:buChar char="•"/>
            </a:pPr>
            <a:r>
              <a:rPr lang="sv-FI" dirty="0"/>
              <a:t>MAST-projektets gruppbildningshandbok: http://www.turkuai.fi/sites/default/files/atoms/files//ryhmayttamisopas_sv.pdf</a:t>
            </a:r>
            <a:endParaRPr lang="sv-FI"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sv-FI" dirty="0"/>
              <a:t>VTKL: Vahvikes materialbank för grupp- rekreationsverksamhet: </a:t>
            </a:r>
            <a:r>
              <a:rPr lang="sv-FI" sz="1200" u="sng" kern="1200" dirty="0">
                <a:solidFill>
                  <a:schemeClr val="tx1"/>
                </a:solidFill>
                <a:effectLst/>
                <a:latin typeface="+mn-lt"/>
                <a:hlinkClick r:id="rId3"/>
              </a:rPr>
              <a:t>https://www.vahvike.fi/fi/ryhman-ohjaaminen/tutustuminen</a:t>
            </a:r>
            <a:endParaRPr lang="sv-FI" sz="1200" kern="1200" dirty="0">
              <a:solidFill>
                <a:schemeClr val="tx1"/>
              </a:solidFill>
              <a:effectLst/>
              <a:latin typeface="+mn-lt"/>
              <a:ea typeface="+mn-ea"/>
              <a:cs typeface="+mn-cs"/>
            </a:endParaRPr>
          </a:p>
          <a:p>
            <a:endParaRPr lang="fi-FI" dirty="0"/>
          </a:p>
        </p:txBody>
      </p:sp>
      <p:sp>
        <p:nvSpPr>
          <p:cNvPr id="4" name="Dian numeron paikkamerkki 3"/>
          <p:cNvSpPr>
            <a:spLocks noGrp="1"/>
          </p:cNvSpPr>
          <p:nvPr>
            <p:ph type="sldNum" sz="quarter" idx="5"/>
          </p:nvPr>
        </p:nvSpPr>
        <p:spPr/>
        <p:txBody>
          <a:bodyPr/>
          <a:lstStyle/>
          <a:p>
            <a:fld id="{D9D1C9AF-C8A2-E248-9C2D-AAFE8E0C60B5}" type="slidenum">
              <a:rPr lang="fi-FI" smtClean="0"/>
              <a:t>6</a:t>
            </a:fld>
            <a:endParaRPr lang="fi-FI"/>
          </a:p>
        </p:txBody>
      </p:sp>
    </p:spTree>
    <p:extLst>
      <p:ext uri="{BB962C8B-B14F-4D97-AF65-F5344CB8AC3E}">
        <p14:creationId xmlns:p14="http://schemas.microsoft.com/office/powerpoint/2010/main" val="32507070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sv-SE" dirty="0"/>
              <a:t>Röda Korset är en inflytelserik internationell organisation.</a:t>
            </a:r>
          </a:p>
          <a:p>
            <a:pPr marL="0" marR="0" lvl="0" indent="0" algn="l" defTabSz="914400" rtl="0" eaLnBrk="0" fontAlgn="base" latinLnBrk="0" hangingPunct="0">
              <a:lnSpc>
                <a:spcPct val="100000"/>
              </a:lnSpc>
              <a:spcBef>
                <a:spcPct val="30000"/>
              </a:spcBef>
              <a:spcAft>
                <a:spcPct val="0"/>
              </a:spcAft>
              <a:buClrTx/>
              <a:buSzTx/>
              <a:buFontTx/>
              <a:buNone/>
              <a:tabLst/>
              <a:defRPr/>
            </a:pPr>
            <a:r>
              <a:rPr lang="sv-SE" dirty="0"/>
              <a:t>Hjälpa människor i händelse av katastrofer och olyckor och att utbilda dem i att förbereda sig för dem.</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sv-FI" dirty="0"/>
          </a:p>
          <a:p>
            <a:pPr marL="0" marR="0" lvl="0" indent="0" algn="l" defTabSz="914400" rtl="0" eaLnBrk="0" fontAlgn="base" latinLnBrk="0" hangingPunct="0">
              <a:lnSpc>
                <a:spcPct val="100000"/>
              </a:lnSpc>
              <a:spcBef>
                <a:spcPct val="30000"/>
              </a:spcBef>
              <a:spcAft>
                <a:spcPct val="0"/>
              </a:spcAft>
              <a:buClrTx/>
              <a:buSzTx/>
              <a:buFontTx/>
              <a:buNone/>
              <a:tabLst/>
              <a:defRPr/>
            </a:pPr>
            <a:r>
              <a:rPr lang="sv-FI" dirty="0"/>
              <a:t>Eftersom Röda Korset är en beredskapsorganisation, kan frivilliga vänner begäras att hjälpa till vid olika kriser. Till exempel vid elavbrott, bränder eller då vattnet förorenats kan frivilliga kallas in för att dela ut förnödenheter, såsom filtar, kläder, mat och vatten eller föra ut meddelanden till dem som inte annars kan nås. Vänner behövs även som diskussionshjälp och som någon att tala med. </a:t>
            </a:r>
            <a:endParaRPr lang="sv-FI" altLang="fi-FI" dirty="0"/>
          </a:p>
          <a:p>
            <a:endParaRPr lang="sv-FI" altLang="fi-FI" baseline="0" dirty="0"/>
          </a:p>
          <a:p>
            <a:pPr marL="0" marR="0" lvl="0" indent="0" algn="l" defTabSz="914400" rtl="0" eaLnBrk="0" fontAlgn="base" latinLnBrk="0" hangingPunct="0">
              <a:lnSpc>
                <a:spcPct val="100000"/>
              </a:lnSpc>
              <a:spcBef>
                <a:spcPct val="30000"/>
              </a:spcBef>
              <a:spcAft>
                <a:spcPct val="0"/>
              </a:spcAft>
              <a:buClrTx/>
              <a:buSzTx/>
              <a:buFontTx/>
              <a:buNone/>
              <a:tabLst/>
              <a:defRPr/>
            </a:pPr>
            <a:r>
              <a:rPr lang="sv-FI" dirty="0"/>
              <a:t>Ett exempel från Kajanaland 6.1.2018: </a:t>
            </a:r>
            <a:r>
              <a:rPr lang="sv-FI" sz="1200" u="sng" kern="1200" dirty="0">
                <a:solidFill>
                  <a:schemeClr val="tx1"/>
                </a:solidFill>
                <a:effectLst/>
                <a:latin typeface="+mn-lt"/>
                <a:hlinkClick r:id="rId3"/>
              </a:rPr>
              <a:t>https://www.punainenristi.fi/uutiset/20180106/punainen-risti-auttaa-sahkokatkoista-karsivia-ihmisia-kainuussa</a:t>
            </a:r>
            <a:endParaRPr lang="sv-FI" sz="1200" u="sng" kern="1200" dirty="0">
              <a:solidFill>
                <a:schemeClr val="tx1"/>
              </a:solidFill>
              <a:effectLst/>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lang="sv-FI" dirty="0"/>
          </a:p>
          <a:p>
            <a:r>
              <a:rPr lang="sv-SE" b="1" dirty="0"/>
              <a:t>Enligt Finlands Röda Kors förordning (827/2017) är Finlands Röda Kors (2 §) ändamål:</a:t>
            </a:r>
          </a:p>
          <a:p>
            <a:endParaRPr lang="sv-SE" b="1" dirty="0"/>
          </a:p>
          <a:p>
            <a:r>
              <a:rPr lang="sv-SE" b="1" dirty="0"/>
              <a:t>§ 2: ORGANISATIONENS SYFTE: </a:t>
            </a:r>
            <a:endParaRPr lang="sv-SE" dirty="0"/>
          </a:p>
          <a:p>
            <a:r>
              <a:rPr lang="sv-SE" b="1" dirty="0"/>
              <a:t>I enlighet med Internationella rödakors- och rödahalvmånerörelsens grundprinciper (Röda Korsets grundprinciper) är organisationens syfte att: </a:t>
            </a:r>
            <a:br>
              <a:rPr lang="sv-SE" b="1" dirty="0"/>
            </a:br>
            <a:endParaRPr lang="sv-SE" b="1" dirty="0"/>
          </a:p>
          <a:p>
            <a:pPr marL="228600" indent="-228600">
              <a:buAutoNum type="arabicParenR"/>
            </a:pPr>
            <a:r>
              <a:rPr lang="sv-SE" dirty="0"/>
              <a:t>under alla omständigheter </a:t>
            </a:r>
            <a:r>
              <a:rPr lang="sv-SE" b="1" dirty="0"/>
              <a:t>skydda liv och hälsa </a:t>
            </a:r>
            <a:r>
              <a:rPr lang="sv-SE" dirty="0"/>
              <a:t>och försvara den mänskliga värdigheten och de mänskliga rättigheterna</a:t>
            </a:r>
          </a:p>
          <a:p>
            <a:pPr marL="228600" indent="-228600">
              <a:buAutoNum type="arabicParenR"/>
            </a:pPr>
            <a:r>
              <a:rPr lang="sv-SE" dirty="0"/>
              <a:t>främja samarbete och fred mellan folken</a:t>
            </a:r>
          </a:p>
          <a:p>
            <a:pPr marL="228600" indent="-228600">
              <a:buAutoNum type="arabicParenR"/>
            </a:pPr>
            <a:r>
              <a:rPr lang="sv-SE" b="1" dirty="0"/>
              <a:t>rädda liv hemma och utomlands</a:t>
            </a:r>
          </a:p>
          <a:p>
            <a:pPr marL="228600" indent="-228600">
              <a:buAutoNum type="arabicParenR"/>
            </a:pPr>
            <a:r>
              <a:rPr lang="sv-SE" b="1" dirty="0"/>
              <a:t>hjälpa de mest utsatta att förebygga och lindra mänskligt lidande </a:t>
            </a:r>
          </a:p>
          <a:p>
            <a:pPr marL="228600" indent="-228600">
              <a:buAutoNum type="arabicParenR"/>
            </a:pPr>
            <a:r>
              <a:rPr lang="sv-SE" dirty="0"/>
              <a:t>stödja och bistå landets myndigheter i fred, krig och väpnad konflikt i syfte att främja människors välbefinnande</a:t>
            </a:r>
          </a:p>
          <a:p>
            <a:pPr marL="228600" indent="-228600">
              <a:buAutoNum type="arabicParenR"/>
            </a:pPr>
            <a:r>
              <a:rPr lang="sv-SE" b="1" dirty="0"/>
              <a:t>främja solidaritet och en anda av hjälp bland medborgarna </a:t>
            </a:r>
          </a:p>
          <a:p>
            <a:pPr marL="228600" indent="-228600">
              <a:buAutoNum type="arabicParenR"/>
            </a:pPr>
            <a:r>
              <a:rPr lang="sv-SE" b="1" dirty="0"/>
              <a:t>främja volontärarbete för att hjälpa människor</a:t>
            </a:r>
          </a:p>
          <a:p>
            <a:pPr marL="228600" indent="-228600">
              <a:buAutoNum type="arabicParenR"/>
            </a:pPr>
            <a:r>
              <a:rPr lang="sv-SE" dirty="0"/>
              <a:t>främja beredskapen att hjälpa, båda</a:t>
            </a:r>
          </a:p>
          <a:p>
            <a:pPr marL="228600" indent="-228600">
              <a:buAutoNum type="arabicParenR"/>
            </a:pPr>
            <a:r>
              <a:rPr lang="sv-SE" dirty="0"/>
              <a:t>öka förståelsen för Röda Korsets arbete och allmänmänskliga arbete.</a:t>
            </a:r>
          </a:p>
          <a:p>
            <a:endParaRPr lang="fi-FI" dirty="0"/>
          </a:p>
        </p:txBody>
      </p:sp>
      <p:sp>
        <p:nvSpPr>
          <p:cNvPr id="4" name="Dian numeron paikkamerkki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9D1C9AF-C8A2-E248-9C2D-AAFE8E0C60B5}"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fi-FI"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166353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sv-fi" sz="1200" b="0" i="0" u="none" strike="noStrike" kern="1200" cap="none" spc="0" normalizeH="0" baseline="0" dirty="0">
                <a:ln>
                  <a:noFill/>
                </a:ln>
                <a:solidFill>
                  <a:srgbClr val="000000"/>
                </a:solidFill>
                <a:effectLst/>
                <a:uLnTx/>
                <a:uFillTx/>
                <a:latin typeface="Arial" panose="020B0604020202020204" pitchFamily="34" charset="0"/>
                <a:ea typeface="+mn-ea"/>
                <a:cs typeface="Arial" panose="020B0604020202020204" pitchFamily="34" charset="0"/>
              </a:rPr>
              <a:t>Omkring 400 avdelningar täcker hela landet och i dessa finns 30 000 frivilliga i olika verksamhetsformer. </a:t>
            </a:r>
            <a:r>
              <a:rPr kumimoji="0" lang="sv-fi" sz="1200" b="0" i="0" u="none" strike="noStrike" kern="1200" cap="none" spc="0" normalizeH="0" baseline="0" dirty="0">
                <a:ln>
                  <a:noFill/>
                </a:ln>
                <a:solidFill>
                  <a:srgbClr val="000000"/>
                </a:solidFill>
                <a:effectLst/>
                <a:uLnTx/>
                <a:uFillTx/>
                <a:latin typeface="Arial" panose="020B0604020202020204" pitchFamily="34" charset="0"/>
                <a:ea typeface="Arial" panose="020B0604020202020204" pitchFamily="34" charset="0"/>
                <a:cs typeface="Arial" panose="020B0604020202020204" pitchFamily="34" charset="0"/>
              </a:rPr>
              <a:t>Frivilliga arbetar också i hjälpuppdrag på webben.</a:t>
            </a:r>
            <a:endParaRPr lang="sv-fi" altLang="en-US" b="1" dirty="0"/>
          </a:p>
          <a:p>
            <a:pPr algn="l" rtl="0">
              <a:defRPr/>
            </a:pPr>
            <a:endParaRPr lang="sv-fi" altLang="en-US" b="1" dirty="0"/>
          </a:p>
          <a:p>
            <a:pPr algn="l" rtl="0">
              <a:defRPr/>
            </a:pPr>
            <a:r>
              <a:rPr lang="sv-fi" b="1" i="0" u="none" baseline="0" dirty="0"/>
              <a:t>I Röda Korset har man möjlighet att vara en del av en större hjälpkedja och delta när det behövs. Medverkan i beredskapssituationer är frivilligt. Det erbjuds tilläggsutbildning inför uppdragen.</a:t>
            </a:r>
          </a:p>
          <a:p>
            <a:pPr algn="l" rtl="0">
              <a:defRPr/>
            </a:pPr>
            <a:endParaRPr lang="sv-fi" altLang="fi-FI" b="1" dirty="0"/>
          </a:p>
          <a:p>
            <a:pPr algn="l" rtl="0">
              <a:defRPr/>
            </a:pPr>
            <a:r>
              <a:rPr lang="sv-fi" b="0" i="0" u="none" baseline="0" dirty="0"/>
              <a:t>Frivilliga räddningstjänsten </a:t>
            </a:r>
            <a:r>
              <a:rPr lang="sv-fi" b="1" i="0" u="none" baseline="0" dirty="0"/>
              <a:t>Vapepa </a:t>
            </a:r>
            <a:r>
              <a:rPr lang="sv-fi" b="0" i="0" u="none" baseline="0" dirty="0"/>
              <a:t>är ett nätverk med mer än 50 organisationer och partner av frivilliga hjälpare. Vapepa bistår myndigheterna vid olyckor och andra krissituationer. Vapepa utnyttjar organisationernas specialkunnande. Vapepa är särskilt känd för att spana efter försvunna personer. Vapepas nätverk verkar till lands och sjöss och i luften. Vapepas utbildade frivilliga är alltid redo att hjälpa i hela Finland. De utbildade frivilliga är redo för uppgifter inom första omsorgen, första hjälpen, ledarskap, sjö- och flygräddning samt spaningar på marken. Vapepas medlemsorganisationer använder Vapepas logo i sin verksamhet. </a:t>
            </a:r>
          </a:p>
          <a:p>
            <a:pPr algn="l" rtl="0">
              <a:defRPr/>
            </a:pPr>
            <a:endParaRPr lang="sv-fi" altLang="en-US" dirty="0"/>
          </a:p>
          <a:p>
            <a:pPr algn="l" rtl="0">
              <a:defRPr/>
            </a:pPr>
            <a:r>
              <a:rPr lang="sv-fi" b="1" i="0" u="none" baseline="0" dirty="0"/>
              <a:t>Exempel</a:t>
            </a:r>
          </a:p>
          <a:p>
            <a:pPr algn="l" rtl="0">
              <a:buFont typeface="Arial" panose="020B0604020202020204" pitchFamily="34" charset="0"/>
              <a:buNone/>
              <a:defRPr/>
            </a:pPr>
            <a:r>
              <a:rPr lang="sv-fi" b="0" i="0" u="none" baseline="0" dirty="0"/>
              <a:t>Eftersom Röda Korset är en beredskapsorganisation kan man be frivilliga </a:t>
            </a:r>
            <a:r>
              <a:rPr lang="sv-fi" b="1" i="0" u="none" baseline="0" dirty="0"/>
              <a:t>vänner</a:t>
            </a:r>
            <a:r>
              <a:rPr lang="sv-fi" b="0" i="0" u="none" baseline="0" dirty="0"/>
              <a:t> att hjälpa till vid olika kriser. Till exempel vid elavbrott, bränder eller då vattnet har förorenats kan frivilliga kallas in för att dela ut förnödenheter, såsom filtar, kläder, mat och vatten, eller föra fram meddelanden till dem som annars inte kan nås. När mottagningscentraler grundas kan de frivilliga till exempel montera sängar, hjälpa till med matutdelning samt sortera donerade kläder och varor. Vänner behövs även som diskussionshjälp och någon att tala med. </a:t>
            </a:r>
          </a:p>
          <a:p>
            <a:pPr algn="l" rtl="0">
              <a:buFont typeface="Arial" panose="020B0604020202020204" pitchFamily="34" charset="0"/>
              <a:buNone/>
              <a:defRPr/>
            </a:pPr>
            <a:endParaRPr lang="sv-FI" b="0" i="0" u="none" baseline="0" dirty="0"/>
          </a:p>
          <a:p>
            <a:pPr algn="l" rtl="0">
              <a:buFont typeface="Arial" panose="020B0604020202020204" pitchFamily="34" charset="0"/>
              <a:buNone/>
              <a:defRPr/>
            </a:pPr>
            <a:r>
              <a:rPr lang="sv-fi" b="1" i="0" u="none" baseline="0" dirty="0"/>
              <a:t>FRK:s logistikcentral </a:t>
            </a:r>
            <a:r>
              <a:rPr lang="sv-fi" b="0" i="0" u="none" baseline="0" dirty="0"/>
              <a:t>finns i Tammerfors. De ansvarar för materialanskaffning, packning och lagring (till exempel klädhjälp, fältsjukhus och liknande). Därtill är delegaterna inom FRK:s internationella bistånd (kallas även </a:t>
            </a:r>
            <a:r>
              <a:rPr lang="sv-fi" b="1" i="0" u="none" baseline="0" dirty="0"/>
              <a:t>enheter för katastrofberedskap </a:t>
            </a:r>
            <a:r>
              <a:rPr lang="sv-fi" b="0" i="0" u="none" baseline="0" dirty="0"/>
              <a:t>med cirka 900 aktiva och utbildade) vid behov tillgängliga även i situationer i hemlandet.</a:t>
            </a:r>
          </a:p>
          <a:p>
            <a:pPr algn="l" rtl="0">
              <a:buFont typeface="Arial" panose="020B0604020202020204" pitchFamily="34" charset="0"/>
              <a:buNone/>
              <a:defRPr/>
            </a:pPr>
            <a:endParaRPr lang="sv-FI" b="0" i="0" u="none" baseline="0" dirty="0"/>
          </a:p>
          <a:p>
            <a:pPr algn="l" rtl="0">
              <a:buFont typeface="Arial" panose="020B0604020202020204" pitchFamily="34" charset="0"/>
              <a:buNone/>
              <a:defRPr/>
            </a:pPr>
            <a:r>
              <a:rPr lang="sv-fi" b="1" i="0" u="none" baseline="0" dirty="0"/>
              <a:t>Det finns cirka 70 Hälsopunkter. </a:t>
            </a:r>
            <a:r>
              <a:rPr lang="sv-fi" b="0" i="0" u="none" baseline="0" dirty="0"/>
              <a:t>På Hälsopunkterna får besökaren rådgivning i hälsofrågor, de kan mäta blodtrycket och få psykologiskt stöd. De frivilliga kan vid behov vara ett stöd till exempel vid identifiering av utsatta grupper och vid hälsohot. </a:t>
            </a:r>
          </a:p>
          <a:p>
            <a:pPr algn="l" rtl="0">
              <a:buFont typeface="Arial" panose="020B0604020202020204" pitchFamily="34" charset="0"/>
              <a:buNone/>
              <a:defRPr/>
            </a:pPr>
            <a:endParaRPr lang="sv-fi" altLang="en-US" dirty="0"/>
          </a:p>
          <a:p>
            <a:pPr algn="l" rtl="0">
              <a:buFont typeface="Arial" panose="020B0604020202020204" pitchFamily="34" charset="0"/>
              <a:buNone/>
              <a:defRPr/>
            </a:pPr>
            <a:r>
              <a:rPr lang="sv-fi" b="1" i="0" u="none" baseline="0" dirty="0"/>
              <a:t>På lokal nivå kan FRK ha en viktig roll i att sammankalla olika aktörer och stödja gemenskaperna vid och/eller efter olyckor.</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9D1C9AF-C8A2-E248-9C2D-AAFE8E0C60B5}"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fi-FI"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127027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r>
              <a:rPr lang="sv-FI" dirty="0"/>
              <a:t>I vänverksamheten är vi frivilliga vänner för människor med olika bakgrund som av olika orsaker upplever ensamhet. De människor som behöver en vän är i olika åldrar, kommer från olika kulturer och sociala miljöer och deras livssituationer är olika. </a:t>
            </a:r>
            <a:r>
              <a:rPr lang="sv-FI" altLang="fi-FI" u="none" baseline="0" dirty="0">
                <a:solidFill>
                  <a:schemeClr val="tx1"/>
                </a:solidFill>
              </a:rPr>
              <a:t>De kan vara friska, sjuka, återhämta sig från olika psykiska eller fysiska sjukdomar, vara utsatta, handikappade, ha familj eller inte, vara närståendevårdare eller änkor och änklingar.</a:t>
            </a:r>
          </a:p>
          <a:p>
            <a:endParaRPr lang="fi-FI" dirty="0"/>
          </a:p>
        </p:txBody>
      </p:sp>
      <p:sp>
        <p:nvSpPr>
          <p:cNvPr id="4" name="Dian numeron paikkamerkki 3"/>
          <p:cNvSpPr>
            <a:spLocks noGrp="1"/>
          </p:cNvSpPr>
          <p:nvPr>
            <p:ph type="sldNum" sz="quarter" idx="5"/>
          </p:nvPr>
        </p:nvSpPr>
        <p:spPr/>
        <p:txBody>
          <a:bodyPr/>
          <a:lstStyle/>
          <a:p>
            <a:fld id="{D9D1C9AF-C8A2-E248-9C2D-AAFE8E0C60B5}" type="slidenum">
              <a:rPr lang="fi-FI" smtClean="0"/>
              <a:t>9</a:t>
            </a:fld>
            <a:endParaRPr lang="fi-FI"/>
          </a:p>
        </p:txBody>
      </p:sp>
    </p:spTree>
    <p:extLst>
      <p:ext uri="{BB962C8B-B14F-4D97-AF65-F5344CB8AC3E}">
        <p14:creationId xmlns:p14="http://schemas.microsoft.com/office/powerpoint/2010/main" val="26913214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sv-FI" dirty="0"/>
              <a:t>Vilka former av vänverksamhet behöver just nu frivilliga inom de lokala avdelningarna?</a:t>
            </a:r>
          </a:p>
          <a:p>
            <a:pPr>
              <a:defRPr/>
            </a:pPr>
            <a:endParaRPr lang="sv-FI" altLang="fi-FI" baseline="0" dirty="0"/>
          </a:p>
          <a:p>
            <a:pPr marL="171450" indent="-171450">
              <a:buFont typeface="Arial" panose="020B0604020202020204" pitchFamily="34" charset="0"/>
              <a:buChar char="•"/>
              <a:defRPr/>
            </a:pPr>
            <a:r>
              <a:rPr lang="sv-FI" dirty="0"/>
              <a:t>Du berättar väl mer om hur ditt område eller din avdelning arbetar.</a:t>
            </a:r>
          </a:p>
          <a:p>
            <a:pPr marL="171450" indent="-171450">
              <a:buFont typeface="Arial" panose="020B0604020202020204" pitchFamily="34" charset="0"/>
              <a:buChar char="•"/>
              <a:defRPr/>
            </a:pPr>
            <a:r>
              <a:rPr lang="sv-FI" dirty="0"/>
              <a:t>Betona särskilt den verksamhet som behöver nya aktörer.</a:t>
            </a:r>
          </a:p>
          <a:p>
            <a:pPr marL="171450" indent="-171450">
              <a:buFont typeface="Arial" panose="020B0604020202020204" pitchFamily="34" charset="0"/>
              <a:buChar char="•"/>
              <a:defRPr/>
            </a:pPr>
            <a:r>
              <a:rPr lang="sv-FI" dirty="0"/>
              <a:t>Berätta om hurdana vänkunder som idag står i kö (invandrare, familjer med närståendevårdare osv.) och hur många de är.</a:t>
            </a:r>
          </a:p>
          <a:p>
            <a:pPr marL="171450" indent="-171450">
              <a:buFont typeface="Arial" panose="020B0604020202020204" pitchFamily="34" charset="0"/>
              <a:buChar char="•"/>
              <a:defRPr/>
            </a:pPr>
            <a:r>
              <a:rPr lang="sv-FI" dirty="0"/>
              <a:t>Uppmuntra de som vill delta i även gruppverksamheten, presentera hurdana grupper och klubbar den egna avdelningen har.</a:t>
            </a:r>
          </a:p>
          <a:p>
            <a:endParaRPr lang="fi-FI" dirty="0"/>
          </a:p>
          <a:p>
            <a:endParaRPr lang="fi-FI"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79DEF58-0517-46A9-94F8-DE35D84567D5}"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fi-FI"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757882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FI" dirty="0"/>
              <a:t>Vänverksamheten svarar på människans behov att bli hörd och sedd. </a:t>
            </a:r>
          </a:p>
          <a:p>
            <a:endParaRPr lang="fi-FI" sz="1200" dirty="0">
              <a:latin typeface="Verdana" panose="020B0604030504040204" pitchFamily="34" charset="0"/>
              <a:ea typeface="Verdana" panose="020B0604030504040204" pitchFamily="34" charset="0"/>
            </a:endParaRPr>
          </a:p>
          <a:p>
            <a:pPr marL="0" indent="0">
              <a:buFont typeface="Arial" panose="020B0604020202020204" pitchFamily="34" charset="0"/>
              <a:buNone/>
            </a:pPr>
            <a:r>
              <a:rPr lang="fi-FI" sz="1200" dirty="0" err="1">
                <a:latin typeface="Verdana" panose="020B0604030504040204" pitchFamily="34" charset="0"/>
                <a:ea typeface="Verdana" panose="020B0604030504040204" pitchFamily="34" charset="0"/>
              </a:rPr>
              <a:t>Det</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är</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bra</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att</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presentera</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frivilligverksamhet</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på</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nätet</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separat</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eftersom</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man</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kan</a:t>
            </a:r>
            <a:r>
              <a:rPr lang="fi-FI" sz="1200" dirty="0">
                <a:latin typeface="Verdana" panose="020B0604030504040204" pitchFamily="34" charset="0"/>
                <a:ea typeface="Verdana" panose="020B0604030504040204" pitchFamily="34" charset="0"/>
              </a:rPr>
              <a:t> vara </a:t>
            </a:r>
            <a:r>
              <a:rPr lang="fi-FI" sz="1200" dirty="0" err="1">
                <a:latin typeface="Verdana" panose="020B0604030504040204" pitchFamily="34" charset="0"/>
                <a:ea typeface="Verdana" panose="020B0604030504040204" pitchFamily="34" charset="0"/>
              </a:rPr>
              <a:t>frivillig</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på</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nätet</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även</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när</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den</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egna</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avdelningen</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inte</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erbjuder</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vänverksamhet</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eller</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om</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det</a:t>
            </a:r>
            <a:r>
              <a:rPr lang="fi-FI" sz="1200" dirty="0">
                <a:latin typeface="Verdana" panose="020B0604030504040204" pitchFamily="34" charset="0"/>
                <a:ea typeface="Verdana" panose="020B0604030504040204" pitchFamily="34" charset="0"/>
              </a:rPr>
              <a:t> för </a:t>
            </a:r>
            <a:r>
              <a:rPr lang="fi-FI" sz="1200" dirty="0" err="1">
                <a:latin typeface="Verdana" panose="020B0604030504040204" pitchFamily="34" charset="0"/>
                <a:ea typeface="Verdana" panose="020B0604030504040204" pitchFamily="34" charset="0"/>
              </a:rPr>
              <a:t>tillfället</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inte</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finns</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några</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vänklienter</a:t>
            </a:r>
            <a:r>
              <a:rPr lang="fi-FI" sz="1200" dirty="0">
                <a:latin typeface="Verdana" panose="020B0604030504040204" pitchFamily="34" charset="0"/>
                <a:ea typeface="Verdana" panose="020B0604030504040204" pitchFamily="34" charset="0"/>
              </a:rPr>
              <a:t> i </a:t>
            </a:r>
            <a:r>
              <a:rPr lang="fi-FI" sz="1200" dirty="0" err="1">
                <a:latin typeface="Verdana" panose="020B0604030504040204" pitchFamily="34" charset="0"/>
                <a:ea typeface="Verdana" panose="020B0604030504040204" pitchFamily="34" charset="0"/>
              </a:rPr>
              <a:t>kö</a:t>
            </a:r>
            <a:r>
              <a:rPr lang="fi-FI" sz="1200" dirty="0">
                <a:latin typeface="Verdana" panose="020B0604030504040204" pitchFamily="34" charset="0"/>
                <a:ea typeface="Verdana" panose="020B0604030504040204" pitchFamily="34" charset="0"/>
              </a:rPr>
              <a:t>. Man </a:t>
            </a:r>
            <a:r>
              <a:rPr lang="fi-FI" sz="1200" dirty="0" err="1">
                <a:latin typeface="Verdana" panose="020B0604030504040204" pitchFamily="34" charset="0"/>
                <a:ea typeface="Verdana" panose="020B0604030504040204" pitchFamily="34" charset="0"/>
              </a:rPr>
              <a:t>kan</a:t>
            </a:r>
            <a:r>
              <a:rPr lang="fi-FI" sz="1200" dirty="0">
                <a:latin typeface="Verdana" panose="020B0604030504040204" pitchFamily="34" charset="0"/>
                <a:ea typeface="Verdana" panose="020B0604030504040204" pitchFamily="34" charset="0"/>
              </a:rPr>
              <a:t> delta i </a:t>
            </a:r>
            <a:r>
              <a:rPr lang="fi-FI" sz="1200" dirty="0" err="1">
                <a:latin typeface="Verdana" panose="020B0604030504040204" pitchFamily="34" charset="0"/>
                <a:ea typeface="Verdana" panose="020B0604030504040204" pitchFamily="34" charset="0"/>
              </a:rPr>
              <a:t>frivilligverksamheten</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till</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och</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med</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från</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sin</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egen</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soffa</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Deltagarna</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kan</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bekanta</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sig</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med</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uppgiften</a:t>
            </a:r>
            <a:r>
              <a:rPr lang="fi-FI" sz="1200" dirty="0">
                <a:latin typeface="Verdana" panose="020B0604030504040204" pitchFamily="34" charset="0"/>
                <a:ea typeface="Verdana" panose="020B0604030504040204" pitchFamily="34" charset="0"/>
              </a:rPr>
              <a:t> i Oma </a:t>
            </a:r>
            <a:r>
              <a:rPr lang="fi-FI" sz="1200" dirty="0" err="1">
                <a:latin typeface="Verdana" panose="020B0604030504040204" pitchFamily="34" charset="0"/>
                <a:ea typeface="Verdana" panose="020B0604030504040204" pitchFamily="34" charset="0"/>
              </a:rPr>
              <a:t>Röda</a:t>
            </a:r>
            <a:r>
              <a:rPr lang="fi-FI" sz="1200" dirty="0">
                <a:latin typeface="Verdana" panose="020B0604030504040204" pitchFamily="34" charset="0"/>
                <a:ea typeface="Verdana" panose="020B0604030504040204" pitchFamily="34" charset="0"/>
              </a:rPr>
              <a:t> </a:t>
            </a:r>
            <a:r>
              <a:rPr lang="fi-FI" sz="1200" dirty="0" err="1">
                <a:latin typeface="Verdana" panose="020B0604030504040204" pitchFamily="34" charset="0"/>
                <a:ea typeface="Verdana" panose="020B0604030504040204" pitchFamily="34" charset="0"/>
              </a:rPr>
              <a:t>Korset</a:t>
            </a:r>
            <a:r>
              <a:rPr lang="fi-FI" sz="1200" dirty="0">
                <a:latin typeface="Verdana" panose="020B0604030504040204" pitchFamily="34" charset="0"/>
                <a:ea typeface="Verdana" panose="020B0604030504040204" pitchFamily="34" charset="0"/>
              </a:rPr>
              <a:t> via QR-</a:t>
            </a:r>
            <a:r>
              <a:rPr lang="fi-FI" sz="1200" dirty="0" err="1">
                <a:latin typeface="Verdana" panose="020B0604030504040204" pitchFamily="34" charset="0"/>
                <a:ea typeface="Verdana" panose="020B0604030504040204" pitchFamily="34" charset="0"/>
              </a:rPr>
              <a:t>koden</a:t>
            </a:r>
            <a:r>
              <a:rPr lang="fi-FI" sz="1200" dirty="0">
                <a:latin typeface="Verdana" panose="020B0604030504040204" pitchFamily="34" charset="0"/>
                <a:ea typeface="Verdana" panose="020B0604030504040204" pitchFamily="34" charset="0"/>
              </a:rPr>
              <a:t>.</a:t>
            </a:r>
          </a:p>
          <a:p>
            <a:endParaRPr lang="fi-FI" dirty="0"/>
          </a:p>
          <a:p>
            <a:r>
              <a:rPr lang="fi-FI" b="1" dirty="0" err="1"/>
              <a:t>Nätvänverksamhet</a:t>
            </a:r>
            <a:endParaRPr lang="fi-FI" b="1" dirty="0"/>
          </a:p>
          <a:p>
            <a:r>
              <a:rPr lang="fi-FI" dirty="0" err="1"/>
              <a:t>Nätvänner</a:t>
            </a:r>
            <a:r>
              <a:rPr lang="fi-FI" dirty="0"/>
              <a:t> för </a:t>
            </a:r>
            <a:r>
              <a:rPr lang="fi-FI" dirty="0" err="1"/>
              <a:t>anonyma</a:t>
            </a:r>
            <a:r>
              <a:rPr lang="fi-FI" dirty="0"/>
              <a:t> </a:t>
            </a:r>
            <a:r>
              <a:rPr lang="fi-FI" dirty="0" err="1"/>
              <a:t>och</a:t>
            </a:r>
            <a:r>
              <a:rPr lang="fi-FI" dirty="0"/>
              <a:t> </a:t>
            </a:r>
            <a:r>
              <a:rPr lang="fi-FI" dirty="0" err="1"/>
              <a:t>regelbundna</a:t>
            </a:r>
            <a:r>
              <a:rPr lang="fi-FI" dirty="0"/>
              <a:t> </a:t>
            </a:r>
            <a:r>
              <a:rPr lang="fi-FI" dirty="0" err="1"/>
              <a:t>samtal</a:t>
            </a:r>
            <a:r>
              <a:rPr lang="fi-FI" dirty="0"/>
              <a:t> </a:t>
            </a:r>
            <a:r>
              <a:rPr lang="fi-FI" dirty="0" err="1"/>
              <a:t>med</a:t>
            </a:r>
            <a:r>
              <a:rPr lang="fi-FI" dirty="0"/>
              <a:t> en person </a:t>
            </a:r>
            <a:r>
              <a:rPr lang="fi-FI" dirty="0" err="1"/>
              <a:t>som</a:t>
            </a:r>
            <a:r>
              <a:rPr lang="fi-FI" dirty="0"/>
              <a:t> </a:t>
            </a:r>
            <a:r>
              <a:rPr lang="fi-FI" dirty="0" err="1"/>
              <a:t>har</a:t>
            </a:r>
            <a:r>
              <a:rPr lang="fi-FI" dirty="0"/>
              <a:t> </a:t>
            </a:r>
            <a:r>
              <a:rPr lang="fi-FI" dirty="0" err="1"/>
              <a:t>bett</a:t>
            </a:r>
            <a:r>
              <a:rPr lang="fi-FI" dirty="0"/>
              <a:t> </a:t>
            </a:r>
            <a:r>
              <a:rPr lang="fi-FI" dirty="0" err="1"/>
              <a:t>om</a:t>
            </a:r>
            <a:r>
              <a:rPr lang="fi-FI" dirty="0"/>
              <a:t> </a:t>
            </a:r>
            <a:r>
              <a:rPr lang="fi-FI" dirty="0" err="1"/>
              <a:t>att</a:t>
            </a:r>
            <a:r>
              <a:rPr lang="fi-FI" dirty="0"/>
              <a:t> </a:t>
            </a:r>
            <a:r>
              <a:rPr lang="fi-FI" dirty="0" err="1"/>
              <a:t>få</a:t>
            </a:r>
            <a:r>
              <a:rPr lang="fi-FI" dirty="0"/>
              <a:t> en </a:t>
            </a:r>
            <a:r>
              <a:rPr lang="fi-FI" dirty="0" err="1"/>
              <a:t>vän</a:t>
            </a:r>
            <a:r>
              <a:rPr lang="fi-FI" dirty="0"/>
              <a:t>. </a:t>
            </a:r>
            <a:r>
              <a:rPr lang="fi-FI" dirty="0" err="1"/>
              <a:t>Samtalen</a:t>
            </a:r>
            <a:r>
              <a:rPr lang="fi-FI" dirty="0"/>
              <a:t> </a:t>
            </a:r>
            <a:r>
              <a:rPr lang="fi-FI" dirty="0" err="1"/>
              <a:t>kan</a:t>
            </a:r>
            <a:r>
              <a:rPr lang="fi-FI" dirty="0"/>
              <a:t> </a:t>
            </a:r>
            <a:r>
              <a:rPr lang="fi-FI" dirty="0" err="1"/>
              <a:t>ske</a:t>
            </a:r>
            <a:r>
              <a:rPr lang="fi-FI" dirty="0"/>
              <a:t> via e-</a:t>
            </a:r>
            <a:r>
              <a:rPr lang="fi-FI" dirty="0" err="1"/>
              <a:t>post</a:t>
            </a:r>
            <a:r>
              <a:rPr lang="fi-FI" dirty="0"/>
              <a:t> </a:t>
            </a:r>
            <a:r>
              <a:rPr lang="fi-FI" dirty="0" err="1"/>
              <a:t>eller</a:t>
            </a:r>
            <a:r>
              <a:rPr lang="fi-FI" dirty="0"/>
              <a:t> i en </a:t>
            </a:r>
            <a:r>
              <a:rPr lang="fi-FI" dirty="0" err="1"/>
              <a:t>valfri</a:t>
            </a:r>
            <a:r>
              <a:rPr lang="fi-FI" dirty="0"/>
              <a:t> </a:t>
            </a:r>
            <a:r>
              <a:rPr lang="fi-FI" dirty="0" err="1"/>
              <a:t>chatt-app</a:t>
            </a:r>
            <a:r>
              <a:rPr lang="fi-FI" dirty="0"/>
              <a:t>. </a:t>
            </a:r>
            <a:r>
              <a:rPr lang="fi-FI" dirty="0" err="1"/>
              <a:t>Anonyma</a:t>
            </a:r>
            <a:r>
              <a:rPr lang="fi-FI" dirty="0"/>
              <a:t> </a:t>
            </a:r>
            <a:r>
              <a:rPr lang="fi-FI" dirty="0" err="1"/>
              <a:t>chatt-appar</a:t>
            </a:r>
            <a:r>
              <a:rPr lang="fi-FI" dirty="0"/>
              <a:t> </a:t>
            </a:r>
            <a:r>
              <a:rPr lang="fi-FI" dirty="0" err="1"/>
              <a:t>som</a:t>
            </a:r>
            <a:r>
              <a:rPr lang="fi-FI" dirty="0"/>
              <a:t> </a:t>
            </a:r>
            <a:r>
              <a:rPr lang="fi-FI" dirty="0" err="1"/>
              <a:t>anväds</a:t>
            </a:r>
            <a:r>
              <a:rPr lang="fi-FI" dirty="0"/>
              <a:t> </a:t>
            </a:r>
            <a:r>
              <a:rPr lang="fi-FI" dirty="0" err="1"/>
              <a:t>är</a:t>
            </a:r>
            <a:r>
              <a:rPr lang="fi-FI" dirty="0"/>
              <a:t> </a:t>
            </a:r>
            <a:r>
              <a:rPr lang="fi-FI" dirty="0" err="1"/>
              <a:t>bland</a:t>
            </a:r>
            <a:r>
              <a:rPr lang="fi-FI" dirty="0"/>
              <a:t> annat </a:t>
            </a:r>
            <a:r>
              <a:rPr lang="fi-FI" dirty="0" err="1"/>
              <a:t>Discord</a:t>
            </a:r>
            <a:r>
              <a:rPr lang="fi-FI" dirty="0"/>
              <a:t>, </a:t>
            </a:r>
            <a:r>
              <a:rPr lang="fi-FI" dirty="0" err="1"/>
              <a:t>Kik</a:t>
            </a:r>
            <a:r>
              <a:rPr lang="fi-FI" dirty="0"/>
              <a:t> Messenger </a:t>
            </a:r>
            <a:r>
              <a:rPr lang="fi-FI" dirty="0" err="1"/>
              <a:t>och</a:t>
            </a:r>
            <a:r>
              <a:rPr lang="fi-FI" dirty="0"/>
              <a:t> </a:t>
            </a:r>
            <a:r>
              <a:rPr lang="fi-FI" dirty="0" err="1"/>
              <a:t>Telegram</a:t>
            </a:r>
            <a:r>
              <a:rPr lang="fi-FI" dirty="0"/>
              <a:t>.</a:t>
            </a:r>
          </a:p>
          <a:p>
            <a:endParaRPr lang="fi-FI" dirty="0"/>
          </a:p>
          <a:p>
            <a:r>
              <a:rPr lang="fi-FI" dirty="0" err="1"/>
              <a:t>Nätvänverksamhet</a:t>
            </a:r>
            <a:r>
              <a:rPr lang="fi-FI" dirty="0"/>
              <a:t> </a:t>
            </a:r>
            <a:r>
              <a:rPr lang="fi-FI" dirty="0" err="1"/>
              <a:t>är</a:t>
            </a:r>
            <a:r>
              <a:rPr lang="fi-FI" dirty="0"/>
              <a:t> </a:t>
            </a:r>
            <a:r>
              <a:rPr lang="fi-FI" dirty="0" err="1"/>
              <a:t>frivilligarbete</a:t>
            </a:r>
            <a:r>
              <a:rPr lang="fi-FI" dirty="0"/>
              <a:t> </a:t>
            </a:r>
            <a:r>
              <a:rPr lang="fi-FI" dirty="0" err="1"/>
              <a:t>som</a:t>
            </a:r>
            <a:r>
              <a:rPr lang="fi-FI" dirty="0"/>
              <a:t> </a:t>
            </a:r>
            <a:r>
              <a:rPr lang="fi-FI" dirty="0" err="1"/>
              <a:t>inte</a:t>
            </a:r>
            <a:r>
              <a:rPr lang="fi-FI" dirty="0"/>
              <a:t> </a:t>
            </a:r>
            <a:r>
              <a:rPr lang="fi-FI" dirty="0" err="1"/>
              <a:t>är</a:t>
            </a:r>
            <a:r>
              <a:rPr lang="fi-FI" dirty="0"/>
              <a:t> </a:t>
            </a:r>
            <a:r>
              <a:rPr lang="fi-FI" dirty="0" err="1"/>
              <a:t>bunden</a:t>
            </a:r>
            <a:r>
              <a:rPr lang="fi-FI" dirty="0"/>
              <a:t> </a:t>
            </a:r>
            <a:r>
              <a:rPr lang="fi-FI" dirty="0" err="1"/>
              <a:t>till</a:t>
            </a:r>
            <a:r>
              <a:rPr lang="fi-FI" dirty="0"/>
              <a:t> </a:t>
            </a:r>
            <a:r>
              <a:rPr lang="fi-FI" dirty="0" err="1"/>
              <a:t>tid</a:t>
            </a:r>
            <a:r>
              <a:rPr lang="fi-FI" dirty="0"/>
              <a:t> </a:t>
            </a:r>
            <a:r>
              <a:rPr lang="fi-FI" dirty="0" err="1"/>
              <a:t>och</a:t>
            </a:r>
            <a:r>
              <a:rPr lang="fi-FI" dirty="0"/>
              <a:t> </a:t>
            </a:r>
            <a:r>
              <a:rPr lang="fi-FI" dirty="0" err="1"/>
              <a:t>plats</a:t>
            </a:r>
            <a:r>
              <a:rPr lang="fi-FI" dirty="0"/>
              <a:t>.</a:t>
            </a:r>
          </a:p>
          <a:p>
            <a:endParaRPr lang="fi-FI" dirty="0"/>
          </a:p>
          <a:p>
            <a:r>
              <a:rPr lang="fi-FI" dirty="0"/>
              <a:t>En </a:t>
            </a:r>
            <a:r>
              <a:rPr lang="fi-FI" dirty="0" err="1"/>
              <a:t>frivillig</a:t>
            </a:r>
            <a:r>
              <a:rPr lang="fi-FI" dirty="0"/>
              <a:t> </a:t>
            </a:r>
            <a:r>
              <a:rPr lang="fi-FI" dirty="0" err="1"/>
              <a:t>kan</a:t>
            </a:r>
            <a:r>
              <a:rPr lang="fi-FI" dirty="0"/>
              <a:t> </a:t>
            </a:r>
            <a:r>
              <a:rPr lang="fi-FI" dirty="0" err="1"/>
              <a:t>samtidigt</a:t>
            </a:r>
            <a:r>
              <a:rPr lang="fi-FI" dirty="0"/>
              <a:t> vara </a:t>
            </a:r>
            <a:r>
              <a:rPr lang="fi-FI" dirty="0" err="1"/>
              <a:t>vän</a:t>
            </a:r>
            <a:r>
              <a:rPr lang="fi-FI" dirty="0"/>
              <a:t> i </a:t>
            </a:r>
            <a:r>
              <a:rPr lang="fi-FI" dirty="0" err="1"/>
              <a:t>både</a:t>
            </a:r>
            <a:r>
              <a:rPr lang="fi-FI" dirty="0"/>
              <a:t> </a:t>
            </a:r>
            <a:r>
              <a:rPr lang="fi-FI" dirty="0" err="1"/>
              <a:t>den</a:t>
            </a:r>
            <a:r>
              <a:rPr lang="fi-FI" dirty="0"/>
              <a:t> </a:t>
            </a:r>
            <a:r>
              <a:rPr lang="fi-FI" dirty="0" err="1"/>
              <a:t>lokala</a:t>
            </a:r>
            <a:r>
              <a:rPr lang="fi-FI" dirty="0"/>
              <a:t> </a:t>
            </a:r>
            <a:r>
              <a:rPr lang="fi-FI" dirty="0" err="1"/>
              <a:t>avdelningens</a:t>
            </a:r>
            <a:r>
              <a:rPr lang="fi-FI" dirty="0"/>
              <a:t> </a:t>
            </a:r>
            <a:r>
              <a:rPr lang="fi-FI" dirty="0" err="1"/>
              <a:t>vänverksamhet</a:t>
            </a:r>
            <a:r>
              <a:rPr lang="fi-FI" dirty="0"/>
              <a:t> </a:t>
            </a:r>
            <a:r>
              <a:rPr lang="fi-FI" dirty="0" err="1"/>
              <a:t>och</a:t>
            </a:r>
            <a:r>
              <a:rPr lang="fi-FI" dirty="0"/>
              <a:t> i </a:t>
            </a:r>
            <a:r>
              <a:rPr lang="fi-FI" dirty="0" err="1"/>
              <a:t>nätvänverksamheten</a:t>
            </a:r>
            <a:r>
              <a:rPr lang="fi-FI" dirty="0"/>
              <a:t>.</a:t>
            </a:r>
          </a:p>
          <a:p>
            <a:endParaRPr lang="fi-FI" dirty="0"/>
          </a:p>
          <a:p>
            <a:r>
              <a:rPr lang="fi-FI" dirty="0"/>
              <a:t>Man </a:t>
            </a:r>
            <a:r>
              <a:rPr lang="fi-FI" dirty="0" err="1"/>
              <a:t>kan</a:t>
            </a:r>
            <a:r>
              <a:rPr lang="fi-FI" dirty="0"/>
              <a:t> </a:t>
            </a:r>
            <a:r>
              <a:rPr lang="fi-FI" dirty="0" err="1"/>
              <a:t>bli</a:t>
            </a:r>
            <a:r>
              <a:rPr lang="fi-FI" dirty="0"/>
              <a:t> </a:t>
            </a:r>
            <a:r>
              <a:rPr lang="fi-FI" dirty="0" err="1"/>
              <a:t>nätvän</a:t>
            </a:r>
            <a:r>
              <a:rPr lang="fi-FI" dirty="0"/>
              <a:t> </a:t>
            </a:r>
            <a:r>
              <a:rPr lang="fi-FI" dirty="0" err="1"/>
              <a:t>genom</a:t>
            </a:r>
            <a:r>
              <a:rPr lang="fi-FI" dirty="0"/>
              <a:t> </a:t>
            </a:r>
            <a:r>
              <a:rPr lang="fi-FI" dirty="0" err="1"/>
              <a:t>att</a:t>
            </a:r>
            <a:r>
              <a:rPr lang="fi-FI" dirty="0"/>
              <a:t> i Oma </a:t>
            </a:r>
            <a:r>
              <a:rPr lang="fi-FI" dirty="0" err="1"/>
              <a:t>Röda</a:t>
            </a:r>
            <a:r>
              <a:rPr lang="fi-FI" dirty="0"/>
              <a:t> </a:t>
            </a:r>
            <a:r>
              <a:rPr lang="fi-FI" dirty="0" err="1"/>
              <a:t>Korset</a:t>
            </a:r>
            <a:r>
              <a:rPr lang="fi-FI" dirty="0"/>
              <a:t>, </a:t>
            </a:r>
            <a:r>
              <a:rPr lang="fi-FI" dirty="0" err="1"/>
              <a:t>under</a:t>
            </a:r>
            <a:r>
              <a:rPr lang="fi-FI" dirty="0"/>
              <a:t> </a:t>
            </a:r>
            <a:r>
              <a:rPr lang="fi-FI" dirty="0" err="1"/>
              <a:t>punkten</a:t>
            </a:r>
            <a:r>
              <a:rPr lang="fi-FI" dirty="0"/>
              <a:t> för </a:t>
            </a:r>
            <a:r>
              <a:rPr lang="fi-FI" dirty="0" err="1"/>
              <a:t>vänkort</a:t>
            </a:r>
            <a:r>
              <a:rPr lang="fi-FI" dirty="0"/>
              <a:t>, </a:t>
            </a:r>
            <a:r>
              <a:rPr lang="fi-FI" dirty="0" err="1"/>
              <a:t>skapa</a:t>
            </a:r>
            <a:r>
              <a:rPr lang="fi-FI" dirty="0"/>
              <a:t> </a:t>
            </a:r>
            <a:r>
              <a:rPr lang="fi-FI" dirty="0" err="1"/>
              <a:t>också</a:t>
            </a:r>
            <a:r>
              <a:rPr lang="fi-FI" dirty="0"/>
              <a:t> ett </a:t>
            </a:r>
            <a:r>
              <a:rPr lang="fi-FI" dirty="0" err="1"/>
              <a:t>nätvänskort</a:t>
            </a:r>
            <a:r>
              <a:rPr lang="fi-FI" dirty="0"/>
              <a:t> </a:t>
            </a:r>
            <a:r>
              <a:rPr lang="fi-FI" dirty="0" err="1"/>
              <a:t>utöver</a:t>
            </a:r>
            <a:r>
              <a:rPr lang="fi-FI" dirty="0"/>
              <a:t> </a:t>
            </a:r>
            <a:r>
              <a:rPr lang="fi-FI" dirty="0" err="1"/>
              <a:t>kortet</a:t>
            </a:r>
            <a:r>
              <a:rPr lang="fi-FI" dirty="0"/>
              <a:t> för </a:t>
            </a:r>
            <a:r>
              <a:rPr lang="fi-FI" dirty="0" err="1"/>
              <a:t>vän</a:t>
            </a:r>
            <a:r>
              <a:rPr lang="fi-FI" dirty="0"/>
              <a:t> </a:t>
            </a:r>
            <a:r>
              <a:rPr lang="fi-FI" dirty="0" err="1"/>
              <a:t>ansikte</a:t>
            </a:r>
            <a:r>
              <a:rPr lang="fi-FI" dirty="0"/>
              <a:t> </a:t>
            </a:r>
            <a:r>
              <a:rPr lang="fi-FI" dirty="0" err="1"/>
              <a:t>mot</a:t>
            </a:r>
            <a:r>
              <a:rPr lang="fi-FI" dirty="0"/>
              <a:t> </a:t>
            </a:r>
            <a:r>
              <a:rPr lang="fi-FI" dirty="0" err="1"/>
              <a:t>ansikte</a:t>
            </a:r>
            <a:r>
              <a:rPr lang="fi-FI" dirty="0"/>
              <a:t>.</a:t>
            </a:r>
          </a:p>
          <a:p>
            <a:endParaRPr lang="fi-FI" dirty="0"/>
          </a:p>
          <a:p>
            <a:r>
              <a:rPr lang="fi-FI" dirty="0" err="1"/>
              <a:t>Nätvänverksamheten</a:t>
            </a:r>
            <a:r>
              <a:rPr lang="fi-FI" dirty="0"/>
              <a:t> </a:t>
            </a:r>
            <a:r>
              <a:rPr lang="fi-FI" dirty="0" err="1"/>
              <a:t>koordineras</a:t>
            </a:r>
            <a:r>
              <a:rPr lang="fi-FI" dirty="0"/>
              <a:t> av en </a:t>
            </a:r>
            <a:r>
              <a:rPr lang="fi-FI" dirty="0" err="1"/>
              <a:t>nationell</a:t>
            </a:r>
            <a:r>
              <a:rPr lang="fi-FI" dirty="0"/>
              <a:t> </a:t>
            </a:r>
            <a:r>
              <a:rPr lang="fi-FI" dirty="0" err="1"/>
              <a:t>nätvänförmedling</a:t>
            </a:r>
            <a:r>
              <a:rPr lang="fi-FI" dirty="0"/>
              <a:t> </a:t>
            </a:r>
            <a:r>
              <a:rPr lang="fi-FI" dirty="0" err="1"/>
              <a:t>och</a:t>
            </a:r>
            <a:r>
              <a:rPr lang="fi-FI" dirty="0"/>
              <a:t> </a:t>
            </a:r>
            <a:r>
              <a:rPr lang="fi-FI" dirty="0" err="1"/>
              <a:t>får</a:t>
            </a:r>
            <a:r>
              <a:rPr lang="fi-FI" dirty="0"/>
              <a:t> en </a:t>
            </a:r>
            <a:r>
              <a:rPr lang="fi-FI" dirty="0" err="1"/>
              <a:t>länk</a:t>
            </a:r>
            <a:r>
              <a:rPr lang="fi-FI" dirty="0"/>
              <a:t> </a:t>
            </a:r>
            <a:r>
              <a:rPr lang="fi-FI" dirty="0" err="1"/>
              <a:t>till</a:t>
            </a:r>
            <a:r>
              <a:rPr lang="fi-FI" dirty="0"/>
              <a:t> en </a:t>
            </a:r>
            <a:r>
              <a:rPr lang="fi-FI" dirty="0" err="1"/>
              <a:t>webbaserad</a:t>
            </a:r>
            <a:r>
              <a:rPr lang="fi-FI" dirty="0"/>
              <a:t> introduktion </a:t>
            </a:r>
            <a:r>
              <a:rPr lang="fi-FI" dirty="0" err="1"/>
              <a:t>som</a:t>
            </a:r>
            <a:r>
              <a:rPr lang="fi-FI" dirty="0"/>
              <a:t> du </a:t>
            </a:r>
            <a:r>
              <a:rPr lang="fi-FI" dirty="0" err="1"/>
              <a:t>kan</a:t>
            </a:r>
            <a:r>
              <a:rPr lang="fi-FI" dirty="0"/>
              <a:t> </a:t>
            </a:r>
            <a:r>
              <a:rPr lang="fi-FI" dirty="0" err="1"/>
              <a:t>genomföra</a:t>
            </a:r>
            <a:r>
              <a:rPr lang="fi-FI" dirty="0"/>
              <a:t> </a:t>
            </a:r>
            <a:r>
              <a:rPr lang="fi-FI" dirty="0" err="1"/>
              <a:t>självständigt</a:t>
            </a:r>
            <a:r>
              <a:rPr lang="fi-FI" dirty="0"/>
              <a:t>.</a:t>
            </a:r>
          </a:p>
          <a:p>
            <a:endParaRPr lang="fi-FI" dirty="0"/>
          </a:p>
          <a:p>
            <a:r>
              <a:rPr lang="fi-FI" dirty="0"/>
              <a:t>Man </a:t>
            </a:r>
            <a:r>
              <a:rPr lang="fi-FI" dirty="0" err="1"/>
              <a:t>förbinder</a:t>
            </a:r>
            <a:r>
              <a:rPr lang="fi-FI" dirty="0"/>
              <a:t> </a:t>
            </a:r>
            <a:r>
              <a:rPr lang="fi-FI" dirty="0" err="1"/>
              <a:t>sig</a:t>
            </a:r>
            <a:r>
              <a:rPr lang="fi-FI" dirty="0"/>
              <a:t> </a:t>
            </a:r>
            <a:r>
              <a:rPr lang="fi-FI" dirty="0" err="1"/>
              <a:t>till</a:t>
            </a:r>
            <a:r>
              <a:rPr lang="fi-FI" dirty="0"/>
              <a:t> </a:t>
            </a:r>
            <a:r>
              <a:rPr lang="fi-FI" dirty="0" err="1"/>
              <a:t>nätvänverksamheten</a:t>
            </a:r>
            <a:r>
              <a:rPr lang="fi-FI" dirty="0"/>
              <a:t> för en </a:t>
            </a:r>
            <a:r>
              <a:rPr lang="fi-FI" dirty="0" err="1"/>
              <a:t>period</a:t>
            </a:r>
            <a:r>
              <a:rPr lang="fi-FI" dirty="0"/>
              <a:t> </a:t>
            </a:r>
            <a:r>
              <a:rPr lang="fi-FI" dirty="0" err="1"/>
              <a:t>på</a:t>
            </a:r>
            <a:r>
              <a:rPr lang="fi-FI" dirty="0"/>
              <a:t> 6 </a:t>
            </a:r>
            <a:r>
              <a:rPr lang="fi-FI" dirty="0" err="1"/>
              <a:t>månader</a:t>
            </a:r>
            <a:r>
              <a:rPr lang="fi-FI" dirty="0"/>
              <a:t>. </a:t>
            </a:r>
          </a:p>
          <a:p>
            <a:endParaRPr lang="fi-FI" dirty="0"/>
          </a:p>
          <a:p>
            <a:endParaRPr lang="fi-FI" dirty="0"/>
          </a:p>
          <a:p>
            <a:r>
              <a:rPr lang="fi-FI" b="1" dirty="0" err="1"/>
              <a:t>Mötesplats</a:t>
            </a:r>
            <a:r>
              <a:rPr lang="fi-FI" b="1" dirty="0"/>
              <a:t> </a:t>
            </a:r>
            <a:r>
              <a:rPr lang="fi-FI" b="1" dirty="0" err="1"/>
              <a:t>online</a:t>
            </a:r>
            <a:endParaRPr lang="fi-FI" b="1" dirty="0"/>
          </a:p>
          <a:p>
            <a:r>
              <a:rPr lang="fi-FI" dirty="0" err="1"/>
              <a:t>Röda</a:t>
            </a:r>
            <a:r>
              <a:rPr lang="fi-FI" dirty="0"/>
              <a:t> </a:t>
            </a:r>
            <a:r>
              <a:rPr lang="fi-FI" dirty="0" err="1"/>
              <a:t>Korsets</a:t>
            </a:r>
            <a:r>
              <a:rPr lang="fi-FI" dirty="0"/>
              <a:t> </a:t>
            </a:r>
            <a:r>
              <a:rPr lang="fi-FI" dirty="0" err="1"/>
              <a:t>mötesplats</a:t>
            </a:r>
            <a:r>
              <a:rPr lang="fi-FI" dirty="0"/>
              <a:t> </a:t>
            </a:r>
            <a:r>
              <a:rPr lang="fi-FI" dirty="0" err="1"/>
              <a:t>online</a:t>
            </a:r>
            <a:r>
              <a:rPr lang="fi-FI" dirty="0"/>
              <a:t> </a:t>
            </a:r>
            <a:r>
              <a:rPr lang="fi-FI" dirty="0" err="1"/>
              <a:t>är</a:t>
            </a:r>
            <a:r>
              <a:rPr lang="fi-FI" dirty="0"/>
              <a:t> en </a:t>
            </a:r>
            <a:r>
              <a:rPr lang="fi-FI" dirty="0" err="1"/>
              <a:t>öppen</a:t>
            </a:r>
            <a:r>
              <a:rPr lang="fi-FI" dirty="0"/>
              <a:t> </a:t>
            </a:r>
            <a:r>
              <a:rPr lang="fi-FI" dirty="0" err="1"/>
              <a:t>gruppchatt</a:t>
            </a:r>
            <a:r>
              <a:rPr lang="fi-FI" dirty="0"/>
              <a:t> </a:t>
            </a:r>
            <a:r>
              <a:rPr lang="fi-FI" dirty="0" err="1"/>
              <a:t>med</a:t>
            </a:r>
            <a:r>
              <a:rPr lang="fi-FI" dirty="0"/>
              <a:t> </a:t>
            </a:r>
            <a:r>
              <a:rPr lang="fi-FI" dirty="0" err="1"/>
              <a:t>låg</a:t>
            </a:r>
            <a:r>
              <a:rPr lang="fi-FI" dirty="0"/>
              <a:t> </a:t>
            </a:r>
            <a:r>
              <a:rPr lang="fi-FI" dirty="0" err="1"/>
              <a:t>tröskel</a:t>
            </a:r>
            <a:r>
              <a:rPr lang="fi-FI" dirty="0"/>
              <a:t> för alla </a:t>
            </a:r>
            <a:r>
              <a:rPr lang="fi-FI" dirty="0" err="1"/>
              <a:t>som</a:t>
            </a:r>
            <a:r>
              <a:rPr lang="fi-FI" dirty="0"/>
              <a:t> </a:t>
            </a:r>
            <a:r>
              <a:rPr lang="fi-FI" dirty="0" err="1"/>
              <a:t>söker</a:t>
            </a:r>
            <a:r>
              <a:rPr lang="fi-FI" dirty="0"/>
              <a:t> </a:t>
            </a:r>
            <a:r>
              <a:rPr lang="fi-FI" dirty="0" err="1"/>
              <a:t>sällskap</a:t>
            </a:r>
            <a:r>
              <a:rPr lang="fi-FI" dirty="0"/>
              <a:t> för </a:t>
            </a:r>
            <a:r>
              <a:rPr lang="fi-FI" dirty="0" err="1"/>
              <a:t>samtal</a:t>
            </a:r>
            <a:r>
              <a:rPr lang="fi-FI" dirty="0"/>
              <a:t>.</a:t>
            </a:r>
          </a:p>
          <a:p>
            <a:endParaRPr lang="fi-FI" dirty="0"/>
          </a:p>
          <a:p>
            <a:r>
              <a:rPr lang="fi-FI" dirty="0" err="1"/>
              <a:t>Målet</a:t>
            </a:r>
            <a:r>
              <a:rPr lang="fi-FI" dirty="0"/>
              <a:t> </a:t>
            </a:r>
            <a:r>
              <a:rPr lang="fi-FI" dirty="0" err="1"/>
              <a:t>är</a:t>
            </a:r>
            <a:r>
              <a:rPr lang="fi-FI" dirty="0"/>
              <a:t> </a:t>
            </a:r>
            <a:r>
              <a:rPr lang="fi-FI" dirty="0" err="1"/>
              <a:t>att</a:t>
            </a:r>
            <a:r>
              <a:rPr lang="fi-FI" dirty="0"/>
              <a:t> </a:t>
            </a:r>
            <a:r>
              <a:rPr lang="fi-FI" dirty="0" err="1"/>
              <a:t>utöka</a:t>
            </a:r>
            <a:r>
              <a:rPr lang="fi-FI" dirty="0"/>
              <a:t> </a:t>
            </a:r>
            <a:r>
              <a:rPr lang="fi-FI" dirty="0" err="1"/>
              <a:t>öppettiderna</a:t>
            </a:r>
            <a:r>
              <a:rPr lang="fi-FI" dirty="0"/>
              <a:t> för </a:t>
            </a:r>
            <a:r>
              <a:rPr lang="fi-FI" dirty="0" err="1"/>
              <a:t>gruppchatten</a:t>
            </a:r>
            <a:r>
              <a:rPr lang="fi-FI" dirty="0"/>
              <a:t> </a:t>
            </a:r>
            <a:r>
              <a:rPr lang="fi-FI" dirty="0" err="1"/>
              <a:t>samt</a:t>
            </a:r>
            <a:r>
              <a:rPr lang="fi-FI" dirty="0"/>
              <a:t> </a:t>
            </a:r>
            <a:r>
              <a:rPr lang="fi-FI" dirty="0" err="1"/>
              <a:t>att</a:t>
            </a:r>
            <a:r>
              <a:rPr lang="fi-FI" dirty="0"/>
              <a:t> </a:t>
            </a:r>
            <a:r>
              <a:rPr lang="fi-FI" dirty="0" err="1"/>
              <a:t>starta</a:t>
            </a:r>
            <a:r>
              <a:rPr lang="fi-FI" dirty="0"/>
              <a:t> </a:t>
            </a:r>
            <a:r>
              <a:rPr lang="fi-FI" dirty="0" err="1"/>
              <a:t>nya</a:t>
            </a:r>
            <a:r>
              <a:rPr lang="fi-FI" dirty="0"/>
              <a:t> </a:t>
            </a:r>
            <a:r>
              <a:rPr lang="fi-FI" dirty="0" err="1"/>
              <a:t>gruppchattar</a:t>
            </a:r>
            <a:r>
              <a:rPr lang="fi-FI" dirty="0"/>
              <a:t> för </a:t>
            </a:r>
            <a:r>
              <a:rPr lang="fi-FI" dirty="0" err="1"/>
              <a:t>olika</a:t>
            </a:r>
            <a:r>
              <a:rPr lang="fi-FI" dirty="0"/>
              <a:t> </a:t>
            </a:r>
            <a:r>
              <a:rPr lang="fi-FI" dirty="0" err="1"/>
              <a:t>ålders</a:t>
            </a:r>
            <a:r>
              <a:rPr lang="fi-FI" dirty="0"/>
              <a:t>- </a:t>
            </a:r>
            <a:r>
              <a:rPr lang="fi-FI" dirty="0" err="1"/>
              <a:t>och</a:t>
            </a:r>
            <a:r>
              <a:rPr lang="fi-FI" dirty="0"/>
              <a:t> </a:t>
            </a:r>
            <a:r>
              <a:rPr lang="fi-FI" dirty="0" err="1"/>
              <a:t>målgrupper</a:t>
            </a:r>
            <a:r>
              <a:rPr lang="fi-FI" dirty="0"/>
              <a:t>. </a:t>
            </a:r>
            <a:r>
              <a:rPr lang="fi-FI" dirty="0" err="1"/>
              <a:t>Här</a:t>
            </a:r>
            <a:r>
              <a:rPr lang="fi-FI" dirty="0"/>
              <a:t> </a:t>
            </a:r>
            <a:r>
              <a:rPr lang="fi-FI" dirty="0" err="1"/>
              <a:t>tar</a:t>
            </a:r>
            <a:r>
              <a:rPr lang="fi-FI" dirty="0"/>
              <a:t> </a:t>
            </a:r>
            <a:r>
              <a:rPr lang="fi-FI" dirty="0" err="1"/>
              <a:t>man</a:t>
            </a:r>
            <a:r>
              <a:rPr lang="fi-FI" dirty="0"/>
              <a:t> </a:t>
            </a:r>
            <a:r>
              <a:rPr lang="fi-FI" dirty="0" err="1"/>
              <a:t>gärna</a:t>
            </a:r>
            <a:r>
              <a:rPr lang="fi-FI" dirty="0"/>
              <a:t> emot </a:t>
            </a:r>
            <a:r>
              <a:rPr lang="fi-FI" dirty="0" err="1"/>
              <a:t>önskemål</a:t>
            </a:r>
            <a:r>
              <a:rPr lang="fi-FI" dirty="0"/>
              <a:t> </a:t>
            </a:r>
            <a:r>
              <a:rPr lang="fi-FI" dirty="0" err="1"/>
              <a:t>från</a:t>
            </a:r>
            <a:r>
              <a:rPr lang="fi-FI" dirty="0"/>
              <a:t> </a:t>
            </a:r>
            <a:r>
              <a:rPr lang="fi-FI" dirty="0" err="1"/>
              <a:t>frivilliga</a:t>
            </a:r>
            <a:r>
              <a:rPr lang="fi-FI" dirty="0"/>
              <a:t>.</a:t>
            </a:r>
          </a:p>
          <a:p>
            <a:endParaRPr lang="fi-FI" dirty="0"/>
          </a:p>
          <a:p>
            <a:r>
              <a:rPr lang="fi-FI" dirty="0" err="1"/>
              <a:t>Som</a:t>
            </a:r>
            <a:r>
              <a:rPr lang="fi-FI" dirty="0"/>
              <a:t> </a:t>
            </a:r>
            <a:r>
              <a:rPr lang="fi-FI" dirty="0" err="1"/>
              <a:t>frivillig</a:t>
            </a:r>
            <a:r>
              <a:rPr lang="fi-FI" dirty="0"/>
              <a:t> </a:t>
            </a:r>
            <a:r>
              <a:rPr lang="fi-FI" dirty="0" err="1"/>
              <a:t>på</a:t>
            </a:r>
            <a:r>
              <a:rPr lang="fi-FI" dirty="0"/>
              <a:t> </a:t>
            </a:r>
            <a:r>
              <a:rPr lang="fi-FI" dirty="0" err="1"/>
              <a:t>mötesplatsen</a:t>
            </a:r>
            <a:r>
              <a:rPr lang="fi-FI" dirty="0"/>
              <a:t> </a:t>
            </a:r>
            <a:r>
              <a:rPr lang="fi-FI" dirty="0" err="1"/>
              <a:t>online</a:t>
            </a:r>
            <a:r>
              <a:rPr lang="fi-FI" dirty="0"/>
              <a:t> </a:t>
            </a:r>
            <a:r>
              <a:rPr lang="fi-FI" dirty="0" err="1"/>
              <a:t>passar</a:t>
            </a:r>
            <a:r>
              <a:rPr lang="fi-FI" dirty="0"/>
              <a:t> </a:t>
            </a:r>
            <a:r>
              <a:rPr lang="fi-FI" dirty="0" err="1"/>
              <a:t>personer</a:t>
            </a:r>
            <a:r>
              <a:rPr lang="fi-FI" dirty="0"/>
              <a:t> </a:t>
            </a:r>
            <a:r>
              <a:rPr lang="fi-FI" dirty="0" err="1"/>
              <a:t>med</a:t>
            </a:r>
            <a:r>
              <a:rPr lang="fi-FI" dirty="0"/>
              <a:t> </a:t>
            </a:r>
            <a:r>
              <a:rPr lang="fi-FI" dirty="0" err="1"/>
              <a:t>gott</a:t>
            </a:r>
            <a:r>
              <a:rPr lang="fi-FI" dirty="0"/>
              <a:t> </a:t>
            </a:r>
            <a:r>
              <a:rPr lang="fi-FI" dirty="0" err="1"/>
              <a:t>omdöme</a:t>
            </a:r>
            <a:r>
              <a:rPr lang="fi-FI" dirty="0"/>
              <a:t> </a:t>
            </a:r>
            <a:r>
              <a:rPr lang="fi-FI" dirty="0" err="1"/>
              <a:t>och</a:t>
            </a:r>
            <a:r>
              <a:rPr lang="fi-FI" dirty="0"/>
              <a:t> </a:t>
            </a:r>
            <a:r>
              <a:rPr lang="fi-FI" dirty="0" err="1"/>
              <a:t>problemlösningsförmåga</a:t>
            </a:r>
            <a:r>
              <a:rPr lang="fi-FI" dirty="0"/>
              <a:t>, </a:t>
            </a:r>
            <a:r>
              <a:rPr lang="fi-FI" dirty="0" err="1"/>
              <a:t>teknisk</a:t>
            </a:r>
            <a:r>
              <a:rPr lang="fi-FI" dirty="0"/>
              <a:t> </a:t>
            </a:r>
            <a:r>
              <a:rPr lang="fi-FI" dirty="0" err="1"/>
              <a:t>kompetens</a:t>
            </a:r>
            <a:r>
              <a:rPr lang="fi-FI" dirty="0"/>
              <a:t> </a:t>
            </a:r>
            <a:r>
              <a:rPr lang="fi-FI" dirty="0" err="1"/>
              <a:t>samt</a:t>
            </a:r>
            <a:r>
              <a:rPr lang="fi-FI" dirty="0"/>
              <a:t> </a:t>
            </a:r>
            <a:r>
              <a:rPr lang="fi-FI" dirty="0" err="1"/>
              <a:t>förmåga</a:t>
            </a:r>
            <a:r>
              <a:rPr lang="fi-FI" dirty="0"/>
              <a:t> </a:t>
            </a:r>
            <a:r>
              <a:rPr lang="fi-FI" dirty="0" err="1"/>
              <a:t>att</a:t>
            </a:r>
            <a:r>
              <a:rPr lang="fi-FI" dirty="0"/>
              <a:t> </a:t>
            </a:r>
            <a:r>
              <a:rPr lang="fi-FI" dirty="0" err="1"/>
              <a:t>skapa</a:t>
            </a:r>
            <a:r>
              <a:rPr lang="fi-FI" dirty="0"/>
              <a:t> en </a:t>
            </a:r>
            <a:r>
              <a:rPr lang="fi-FI" dirty="0" err="1"/>
              <a:t>trygg</a:t>
            </a:r>
            <a:r>
              <a:rPr lang="fi-FI" dirty="0"/>
              <a:t> </a:t>
            </a:r>
            <a:r>
              <a:rPr lang="fi-FI" dirty="0" err="1"/>
              <a:t>samtalsmiljö</a:t>
            </a:r>
            <a:r>
              <a:rPr lang="fi-FI" dirty="0"/>
              <a:t>.</a:t>
            </a:r>
          </a:p>
          <a:p>
            <a:endParaRPr lang="fi-FI" dirty="0"/>
          </a:p>
          <a:p>
            <a:r>
              <a:rPr lang="fi-FI" dirty="0"/>
              <a:t>Man </a:t>
            </a:r>
            <a:r>
              <a:rPr lang="fi-FI" dirty="0" err="1"/>
              <a:t>samlar</a:t>
            </a:r>
            <a:r>
              <a:rPr lang="fi-FI" dirty="0"/>
              <a:t> en </a:t>
            </a:r>
            <a:r>
              <a:rPr lang="fi-FI" dirty="0" err="1"/>
              <a:t>större</a:t>
            </a:r>
            <a:r>
              <a:rPr lang="fi-FI" dirty="0"/>
              <a:t> </a:t>
            </a:r>
            <a:r>
              <a:rPr lang="fi-FI" dirty="0" err="1"/>
              <a:t>grupp</a:t>
            </a:r>
            <a:r>
              <a:rPr lang="fi-FI" dirty="0"/>
              <a:t> </a:t>
            </a:r>
            <a:r>
              <a:rPr lang="fi-FI" dirty="0" err="1"/>
              <a:t>frivilliga</a:t>
            </a:r>
            <a:r>
              <a:rPr lang="fi-FI" dirty="0"/>
              <a:t> i </a:t>
            </a:r>
            <a:r>
              <a:rPr lang="fi-FI" dirty="0" err="1"/>
              <a:t>reserv</a:t>
            </a:r>
            <a:r>
              <a:rPr lang="fi-FI" dirty="0"/>
              <a:t>, </a:t>
            </a:r>
            <a:r>
              <a:rPr lang="fi-FI" dirty="0" err="1"/>
              <a:t>så</a:t>
            </a:r>
            <a:r>
              <a:rPr lang="fi-FI" dirty="0"/>
              <a:t> </a:t>
            </a:r>
            <a:r>
              <a:rPr lang="fi-FI" dirty="0" err="1"/>
              <a:t>att</a:t>
            </a:r>
            <a:r>
              <a:rPr lang="fi-FI" dirty="0"/>
              <a:t> </a:t>
            </a:r>
            <a:r>
              <a:rPr lang="fi-FI" dirty="0" err="1"/>
              <a:t>man</a:t>
            </a:r>
            <a:r>
              <a:rPr lang="fi-FI" dirty="0"/>
              <a:t> </a:t>
            </a:r>
            <a:r>
              <a:rPr lang="fi-FI" dirty="0" err="1"/>
              <a:t>kan</a:t>
            </a:r>
            <a:r>
              <a:rPr lang="fi-FI" dirty="0"/>
              <a:t> </a:t>
            </a:r>
            <a:r>
              <a:rPr lang="fi-FI" dirty="0" err="1"/>
              <a:t>boka</a:t>
            </a:r>
            <a:r>
              <a:rPr lang="fi-FI" dirty="0"/>
              <a:t> ett </a:t>
            </a:r>
            <a:r>
              <a:rPr lang="fi-FI" dirty="0" err="1"/>
              <a:t>pass</a:t>
            </a:r>
            <a:r>
              <a:rPr lang="fi-FI" dirty="0"/>
              <a:t> </a:t>
            </a:r>
            <a:r>
              <a:rPr lang="fi-FI" dirty="0" err="1"/>
              <a:t>när</a:t>
            </a:r>
            <a:r>
              <a:rPr lang="fi-FI" dirty="0"/>
              <a:t> </a:t>
            </a:r>
            <a:r>
              <a:rPr lang="fi-FI" dirty="0" err="1"/>
              <a:t>det</a:t>
            </a:r>
            <a:r>
              <a:rPr lang="fi-FI" dirty="0"/>
              <a:t> </a:t>
            </a:r>
            <a:r>
              <a:rPr lang="fi-FI" dirty="0" err="1"/>
              <a:t>passar</a:t>
            </a:r>
            <a:r>
              <a:rPr lang="fi-FI" dirty="0"/>
              <a:t> </a:t>
            </a:r>
            <a:r>
              <a:rPr lang="fi-FI" dirty="0" err="1"/>
              <a:t>ens</a:t>
            </a:r>
            <a:r>
              <a:rPr lang="fi-FI" dirty="0"/>
              <a:t> </a:t>
            </a:r>
            <a:r>
              <a:rPr lang="fi-FI" dirty="0" err="1"/>
              <a:t>egna</a:t>
            </a:r>
            <a:r>
              <a:rPr lang="fi-FI" dirty="0"/>
              <a:t> </a:t>
            </a:r>
            <a:r>
              <a:rPr lang="fi-FI" dirty="0" err="1"/>
              <a:t>tidtabell</a:t>
            </a:r>
            <a:r>
              <a:rPr lang="fi-FI" dirty="0"/>
              <a:t>.</a:t>
            </a:r>
          </a:p>
          <a:p>
            <a:endParaRPr lang="fi-FI" dirty="0"/>
          </a:p>
          <a:p>
            <a:r>
              <a:rPr lang="fi-FI" dirty="0"/>
              <a:t>Man </a:t>
            </a:r>
            <a:r>
              <a:rPr lang="fi-FI" dirty="0" err="1"/>
              <a:t>önskar</a:t>
            </a:r>
            <a:r>
              <a:rPr lang="fi-FI" dirty="0"/>
              <a:t> </a:t>
            </a:r>
            <a:r>
              <a:rPr lang="fi-FI" dirty="0" err="1"/>
              <a:t>att</a:t>
            </a:r>
            <a:r>
              <a:rPr lang="fi-FI" dirty="0"/>
              <a:t> </a:t>
            </a:r>
            <a:r>
              <a:rPr lang="fi-FI" dirty="0" err="1"/>
              <a:t>frivilliga</a:t>
            </a:r>
            <a:r>
              <a:rPr lang="fi-FI" dirty="0"/>
              <a:t> </a:t>
            </a:r>
            <a:r>
              <a:rPr lang="fi-FI" dirty="0" err="1"/>
              <a:t>förbinder</a:t>
            </a:r>
            <a:r>
              <a:rPr lang="fi-FI" dirty="0"/>
              <a:t> </a:t>
            </a:r>
            <a:r>
              <a:rPr lang="fi-FI" dirty="0" err="1"/>
              <a:t>sig</a:t>
            </a:r>
            <a:r>
              <a:rPr lang="fi-FI" dirty="0"/>
              <a:t> </a:t>
            </a:r>
            <a:r>
              <a:rPr lang="fi-FI" dirty="0" err="1"/>
              <a:t>till</a:t>
            </a:r>
            <a:r>
              <a:rPr lang="fi-FI" dirty="0"/>
              <a:t> </a:t>
            </a:r>
            <a:r>
              <a:rPr lang="fi-FI" dirty="0" err="1"/>
              <a:t>minst</a:t>
            </a:r>
            <a:r>
              <a:rPr lang="fi-FI" dirty="0"/>
              <a:t> ett </a:t>
            </a:r>
            <a:r>
              <a:rPr lang="fi-FI" dirty="0" err="1"/>
              <a:t>pass</a:t>
            </a:r>
            <a:r>
              <a:rPr lang="fi-FI" dirty="0"/>
              <a:t> per </a:t>
            </a:r>
            <a:r>
              <a:rPr lang="fi-FI" dirty="0" err="1"/>
              <a:t>månad</a:t>
            </a:r>
            <a:r>
              <a:rPr lang="fi-FI" dirty="0"/>
              <a:t> </a:t>
            </a:r>
            <a:r>
              <a:rPr lang="fi-FI" dirty="0" err="1"/>
              <a:t>under</a:t>
            </a:r>
            <a:r>
              <a:rPr lang="fi-FI" dirty="0"/>
              <a:t> ett </a:t>
            </a:r>
            <a:r>
              <a:rPr lang="fi-FI" dirty="0" err="1"/>
              <a:t>halvår</a:t>
            </a:r>
            <a:r>
              <a:rPr lang="fi-FI" dirty="0"/>
              <a:t>.</a:t>
            </a:r>
          </a:p>
          <a:p>
            <a:endParaRPr lang="fi-FI" dirty="0"/>
          </a:p>
          <a:p>
            <a:endParaRPr lang="fi-FI" dirty="0"/>
          </a:p>
          <a:p>
            <a:r>
              <a:rPr lang="fi-FI" b="1" dirty="0"/>
              <a:t>”</a:t>
            </a:r>
            <a:r>
              <a:rPr lang="fi-FI" b="1" dirty="0" err="1"/>
              <a:t>Prata</a:t>
            </a:r>
            <a:r>
              <a:rPr lang="fi-FI" b="1" dirty="0"/>
              <a:t> </a:t>
            </a:r>
            <a:r>
              <a:rPr lang="fi-FI" b="1" dirty="0" err="1"/>
              <a:t>om</a:t>
            </a:r>
            <a:r>
              <a:rPr lang="fi-FI" b="1" dirty="0"/>
              <a:t> </a:t>
            </a:r>
            <a:r>
              <a:rPr lang="fi-FI" b="1" dirty="0" err="1"/>
              <a:t>ensamhet</a:t>
            </a:r>
            <a:r>
              <a:rPr lang="fi-FI" b="1" dirty="0"/>
              <a:t>”-</a:t>
            </a:r>
            <a:r>
              <a:rPr lang="fi-FI" b="1" dirty="0" err="1"/>
              <a:t>kamratstödsgrupp</a:t>
            </a:r>
            <a:r>
              <a:rPr lang="fi-FI" b="1" dirty="0"/>
              <a:t> </a:t>
            </a:r>
            <a:r>
              <a:rPr lang="fi-FI" b="1" dirty="0" err="1"/>
              <a:t>online</a:t>
            </a:r>
            <a:endParaRPr lang="fi-FI" b="1" dirty="0"/>
          </a:p>
          <a:p>
            <a:r>
              <a:rPr lang="fi-FI" dirty="0" err="1"/>
              <a:t>Målet</a:t>
            </a:r>
            <a:r>
              <a:rPr lang="fi-FI" dirty="0"/>
              <a:t> </a:t>
            </a:r>
            <a:r>
              <a:rPr lang="fi-FI" dirty="0" err="1"/>
              <a:t>med</a:t>
            </a:r>
            <a:r>
              <a:rPr lang="fi-FI" dirty="0"/>
              <a:t> </a:t>
            </a:r>
            <a:r>
              <a:rPr lang="fi-FI" dirty="0" err="1"/>
              <a:t>dessa</a:t>
            </a:r>
            <a:r>
              <a:rPr lang="fi-FI" dirty="0"/>
              <a:t> </a:t>
            </a:r>
            <a:r>
              <a:rPr lang="fi-FI" dirty="0" err="1"/>
              <a:t>grupper</a:t>
            </a:r>
            <a:r>
              <a:rPr lang="fi-FI" dirty="0"/>
              <a:t> </a:t>
            </a:r>
            <a:r>
              <a:rPr lang="fi-FI" dirty="0" err="1"/>
              <a:t>är</a:t>
            </a:r>
            <a:r>
              <a:rPr lang="fi-FI" dirty="0"/>
              <a:t> </a:t>
            </a:r>
            <a:r>
              <a:rPr lang="fi-FI" dirty="0" err="1"/>
              <a:t>att</a:t>
            </a:r>
            <a:r>
              <a:rPr lang="fi-FI" dirty="0"/>
              <a:t> </a:t>
            </a:r>
            <a:r>
              <a:rPr lang="fi-FI" dirty="0" err="1"/>
              <a:t>minska</a:t>
            </a:r>
            <a:r>
              <a:rPr lang="fi-FI" dirty="0"/>
              <a:t> </a:t>
            </a:r>
            <a:r>
              <a:rPr lang="fi-FI" dirty="0" err="1"/>
              <a:t>upplevelsen</a:t>
            </a:r>
            <a:r>
              <a:rPr lang="fi-FI" dirty="0"/>
              <a:t> av </a:t>
            </a:r>
            <a:r>
              <a:rPr lang="fi-FI" dirty="0" err="1"/>
              <a:t>ensamhet</a:t>
            </a:r>
            <a:r>
              <a:rPr lang="fi-FI" dirty="0"/>
              <a:t>. I </a:t>
            </a:r>
            <a:r>
              <a:rPr lang="fi-FI" dirty="0" err="1"/>
              <a:t>gruppen</a:t>
            </a:r>
            <a:r>
              <a:rPr lang="fi-FI" dirty="0"/>
              <a:t> </a:t>
            </a:r>
            <a:r>
              <a:rPr lang="fi-FI" dirty="0" err="1"/>
              <a:t>får</a:t>
            </a:r>
            <a:r>
              <a:rPr lang="fi-FI" dirty="0"/>
              <a:t> </a:t>
            </a:r>
            <a:r>
              <a:rPr lang="fi-FI" dirty="0" err="1"/>
              <a:t>deltagarna</a:t>
            </a:r>
            <a:r>
              <a:rPr lang="fi-FI" dirty="0"/>
              <a:t> </a:t>
            </a:r>
            <a:r>
              <a:rPr lang="fi-FI" dirty="0" err="1"/>
              <a:t>dela</a:t>
            </a:r>
            <a:r>
              <a:rPr lang="fi-FI" dirty="0"/>
              <a:t> </a:t>
            </a:r>
            <a:r>
              <a:rPr lang="fi-FI" dirty="0" err="1"/>
              <a:t>erfarenheter</a:t>
            </a:r>
            <a:r>
              <a:rPr lang="fi-FI" dirty="0"/>
              <a:t> </a:t>
            </a:r>
            <a:r>
              <a:rPr lang="fi-FI" dirty="0" err="1"/>
              <a:t>och</a:t>
            </a:r>
            <a:r>
              <a:rPr lang="fi-FI" dirty="0"/>
              <a:t> </a:t>
            </a:r>
            <a:r>
              <a:rPr lang="fi-FI" dirty="0" err="1"/>
              <a:t>fundera</a:t>
            </a:r>
            <a:r>
              <a:rPr lang="fi-FI" dirty="0"/>
              <a:t> </a:t>
            </a:r>
            <a:r>
              <a:rPr lang="fi-FI" dirty="0" err="1"/>
              <a:t>på</a:t>
            </a:r>
            <a:r>
              <a:rPr lang="fi-FI" dirty="0"/>
              <a:t> </a:t>
            </a:r>
            <a:r>
              <a:rPr lang="fi-FI" dirty="0" err="1"/>
              <a:t>lösningar</a:t>
            </a:r>
            <a:r>
              <a:rPr lang="fi-FI" dirty="0"/>
              <a:t> för </a:t>
            </a:r>
            <a:r>
              <a:rPr lang="fi-FI" dirty="0" err="1"/>
              <a:t>att</a:t>
            </a:r>
            <a:r>
              <a:rPr lang="fi-FI" dirty="0"/>
              <a:t> </a:t>
            </a:r>
            <a:r>
              <a:rPr lang="fi-FI" dirty="0" err="1"/>
              <a:t>minska</a:t>
            </a:r>
            <a:r>
              <a:rPr lang="fi-FI" dirty="0"/>
              <a:t> </a:t>
            </a:r>
            <a:r>
              <a:rPr lang="fi-FI" dirty="0" err="1"/>
              <a:t>ensamheten</a:t>
            </a:r>
            <a:r>
              <a:rPr lang="fi-FI" dirty="0"/>
              <a:t> </a:t>
            </a:r>
            <a:r>
              <a:rPr lang="fi-FI" dirty="0" err="1"/>
              <a:t>tillsammans</a:t>
            </a:r>
            <a:r>
              <a:rPr lang="fi-FI" dirty="0"/>
              <a:t> </a:t>
            </a:r>
            <a:r>
              <a:rPr lang="fi-FI" dirty="0" err="1"/>
              <a:t>med</a:t>
            </a:r>
            <a:r>
              <a:rPr lang="fi-FI" dirty="0"/>
              <a:t> </a:t>
            </a:r>
            <a:r>
              <a:rPr lang="fi-FI" dirty="0" err="1"/>
              <a:t>andra</a:t>
            </a:r>
            <a:r>
              <a:rPr lang="fi-FI" dirty="0"/>
              <a:t> </a:t>
            </a:r>
            <a:r>
              <a:rPr lang="fi-FI" dirty="0" err="1"/>
              <a:t>som</a:t>
            </a:r>
            <a:r>
              <a:rPr lang="fi-FI" dirty="0"/>
              <a:t> </a:t>
            </a:r>
            <a:r>
              <a:rPr lang="fi-FI" dirty="0" err="1"/>
              <a:t>har</a:t>
            </a:r>
            <a:r>
              <a:rPr lang="fi-FI" dirty="0"/>
              <a:t> </a:t>
            </a:r>
            <a:r>
              <a:rPr lang="fi-FI" dirty="0" err="1"/>
              <a:t>liknande</a:t>
            </a:r>
            <a:r>
              <a:rPr lang="fi-FI" dirty="0"/>
              <a:t> </a:t>
            </a:r>
            <a:r>
              <a:rPr lang="fi-FI" dirty="0" err="1"/>
              <a:t>uppgifter</a:t>
            </a:r>
            <a:r>
              <a:rPr lang="fi-FI" dirty="0"/>
              <a:t>.</a:t>
            </a:r>
          </a:p>
          <a:p>
            <a:endParaRPr lang="fi-FI" dirty="0"/>
          </a:p>
          <a:p>
            <a:r>
              <a:rPr lang="fi-FI" dirty="0" err="1"/>
              <a:t>Varje</a:t>
            </a:r>
            <a:r>
              <a:rPr lang="fi-FI" dirty="0"/>
              <a:t> </a:t>
            </a:r>
            <a:r>
              <a:rPr lang="fi-FI" dirty="0" err="1"/>
              <a:t>grupp</a:t>
            </a:r>
            <a:r>
              <a:rPr lang="fi-FI" dirty="0"/>
              <a:t> </a:t>
            </a:r>
            <a:r>
              <a:rPr lang="fi-FI" dirty="0" err="1"/>
              <a:t>har</a:t>
            </a:r>
            <a:r>
              <a:rPr lang="fi-FI" dirty="0"/>
              <a:t> </a:t>
            </a:r>
            <a:r>
              <a:rPr lang="fi-FI" dirty="0" err="1"/>
              <a:t>högst</a:t>
            </a:r>
            <a:r>
              <a:rPr lang="fi-FI" dirty="0"/>
              <a:t> 15 </a:t>
            </a:r>
            <a:r>
              <a:rPr lang="fi-FI" dirty="0" err="1"/>
              <a:t>deltagare</a:t>
            </a:r>
            <a:r>
              <a:rPr lang="fi-FI" dirty="0"/>
              <a:t> </a:t>
            </a:r>
            <a:r>
              <a:rPr lang="fi-FI" dirty="0" err="1"/>
              <a:t>och</a:t>
            </a:r>
            <a:r>
              <a:rPr lang="fi-FI" dirty="0"/>
              <a:t> </a:t>
            </a:r>
            <a:r>
              <a:rPr lang="fi-FI" dirty="0" err="1"/>
              <a:t>träffas</a:t>
            </a:r>
            <a:r>
              <a:rPr lang="fi-FI" dirty="0"/>
              <a:t> </a:t>
            </a:r>
            <a:r>
              <a:rPr lang="fi-FI" dirty="0" err="1"/>
              <a:t>vanligtvis</a:t>
            </a:r>
            <a:r>
              <a:rPr lang="fi-FI" dirty="0"/>
              <a:t> en </a:t>
            </a:r>
            <a:r>
              <a:rPr lang="fi-FI" dirty="0" err="1"/>
              <a:t>gång</a:t>
            </a:r>
            <a:r>
              <a:rPr lang="fi-FI" dirty="0"/>
              <a:t> i </a:t>
            </a:r>
            <a:r>
              <a:rPr lang="fi-FI" dirty="0" err="1"/>
              <a:t>veckan</a:t>
            </a:r>
            <a:r>
              <a:rPr lang="fi-FI" dirty="0"/>
              <a:t> </a:t>
            </a:r>
            <a:r>
              <a:rPr lang="fi-FI" dirty="0" err="1"/>
              <a:t>under</a:t>
            </a:r>
            <a:r>
              <a:rPr lang="fi-FI" dirty="0"/>
              <a:t> </a:t>
            </a:r>
            <a:r>
              <a:rPr lang="fi-FI" dirty="0" err="1"/>
              <a:t>åtta</a:t>
            </a:r>
            <a:r>
              <a:rPr lang="fi-FI" dirty="0"/>
              <a:t> </a:t>
            </a:r>
            <a:r>
              <a:rPr lang="fi-FI" dirty="0" err="1"/>
              <a:t>veckor</a:t>
            </a:r>
            <a:r>
              <a:rPr lang="fi-FI" dirty="0"/>
              <a:t>. </a:t>
            </a:r>
            <a:r>
              <a:rPr lang="fi-FI" dirty="0" err="1"/>
              <a:t>Vid</a:t>
            </a:r>
            <a:r>
              <a:rPr lang="fi-FI" dirty="0"/>
              <a:t> </a:t>
            </a:r>
            <a:r>
              <a:rPr lang="fi-FI" dirty="0" err="1"/>
              <a:t>planeringen</a:t>
            </a:r>
            <a:r>
              <a:rPr lang="fi-FI" dirty="0"/>
              <a:t> av </a:t>
            </a:r>
            <a:r>
              <a:rPr lang="fi-FI" dirty="0" err="1"/>
              <a:t>tider</a:t>
            </a:r>
            <a:r>
              <a:rPr lang="fi-FI" dirty="0"/>
              <a:t> </a:t>
            </a:r>
            <a:r>
              <a:rPr lang="fi-FI" dirty="0" err="1"/>
              <a:t>försöker</a:t>
            </a:r>
            <a:r>
              <a:rPr lang="fi-FI" dirty="0"/>
              <a:t> </a:t>
            </a:r>
            <a:r>
              <a:rPr lang="fi-FI" dirty="0" err="1"/>
              <a:t>man</a:t>
            </a:r>
            <a:r>
              <a:rPr lang="fi-FI" dirty="0"/>
              <a:t> </a:t>
            </a:r>
            <a:r>
              <a:rPr lang="fi-FI" dirty="0" err="1"/>
              <a:t>ta</a:t>
            </a:r>
            <a:r>
              <a:rPr lang="fi-FI" dirty="0"/>
              <a:t> </a:t>
            </a:r>
            <a:r>
              <a:rPr lang="fi-FI" dirty="0" err="1"/>
              <a:t>hänsyn</a:t>
            </a:r>
            <a:r>
              <a:rPr lang="fi-FI" dirty="0"/>
              <a:t> </a:t>
            </a:r>
            <a:r>
              <a:rPr lang="fi-FI" dirty="0" err="1"/>
              <a:t>till</a:t>
            </a:r>
            <a:r>
              <a:rPr lang="fi-FI" dirty="0"/>
              <a:t> </a:t>
            </a:r>
            <a:r>
              <a:rPr lang="fi-FI" dirty="0" err="1"/>
              <a:t>både</a:t>
            </a:r>
            <a:r>
              <a:rPr lang="fi-FI" dirty="0"/>
              <a:t> </a:t>
            </a:r>
            <a:r>
              <a:rPr lang="fi-FI" dirty="0" err="1"/>
              <a:t>frivilligas</a:t>
            </a:r>
            <a:r>
              <a:rPr lang="fi-FI" dirty="0"/>
              <a:t> </a:t>
            </a:r>
            <a:r>
              <a:rPr lang="fi-FI" dirty="0" err="1"/>
              <a:t>och</a:t>
            </a:r>
            <a:r>
              <a:rPr lang="fi-FI" dirty="0"/>
              <a:t> </a:t>
            </a:r>
            <a:r>
              <a:rPr lang="fi-FI" dirty="0" err="1"/>
              <a:t>deltagares</a:t>
            </a:r>
            <a:r>
              <a:rPr lang="fi-FI" dirty="0"/>
              <a:t> </a:t>
            </a:r>
            <a:r>
              <a:rPr lang="fi-FI" dirty="0" err="1"/>
              <a:t>önskemål</a:t>
            </a:r>
            <a:r>
              <a:rPr lang="fi-FI" dirty="0"/>
              <a:t>.</a:t>
            </a:r>
          </a:p>
          <a:p>
            <a:endParaRPr lang="fi-FI" dirty="0"/>
          </a:p>
          <a:p>
            <a:r>
              <a:rPr lang="fi-FI" dirty="0" err="1"/>
              <a:t>Grupperna</a:t>
            </a:r>
            <a:r>
              <a:rPr lang="fi-FI" dirty="0"/>
              <a:t> </a:t>
            </a:r>
            <a:r>
              <a:rPr lang="fi-FI" dirty="0" err="1"/>
              <a:t>ordnas</a:t>
            </a:r>
            <a:r>
              <a:rPr lang="fi-FI" dirty="0"/>
              <a:t> för </a:t>
            </a:r>
            <a:r>
              <a:rPr lang="fi-FI" dirty="0" err="1"/>
              <a:t>olika</a:t>
            </a:r>
            <a:r>
              <a:rPr lang="fi-FI" dirty="0"/>
              <a:t> </a:t>
            </a:r>
            <a:r>
              <a:rPr lang="fi-FI" dirty="0" err="1"/>
              <a:t>åldersgrupper</a:t>
            </a:r>
            <a:r>
              <a:rPr lang="fi-FI" dirty="0"/>
              <a:t>, </a:t>
            </a:r>
            <a:r>
              <a:rPr lang="fi-FI" dirty="0" err="1"/>
              <a:t>språkgrupper</a:t>
            </a:r>
            <a:r>
              <a:rPr lang="fi-FI" dirty="0"/>
              <a:t> </a:t>
            </a:r>
            <a:r>
              <a:rPr lang="fi-FI" dirty="0" err="1"/>
              <a:t>och</a:t>
            </a:r>
            <a:r>
              <a:rPr lang="fi-FI" dirty="0"/>
              <a:t> </a:t>
            </a:r>
            <a:r>
              <a:rPr lang="fi-FI" dirty="0" err="1"/>
              <a:t>även</a:t>
            </a:r>
            <a:r>
              <a:rPr lang="fi-FI" dirty="0"/>
              <a:t> </a:t>
            </a:r>
            <a:r>
              <a:rPr lang="fi-FI" dirty="0" err="1"/>
              <a:t>på</a:t>
            </a:r>
            <a:r>
              <a:rPr lang="fi-FI" dirty="0"/>
              <a:t> </a:t>
            </a:r>
            <a:r>
              <a:rPr lang="fi-FI" dirty="0" err="1"/>
              <a:t>lätt</a:t>
            </a:r>
            <a:r>
              <a:rPr lang="fi-FI" dirty="0"/>
              <a:t> </a:t>
            </a:r>
            <a:r>
              <a:rPr lang="fi-FI" dirty="0" err="1"/>
              <a:t>språk</a:t>
            </a:r>
            <a:r>
              <a:rPr lang="fi-FI" dirty="0"/>
              <a:t>.</a:t>
            </a:r>
          </a:p>
          <a:p>
            <a:endParaRPr lang="fi-FI" dirty="0"/>
          </a:p>
          <a:p>
            <a:r>
              <a:rPr lang="fi-FI" dirty="0" err="1"/>
              <a:t>Frivilligas</a:t>
            </a:r>
            <a:r>
              <a:rPr lang="fi-FI" dirty="0"/>
              <a:t> </a:t>
            </a:r>
            <a:r>
              <a:rPr lang="fi-FI" dirty="0" err="1"/>
              <a:t>uppgift</a:t>
            </a:r>
            <a:r>
              <a:rPr lang="fi-FI" dirty="0"/>
              <a:t> </a:t>
            </a:r>
            <a:r>
              <a:rPr lang="fi-FI" dirty="0" err="1"/>
              <a:t>är</a:t>
            </a:r>
            <a:r>
              <a:rPr lang="fi-FI" dirty="0"/>
              <a:t> </a:t>
            </a:r>
            <a:r>
              <a:rPr lang="fi-FI" dirty="0" err="1"/>
              <a:t>att</a:t>
            </a:r>
            <a:r>
              <a:rPr lang="fi-FI" dirty="0"/>
              <a:t> </a:t>
            </a:r>
            <a:r>
              <a:rPr lang="fi-FI" dirty="0" err="1"/>
              <a:t>stödja</a:t>
            </a:r>
            <a:r>
              <a:rPr lang="fi-FI" dirty="0"/>
              <a:t> </a:t>
            </a:r>
            <a:r>
              <a:rPr lang="fi-FI" dirty="0" err="1"/>
              <a:t>och</a:t>
            </a:r>
            <a:r>
              <a:rPr lang="fi-FI" dirty="0"/>
              <a:t> </a:t>
            </a:r>
            <a:r>
              <a:rPr lang="fi-FI" dirty="0" err="1"/>
              <a:t>leda</a:t>
            </a:r>
            <a:r>
              <a:rPr lang="fi-FI" dirty="0"/>
              <a:t> </a:t>
            </a:r>
            <a:r>
              <a:rPr lang="fi-FI" dirty="0" err="1"/>
              <a:t>diskussionen</a:t>
            </a:r>
            <a:r>
              <a:rPr lang="fi-FI" dirty="0"/>
              <a:t> i </a:t>
            </a:r>
            <a:r>
              <a:rPr lang="fi-FI" dirty="0" err="1"/>
              <a:t>gruppen</a:t>
            </a:r>
            <a:r>
              <a:rPr lang="fi-FI" dirty="0"/>
              <a:t> </a:t>
            </a:r>
            <a:r>
              <a:rPr lang="fi-FI" dirty="0" err="1"/>
              <a:t>med</a:t>
            </a:r>
            <a:r>
              <a:rPr lang="fi-FI" dirty="0"/>
              <a:t> </a:t>
            </a:r>
            <a:r>
              <a:rPr lang="fi-FI" dirty="0" err="1"/>
              <a:t>hjälp</a:t>
            </a:r>
            <a:r>
              <a:rPr lang="fi-FI" dirty="0"/>
              <a:t> av </a:t>
            </a:r>
            <a:r>
              <a:rPr lang="fi-FI" dirty="0" err="1"/>
              <a:t>färdigt</a:t>
            </a:r>
            <a:r>
              <a:rPr lang="fi-FI" dirty="0"/>
              <a:t> </a:t>
            </a:r>
            <a:r>
              <a:rPr lang="fi-FI" dirty="0" err="1"/>
              <a:t>material</a:t>
            </a:r>
            <a:r>
              <a:rPr lang="fi-FI" dirty="0"/>
              <a:t>.</a:t>
            </a:r>
          </a:p>
          <a:p>
            <a:endParaRPr lang="fi-FI" dirty="0"/>
          </a:p>
          <a:p>
            <a:r>
              <a:rPr lang="fi-FI" dirty="0" err="1"/>
              <a:t>Uppdraet</a:t>
            </a:r>
            <a:r>
              <a:rPr lang="fi-FI" dirty="0"/>
              <a:t> </a:t>
            </a:r>
            <a:r>
              <a:rPr lang="fi-FI" dirty="0" err="1"/>
              <a:t>kräver</a:t>
            </a:r>
            <a:r>
              <a:rPr lang="fi-FI" dirty="0"/>
              <a:t> </a:t>
            </a:r>
            <a:r>
              <a:rPr lang="fi-FI" dirty="0" err="1"/>
              <a:t>förmåga</a:t>
            </a:r>
            <a:r>
              <a:rPr lang="fi-FI" dirty="0"/>
              <a:t> </a:t>
            </a:r>
            <a:r>
              <a:rPr lang="fi-FI" dirty="0" err="1"/>
              <a:t>att</a:t>
            </a:r>
            <a:r>
              <a:rPr lang="fi-FI" dirty="0"/>
              <a:t> </a:t>
            </a:r>
            <a:r>
              <a:rPr lang="fi-FI" dirty="0" err="1"/>
              <a:t>lyssna</a:t>
            </a:r>
            <a:r>
              <a:rPr lang="fi-FI" dirty="0"/>
              <a:t> </a:t>
            </a:r>
            <a:r>
              <a:rPr lang="fi-FI" dirty="0" err="1"/>
              <a:t>aktivt</a:t>
            </a:r>
            <a:r>
              <a:rPr lang="fi-FI" dirty="0"/>
              <a:t>, </a:t>
            </a:r>
            <a:r>
              <a:rPr lang="fi-FI" dirty="0" err="1"/>
              <a:t>förstå</a:t>
            </a:r>
            <a:r>
              <a:rPr lang="fi-FI" dirty="0"/>
              <a:t> </a:t>
            </a:r>
            <a:r>
              <a:rPr lang="fi-FI" dirty="0" err="1"/>
              <a:t>och</a:t>
            </a:r>
            <a:r>
              <a:rPr lang="fi-FI" dirty="0"/>
              <a:t> </a:t>
            </a:r>
            <a:r>
              <a:rPr lang="fi-FI" dirty="0" err="1"/>
              <a:t>respektera</a:t>
            </a:r>
            <a:r>
              <a:rPr lang="fi-FI" dirty="0"/>
              <a:t> </a:t>
            </a:r>
            <a:r>
              <a:rPr lang="fi-FI" dirty="0" err="1"/>
              <a:t>olika</a:t>
            </a:r>
            <a:r>
              <a:rPr lang="fi-FI" dirty="0"/>
              <a:t> </a:t>
            </a:r>
            <a:r>
              <a:rPr lang="fi-FI" dirty="0" err="1"/>
              <a:t>synsätt</a:t>
            </a:r>
            <a:r>
              <a:rPr lang="fi-FI" dirty="0"/>
              <a:t> </a:t>
            </a:r>
            <a:r>
              <a:rPr lang="fi-FI" dirty="0" err="1"/>
              <a:t>samt</a:t>
            </a:r>
            <a:r>
              <a:rPr lang="fi-FI" dirty="0"/>
              <a:t> </a:t>
            </a:r>
            <a:r>
              <a:rPr lang="fi-FI" dirty="0" err="1"/>
              <a:t>att</a:t>
            </a:r>
            <a:r>
              <a:rPr lang="fi-FI" dirty="0"/>
              <a:t> </a:t>
            </a:r>
            <a:r>
              <a:rPr lang="fi-FI" dirty="0" err="1"/>
              <a:t>reagera</a:t>
            </a:r>
            <a:r>
              <a:rPr lang="fi-FI" dirty="0"/>
              <a:t> </a:t>
            </a:r>
            <a:r>
              <a:rPr lang="fi-FI" dirty="0" err="1"/>
              <a:t>flexibelt</a:t>
            </a:r>
            <a:r>
              <a:rPr lang="fi-FI" dirty="0"/>
              <a:t> </a:t>
            </a:r>
            <a:r>
              <a:rPr lang="fi-FI" dirty="0" err="1"/>
              <a:t>och</a:t>
            </a:r>
            <a:r>
              <a:rPr lang="fi-FI" dirty="0"/>
              <a:t> </a:t>
            </a:r>
            <a:r>
              <a:rPr lang="fi-FI" dirty="0" err="1"/>
              <a:t>konstruktivt</a:t>
            </a:r>
            <a:r>
              <a:rPr lang="fi-FI" dirty="0"/>
              <a:t> i </a:t>
            </a:r>
            <a:r>
              <a:rPr lang="fi-FI" dirty="0" err="1"/>
              <a:t>olika</a:t>
            </a:r>
            <a:r>
              <a:rPr lang="fi-FI" dirty="0"/>
              <a:t> </a:t>
            </a:r>
            <a:r>
              <a:rPr lang="fi-FI" dirty="0" err="1"/>
              <a:t>situationer</a:t>
            </a:r>
            <a:r>
              <a:rPr lang="fi-FI" dirty="0"/>
              <a:t> i </a:t>
            </a:r>
            <a:r>
              <a:rPr lang="fi-FI" dirty="0" err="1"/>
              <a:t>gruppen</a:t>
            </a:r>
            <a:r>
              <a:rPr lang="fi-FI" dirty="0"/>
              <a:t>. </a:t>
            </a:r>
            <a:r>
              <a:rPr lang="fi-FI" dirty="0" err="1"/>
              <a:t>Teknisk</a:t>
            </a:r>
            <a:r>
              <a:rPr lang="fi-FI" dirty="0"/>
              <a:t> </a:t>
            </a:r>
            <a:r>
              <a:rPr lang="fi-FI" dirty="0" err="1"/>
              <a:t>kompetens</a:t>
            </a:r>
            <a:r>
              <a:rPr lang="fi-FI" dirty="0"/>
              <a:t> </a:t>
            </a:r>
            <a:r>
              <a:rPr lang="fi-FI" dirty="0" err="1"/>
              <a:t>behövs</a:t>
            </a:r>
            <a:r>
              <a:rPr lang="fi-FI" dirty="0"/>
              <a:t> </a:t>
            </a:r>
            <a:r>
              <a:rPr lang="fi-FI" dirty="0" err="1"/>
              <a:t>också</a:t>
            </a:r>
            <a:r>
              <a:rPr lang="fi-FI" dirty="0"/>
              <a:t>. </a:t>
            </a:r>
            <a:r>
              <a:rPr lang="fi-FI" dirty="0" err="1"/>
              <a:t>Egen</a:t>
            </a:r>
            <a:r>
              <a:rPr lang="fi-FI" dirty="0"/>
              <a:t> </a:t>
            </a:r>
            <a:r>
              <a:rPr lang="fi-FI" dirty="0" err="1"/>
              <a:t>erfarenhet</a:t>
            </a:r>
            <a:r>
              <a:rPr lang="fi-FI" dirty="0"/>
              <a:t> av </a:t>
            </a:r>
            <a:r>
              <a:rPr lang="fi-FI" dirty="0" err="1"/>
              <a:t>ensamhet</a:t>
            </a:r>
            <a:r>
              <a:rPr lang="fi-FI" dirty="0"/>
              <a:t> </a:t>
            </a:r>
            <a:r>
              <a:rPr lang="fi-FI" dirty="0" err="1"/>
              <a:t>är</a:t>
            </a:r>
            <a:r>
              <a:rPr lang="fi-FI" dirty="0"/>
              <a:t> </a:t>
            </a:r>
            <a:r>
              <a:rPr lang="fi-FI" dirty="0" err="1"/>
              <a:t>inte</a:t>
            </a:r>
            <a:r>
              <a:rPr lang="fi-FI" dirty="0"/>
              <a:t> </a:t>
            </a:r>
            <a:r>
              <a:rPr lang="fi-FI" dirty="0" err="1"/>
              <a:t>nödvändigt</a:t>
            </a:r>
            <a:r>
              <a:rPr lang="fi-FI" dirty="0"/>
              <a:t>, </a:t>
            </a:r>
            <a:r>
              <a:rPr lang="fi-FI" dirty="0" err="1"/>
              <a:t>men</a:t>
            </a:r>
            <a:r>
              <a:rPr lang="fi-FI" dirty="0"/>
              <a:t> </a:t>
            </a:r>
            <a:r>
              <a:rPr lang="fi-FI" dirty="0" err="1"/>
              <a:t>kan</a:t>
            </a:r>
            <a:r>
              <a:rPr lang="fi-FI" dirty="0"/>
              <a:t> vara en </a:t>
            </a:r>
            <a:r>
              <a:rPr lang="fi-FI" dirty="0" err="1"/>
              <a:t>fördel</a:t>
            </a:r>
            <a:r>
              <a:rPr lang="fi-FI" dirty="0"/>
              <a:t>,</a:t>
            </a:r>
          </a:p>
          <a:p>
            <a:endParaRPr lang="fi-FI" dirty="0"/>
          </a:p>
          <a:p>
            <a:r>
              <a:rPr lang="fi-FI" dirty="0" err="1"/>
              <a:t>Frivilliga</a:t>
            </a:r>
            <a:r>
              <a:rPr lang="fi-FI" dirty="0"/>
              <a:t> </a:t>
            </a:r>
            <a:r>
              <a:rPr lang="fi-FI" dirty="0" err="1"/>
              <a:t>förväntas</a:t>
            </a:r>
            <a:r>
              <a:rPr lang="fi-FI" dirty="0"/>
              <a:t> </a:t>
            </a:r>
            <a:r>
              <a:rPr lang="fi-FI" dirty="0" err="1"/>
              <a:t>förbinda</a:t>
            </a:r>
            <a:r>
              <a:rPr lang="fi-FI" dirty="0"/>
              <a:t> </a:t>
            </a:r>
            <a:r>
              <a:rPr lang="fi-FI" dirty="0" err="1"/>
              <a:t>sig</a:t>
            </a:r>
            <a:r>
              <a:rPr lang="fi-FI" dirty="0"/>
              <a:t> </a:t>
            </a:r>
            <a:r>
              <a:rPr lang="fi-FI" dirty="0" err="1"/>
              <a:t>till</a:t>
            </a:r>
            <a:r>
              <a:rPr lang="fi-FI" dirty="0"/>
              <a:t> </a:t>
            </a:r>
            <a:r>
              <a:rPr lang="fi-FI" dirty="0" err="1"/>
              <a:t>uppdraget</a:t>
            </a:r>
            <a:r>
              <a:rPr lang="fi-FI" dirty="0"/>
              <a:t> </a:t>
            </a:r>
            <a:r>
              <a:rPr lang="fi-FI" dirty="0" err="1"/>
              <a:t>så</a:t>
            </a:r>
            <a:r>
              <a:rPr lang="fi-FI" dirty="0"/>
              <a:t> </a:t>
            </a:r>
            <a:r>
              <a:rPr lang="fi-FI" dirty="0" err="1"/>
              <a:t>länge</a:t>
            </a:r>
            <a:r>
              <a:rPr lang="fi-FI" dirty="0"/>
              <a:t> </a:t>
            </a:r>
            <a:r>
              <a:rPr lang="fi-FI" dirty="0" err="1"/>
              <a:t>gruppen</a:t>
            </a:r>
            <a:r>
              <a:rPr lang="fi-FI" dirty="0"/>
              <a:t> </a:t>
            </a:r>
            <a:r>
              <a:rPr lang="fi-FI" dirty="0" err="1"/>
              <a:t>pågår</a:t>
            </a:r>
            <a:r>
              <a:rPr lang="fi-FI" dirty="0"/>
              <a:t>.</a:t>
            </a:r>
          </a:p>
          <a:p>
            <a:endParaRPr lang="fi-FI" dirty="0"/>
          </a:p>
          <a:p>
            <a:r>
              <a:rPr lang="fi-FI" dirty="0" err="1"/>
              <a:t>Nya</a:t>
            </a:r>
            <a:r>
              <a:rPr lang="fi-FI" dirty="0"/>
              <a:t> </a:t>
            </a:r>
            <a:r>
              <a:rPr lang="fi-FI" dirty="0" err="1"/>
              <a:t>grupper</a:t>
            </a:r>
            <a:r>
              <a:rPr lang="fi-FI" dirty="0"/>
              <a:t> </a:t>
            </a:r>
            <a:r>
              <a:rPr lang="fi-FI" dirty="0" err="1"/>
              <a:t>startas</a:t>
            </a:r>
            <a:r>
              <a:rPr lang="fi-FI" dirty="0"/>
              <a:t> </a:t>
            </a:r>
            <a:r>
              <a:rPr lang="fi-FI" dirty="0" err="1"/>
              <a:t>flera</a:t>
            </a:r>
            <a:r>
              <a:rPr lang="fi-FI" dirty="0"/>
              <a:t> </a:t>
            </a:r>
            <a:r>
              <a:rPr lang="fi-FI" dirty="0" err="1"/>
              <a:t>gånger</a:t>
            </a:r>
            <a:r>
              <a:rPr lang="fi-FI" dirty="0"/>
              <a:t> per </a:t>
            </a:r>
            <a:r>
              <a:rPr lang="fi-FI" dirty="0" err="1"/>
              <a:t>år</a:t>
            </a:r>
            <a:r>
              <a:rPr lang="fi-FI" dirty="0"/>
              <a:t>.</a:t>
            </a:r>
          </a:p>
        </p:txBody>
      </p:sp>
      <p:sp>
        <p:nvSpPr>
          <p:cNvPr id="4" name="Dian numeron paikkamerkki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9D1C9AF-C8A2-E248-9C2D-AAFE8E0C60B5}"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fi-FI"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961523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FI" dirty="0"/>
              <a:t>Vänverksamheten svarar på människans behov att bli hörd och sedd. </a:t>
            </a:r>
          </a:p>
          <a:p>
            <a:endParaRPr lang="fi-FI" dirty="0"/>
          </a:p>
        </p:txBody>
      </p:sp>
      <p:sp>
        <p:nvSpPr>
          <p:cNvPr id="4" name="Dian numeron paikkamerkki 3"/>
          <p:cNvSpPr>
            <a:spLocks noGrp="1"/>
          </p:cNvSpPr>
          <p:nvPr>
            <p:ph type="sldNum" sz="quarter" idx="5"/>
          </p:nvPr>
        </p:nvSpPr>
        <p:spPr/>
        <p:txBody>
          <a:bodyPr/>
          <a:lstStyle/>
          <a:p>
            <a:fld id="{D9D1C9AF-C8A2-E248-9C2D-AAFE8E0C60B5}" type="slidenum">
              <a:rPr lang="fi-FI" smtClean="0"/>
              <a:t>12</a:t>
            </a:fld>
            <a:endParaRPr lang="fi-FI"/>
          </a:p>
        </p:txBody>
      </p:sp>
    </p:spTree>
    <p:extLst>
      <p:ext uri="{BB962C8B-B14F-4D97-AF65-F5344CB8AC3E}">
        <p14:creationId xmlns:p14="http://schemas.microsoft.com/office/powerpoint/2010/main" val="23437387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FI" dirty="0"/>
              <a:t>Visa videon. Videon kräver internetanslutning för att fungera. Videons YouTube-adress är </a:t>
            </a:r>
            <a:r>
              <a:rPr lang="fi-FI" dirty="0">
                <a:hlinkClick r:id="rId3"/>
              </a:rPr>
              <a:t>https://www.youtube.com/watch?v=PEHb_VUtcdo&amp;feature=youtu.be</a:t>
            </a:r>
            <a:br>
              <a:rPr lang="fi-FI" sz="1200" u="sng" kern="1200" dirty="0">
                <a:solidFill>
                  <a:schemeClr val="tx1"/>
                </a:solidFill>
                <a:effectLst/>
                <a:latin typeface="+mn-lt"/>
                <a:ea typeface="+mn-ea"/>
                <a:cs typeface="+mn-cs"/>
              </a:rPr>
            </a:br>
            <a:endParaRPr lang="sv-FI" altLang="fi-FI" b="0" baseline="0" dirty="0"/>
          </a:p>
          <a:p>
            <a:r>
              <a:rPr lang="sv-FI" dirty="0"/>
              <a:t>Om utbildningslokalen saknar internetanslutning kan du ladda ner den på t.ex. ett usb-minne till exempel med Apowersofts gratis program för nedladdning av videor: </a:t>
            </a:r>
            <a:r>
              <a:rPr lang="sv-FI" altLang="fi-FI" b="0" dirty="0">
                <a:solidFill>
                  <a:schemeClr val="accent1"/>
                </a:solidFill>
                <a:latin typeface="Arial" panose="020B0604020202020204" pitchFamily="34" charset="0"/>
                <a:hlinkClick r:id="rId4"/>
              </a:rPr>
              <a:t>https://www.apowersoft.fi/ilmainen-videoiden-latausohjelma</a:t>
            </a:r>
            <a:endParaRPr lang="sv-FI" altLang="fi-FI" b="0" dirty="0">
              <a:solidFill>
                <a:schemeClr val="accent1"/>
              </a:solidFill>
              <a:latin typeface="Arial" panose="020B0604020202020204" pitchFamily="34" charset="0"/>
              <a:cs typeface="Arial" panose="020B0604020202020204" pitchFamily="34" charset="0"/>
            </a:endParaRPr>
          </a:p>
          <a:p>
            <a:endParaRPr lang="sv-FI" altLang="fi-FI" b="0" baseline="0" dirty="0">
              <a:solidFill>
                <a:schemeClr val="accent1"/>
              </a:solidFill>
              <a:latin typeface="Arial" panose="020B0604020202020204" pitchFamily="34" charset="0"/>
              <a:cs typeface="Arial" panose="020B0604020202020204" pitchFamily="34" charset="0"/>
            </a:endParaRPr>
          </a:p>
          <a:p>
            <a:r>
              <a:rPr lang="sv-FI" altLang="fi-FI" b="0" baseline="0" dirty="0">
                <a:solidFill>
                  <a:schemeClr val="accent1"/>
                </a:solidFill>
                <a:latin typeface="Arial" panose="020B0604020202020204" pitchFamily="34" charset="0"/>
              </a:rPr>
              <a:t>Det finns en kortare version av videon i mindre format på RedNet under namnet ”Peruskurssin videon lyhytversio”. Kortversionen kan visas på kursen om den långa versionen inte fungerar.</a:t>
            </a:r>
          </a:p>
          <a:p>
            <a:endParaRPr lang="fi-FI" dirty="0"/>
          </a:p>
          <a:p>
            <a:endParaRPr lang="fi-FI" dirty="0"/>
          </a:p>
        </p:txBody>
      </p:sp>
      <p:sp>
        <p:nvSpPr>
          <p:cNvPr id="4" name="Slide Number Placeholder 3"/>
          <p:cNvSpPr>
            <a:spLocks noGrp="1"/>
          </p:cNvSpPr>
          <p:nvPr>
            <p:ph type="sldNum" sz="quarter" idx="5"/>
          </p:nvPr>
        </p:nvSpPr>
        <p:spPr/>
        <p:txBody>
          <a:bodyPr/>
          <a:lstStyle/>
          <a:p>
            <a:fld id="{D9D1C9AF-C8A2-E248-9C2D-AAFE8E0C60B5}" type="slidenum">
              <a:rPr lang="fi-FI" smtClean="0"/>
              <a:t>13</a:t>
            </a:fld>
            <a:endParaRPr lang="fi-FI"/>
          </a:p>
        </p:txBody>
      </p:sp>
    </p:spTree>
    <p:extLst>
      <p:ext uri="{BB962C8B-B14F-4D97-AF65-F5344CB8AC3E}">
        <p14:creationId xmlns:p14="http://schemas.microsoft.com/office/powerpoint/2010/main" val="3459644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FI" sz="1200" b="1" dirty="0">
                <a:effectLst/>
                <a:latin typeface="Calibri" panose="020F0502020204030204" pitchFamily="34" charset="0"/>
                <a:ea typeface="Calibri" panose="020F0502020204030204" pitchFamily="34" charset="0"/>
                <a:cs typeface="Times New Roman" panose="02020603050405020304" pitchFamily="18" charset="0"/>
              </a:rPr>
              <a:t>Ensamhet är svårt att identifiera och i alla kulturer talas det inte om fenomenet. </a:t>
            </a:r>
            <a:r>
              <a:rPr lang="sv-FI" sz="1200" dirty="0">
                <a:effectLst/>
                <a:latin typeface="Calibri" panose="020F0502020204030204" pitchFamily="34" charset="0"/>
                <a:ea typeface="Calibri" panose="020F0502020204030204" pitchFamily="34" charset="0"/>
                <a:cs typeface="Times New Roman" panose="02020603050405020304" pitchFamily="18" charset="0"/>
              </a:rPr>
              <a:t>Även de som kanske inte talar om ensamhet, utan vill bekanta sig med nya människor efter flytten till Finland drar nytta av vänverksamheten. Till exempel har de som anlänt från Ukraina själv sökt sig till frivilliga och inte så mycket som hjälpmottagare.</a:t>
            </a:r>
            <a:endParaRPr lang="fi-FI" dirty="0"/>
          </a:p>
          <a:p>
            <a:endParaRPr lang="fi-FI" b="1" dirty="0"/>
          </a:p>
          <a:p>
            <a:pPr marL="0" marR="0" lvl="0" indent="0" algn="l" defTabSz="914400" rtl="0" eaLnBrk="1" fontAlgn="auto" latinLnBrk="0" hangingPunct="1">
              <a:lnSpc>
                <a:spcPct val="100000"/>
              </a:lnSpc>
              <a:spcBef>
                <a:spcPts val="0"/>
              </a:spcBef>
              <a:spcAft>
                <a:spcPts val="0"/>
              </a:spcAft>
              <a:buClrTx/>
              <a:buSzTx/>
              <a:buFontTx/>
              <a:buNone/>
              <a:tabLst/>
              <a:defRPr/>
            </a:pPr>
            <a:r>
              <a:rPr lang="sv-SE" b="1" dirty="0"/>
              <a:t>Ensamhet är en negativ känsla </a:t>
            </a:r>
            <a:r>
              <a:rPr lang="sv-SE" dirty="0"/>
              <a:t>som har att göra med upplevda kvalitativa och kvantitativa brister i sociala relationer. Ensamhet och att vara ensam är inte samma saker. Att vara ensam är något man själv väljer och önskar, men ensamheten sker mot ens vilja och är en ångestfylld upplevelse.</a:t>
            </a:r>
          </a:p>
          <a:p>
            <a:endParaRPr lang="fi-FI" dirty="0"/>
          </a:p>
          <a:p>
            <a:pPr marL="0" marR="0" lvl="0" indent="0" algn="l" defTabSz="914400" rtl="0" eaLnBrk="1" fontAlgn="auto" latinLnBrk="0" hangingPunct="1">
              <a:lnSpc>
                <a:spcPct val="100000"/>
              </a:lnSpc>
              <a:spcBef>
                <a:spcPts val="0"/>
              </a:spcBef>
              <a:spcAft>
                <a:spcPts val="0"/>
              </a:spcAft>
              <a:buClrTx/>
              <a:buSzTx/>
              <a:buFontTx/>
              <a:buNone/>
              <a:tabLst/>
              <a:defRPr/>
            </a:pPr>
            <a:r>
              <a:rPr lang="sv-SE" dirty="0"/>
              <a:t>Ensamheten har ökat i Finland och drabbar allt fler. 56 % upplever ensamhet åtminstone ibland. En av tio upplever ensamhet ofta eller kontinuerligt (en gång i veckan eller oftare). Upplevelser av ensamhet i sin helhet är vanligast hos personer i åldern 15 till 34 år.​ Andelen personer över 65 år som upplever ensamhet dagligen betonas. Unga och unga vuxna (15–34 år) känner sig ofta utanför och isolerade. (Ensamhetsbarometern 2024: </a:t>
            </a:r>
            <a:r>
              <a:rPr lang="fi-FI" dirty="0">
                <a:hlinkClick r:id="rId3"/>
              </a:rPr>
              <a:t>ASIAKAS-TYYTYVÄISYYS-TUTKIMUS- (rodakorset.fi)</a:t>
            </a:r>
            <a:r>
              <a:rPr lang="fi-FI" dirty="0"/>
              <a:t> </a:t>
            </a:r>
            <a:r>
              <a:rPr lang="sv-SE" dirty="0"/>
              <a:t>Enligt THL (2015) är kvinnorna i regel mer ensamma än männen, medan </a:t>
            </a:r>
            <a:r>
              <a:rPr lang="sv-SE" dirty="0" err="1"/>
              <a:t>Niina</a:t>
            </a:r>
            <a:r>
              <a:rPr lang="sv-SE" dirty="0"/>
              <a:t> Junttila (2015) som undersökt ensamhet hos barn framställer att pojkar upplever ensamhet oftare än flickor.</a:t>
            </a:r>
            <a:endParaRPr lang="fi-FI" dirty="0"/>
          </a:p>
          <a:p>
            <a:endParaRPr lang="fi-FI" dirty="0"/>
          </a:p>
          <a:p>
            <a:pPr marL="0" marR="0" lvl="0" indent="0" algn="l" defTabSz="914400" rtl="0" eaLnBrk="1" fontAlgn="auto" latinLnBrk="0" hangingPunct="1">
              <a:lnSpc>
                <a:spcPct val="100000"/>
              </a:lnSpc>
              <a:spcBef>
                <a:spcPts val="0"/>
              </a:spcBef>
              <a:spcAft>
                <a:spcPts val="0"/>
              </a:spcAft>
              <a:buClrTx/>
              <a:buSzTx/>
              <a:buFontTx/>
              <a:buNone/>
              <a:tabLst/>
              <a:defRPr/>
            </a:pPr>
            <a:r>
              <a:rPr lang="sv-SE" dirty="0"/>
              <a:t>”De nyaste undersökningarna inom social neurovetenskap pekar på att det är särskilt skadligt att uppleva en oändlig ensamhet. I undersökningen har ensamheten förenats med många olika sjukdomar och syndrom. Utöver psykiska och rusmedelsproblem finns det bevis på bland annat metaboliska störningar, hjärt- och kärlsjukdomar samt minnessjukdomar. Ensamheten kan jämföras med törst, hunger och smärta. De är stressituationer som aktiverar till verksamhet. Törsten ska släckas, hungern mättas med mat, smärtan försöka lindras: människan saknar någon annan.” Källa: </a:t>
            </a:r>
            <a:r>
              <a:rPr lang="sv-SE" altLang="en-US" dirty="0">
                <a:hlinkClick r:id="rId4"/>
              </a:rPr>
              <a:t>http://www.potilaanlaakarilehti.fi/kommentit/yksinaisyys-ndash-kansansairaus/</a:t>
            </a:r>
            <a:endParaRPr lang="fi-FI" dirty="0"/>
          </a:p>
          <a:p>
            <a:endParaRPr lang="fi-FI" dirty="0"/>
          </a:p>
          <a:p>
            <a:pPr>
              <a:spcBef>
                <a:spcPct val="30000"/>
              </a:spcBef>
              <a:spcAft>
                <a:spcPct val="0"/>
              </a:spcAft>
            </a:pPr>
            <a:r>
              <a:rPr lang="sv-SE" dirty="0"/>
              <a:t>Brist på sociala kontakter är en hälsorisk. Om ensamheten kvarstår under lång tid påverkar den både sinnets och kroppens hälsa negativt.</a:t>
            </a:r>
          </a:p>
          <a:p>
            <a:pPr>
              <a:spcBef>
                <a:spcPct val="30000"/>
              </a:spcBef>
              <a:spcAft>
                <a:spcPct val="0"/>
              </a:spcAft>
            </a:pPr>
            <a:endParaRPr lang="fi-FI" dirty="0"/>
          </a:p>
          <a:p>
            <a:pPr>
              <a:spcBef>
                <a:spcPct val="30000"/>
              </a:spcBef>
              <a:spcAft>
                <a:spcPct val="0"/>
              </a:spcAft>
            </a:pPr>
            <a:r>
              <a:rPr lang="sv-SE" dirty="0"/>
              <a:t>Ensamhet ökar stressnivån och ökad stressnivå ökar risken för sjukdom. Ensamhet gör dig orolig och ökar risken för depression.</a:t>
            </a:r>
          </a:p>
          <a:p>
            <a:pPr>
              <a:spcBef>
                <a:spcPct val="30000"/>
              </a:spcBef>
              <a:spcAft>
                <a:spcPct val="0"/>
              </a:spcAft>
            </a:pPr>
            <a:endParaRPr lang="fi-FI" dirty="0"/>
          </a:p>
          <a:p>
            <a:pPr>
              <a:spcBef>
                <a:spcPct val="30000"/>
              </a:spcBef>
              <a:spcAft>
                <a:spcPct val="0"/>
              </a:spcAft>
            </a:pPr>
            <a:r>
              <a:rPr lang="fi-FI" u="sng" dirty="0"/>
              <a:t>Tilasto- ja indikaattoripankki </a:t>
            </a:r>
            <a:r>
              <a:rPr lang="fi-FI" u="sng" dirty="0" err="1"/>
              <a:t>Sotkanet.fi</a:t>
            </a:r>
            <a:r>
              <a:rPr lang="fi-FI" u="sng" dirty="0"/>
              <a:t> </a:t>
            </a:r>
            <a:r>
              <a:rPr lang="fi-FI" u="sng" dirty="0">
                <a:hlinkClick r:id="rId5"/>
              </a:rPr>
              <a:t>https://sotkanet.fi/sotkanet/fi/metadata/indicators/4284</a:t>
            </a:r>
            <a:r>
              <a:rPr lang="fi-FI" u="sng" dirty="0"/>
              <a:t>:</a:t>
            </a:r>
            <a:endParaRPr lang="en-US" dirty="0"/>
          </a:p>
          <a:p>
            <a:pPr>
              <a:spcBef>
                <a:spcPct val="30000"/>
              </a:spcBef>
              <a:spcAft>
                <a:spcPct val="0"/>
              </a:spcAft>
            </a:pPr>
            <a:endParaRPr lang="fi-FI" b="1" dirty="0"/>
          </a:p>
          <a:p>
            <a:pPr>
              <a:spcBef>
                <a:spcPct val="30000"/>
              </a:spcBef>
              <a:spcAft>
                <a:spcPct val="0"/>
              </a:spcAft>
            </a:pPr>
            <a:r>
              <a:rPr lang="sv-SE" b="1" dirty="0"/>
              <a:t>Inverkan på befolkningens välbefinnande och hälsa</a:t>
            </a:r>
            <a:br>
              <a:rPr lang="sv-SE" b="1" dirty="0"/>
            </a:br>
            <a:r>
              <a:rPr lang="sv-SE" b="1" dirty="0"/>
              <a:t>Människor som är kroniskt ensamma har en lägre förväntad livslängd än andra kontrollgrupper och en starkare mottaglighet för infektioner, hjärtsjukdomar och depression i synnerhet</a:t>
            </a:r>
          </a:p>
          <a:p>
            <a:pPr>
              <a:spcBef>
                <a:spcPct val="30000"/>
              </a:spcBef>
              <a:spcAft>
                <a:spcPct val="0"/>
              </a:spcAft>
            </a:pPr>
            <a:br>
              <a:rPr lang="fi-FI" b="1" dirty="0">
                <a:cs typeface="+mn-lt"/>
              </a:rPr>
            </a:br>
            <a:r>
              <a:rPr lang="sv-SE" b="1" dirty="0">
                <a:cs typeface="+mn-lt"/>
              </a:rPr>
              <a:t>Ekonomisk betydelse</a:t>
            </a:r>
            <a:br>
              <a:rPr lang="sv-SE" b="1" dirty="0">
                <a:cs typeface="+mn-lt"/>
              </a:rPr>
            </a:br>
            <a:r>
              <a:rPr lang="sv-SE" b="1" dirty="0">
                <a:cs typeface="+mn-lt"/>
              </a:rPr>
              <a:t>Social isolering predisponerar en person för många allvarliga sjukdomar. Hälsoriskerna är lika stora som rökning – och tre gånger större än övervikt. Ensamma personer använder social- och hälsovårdstjänster betydligt mer än andra i samma ålder.</a:t>
            </a:r>
          </a:p>
          <a:p>
            <a:endParaRPr lang="fi-FI" dirty="0"/>
          </a:p>
          <a:p>
            <a:r>
              <a:rPr lang="fi-FI" dirty="0"/>
              <a:t>(</a:t>
            </a:r>
            <a:r>
              <a:rPr lang="fi-FI" b="1" dirty="0" err="1"/>
              <a:t>Källor</a:t>
            </a:r>
            <a:r>
              <a:rPr lang="fi-FI" dirty="0"/>
              <a:t>: </a:t>
            </a:r>
            <a:r>
              <a:rPr lang="sv-SE" dirty="0"/>
              <a:t>Ensamhetsbarometern 2024</a:t>
            </a:r>
            <a:r>
              <a:rPr lang="fi-FI" dirty="0"/>
              <a:t>, </a:t>
            </a:r>
            <a:r>
              <a:rPr lang="fi-FI" dirty="0" err="1"/>
              <a:t>Finlands</a:t>
            </a:r>
            <a:r>
              <a:rPr lang="fi-FI" dirty="0"/>
              <a:t> </a:t>
            </a:r>
            <a:r>
              <a:rPr lang="fi-FI" dirty="0" err="1"/>
              <a:t>Röda</a:t>
            </a:r>
            <a:r>
              <a:rPr lang="fi-FI" dirty="0"/>
              <a:t> </a:t>
            </a:r>
            <a:r>
              <a:rPr lang="fi-FI" dirty="0" err="1"/>
              <a:t>Korset</a:t>
            </a:r>
            <a:r>
              <a:rPr lang="fi-FI" dirty="0"/>
              <a:t>; Junttila 2015: Kavereita nolla, Tammi; Jylhä 2004: Old </a:t>
            </a:r>
            <a:r>
              <a:rPr lang="fi-FI" dirty="0" err="1"/>
              <a:t>age</a:t>
            </a:r>
            <a:r>
              <a:rPr lang="fi-FI" dirty="0"/>
              <a:t> and </a:t>
            </a:r>
            <a:r>
              <a:rPr lang="fi-FI" dirty="0" err="1"/>
              <a:t>loneliness</a:t>
            </a:r>
            <a:r>
              <a:rPr lang="fi-FI" dirty="0"/>
              <a:t>: Cross-</a:t>
            </a:r>
            <a:r>
              <a:rPr lang="fi-FI" dirty="0" err="1"/>
              <a:t>sectional</a:t>
            </a:r>
            <a:r>
              <a:rPr lang="fi-FI" dirty="0"/>
              <a:t> and </a:t>
            </a:r>
            <a:r>
              <a:rPr lang="fi-FI" dirty="0" err="1"/>
              <a:t>longitudinal</a:t>
            </a:r>
            <a:r>
              <a:rPr lang="fi-FI" dirty="0"/>
              <a:t> </a:t>
            </a:r>
            <a:r>
              <a:rPr lang="fi-FI" dirty="0" err="1"/>
              <a:t>analyses</a:t>
            </a:r>
            <a:r>
              <a:rPr lang="fi-FI" dirty="0"/>
              <a:t> in </a:t>
            </a:r>
            <a:r>
              <a:rPr lang="fi-FI" dirty="0" err="1"/>
              <a:t>the</a:t>
            </a:r>
            <a:r>
              <a:rPr lang="fi-FI" dirty="0"/>
              <a:t> Tampere </a:t>
            </a:r>
            <a:r>
              <a:rPr lang="fi-FI" dirty="0" err="1"/>
              <a:t>longitudinal</a:t>
            </a:r>
            <a:r>
              <a:rPr lang="fi-FI" dirty="0"/>
              <a:t> </a:t>
            </a:r>
            <a:r>
              <a:rPr lang="fi-FI" dirty="0" err="1"/>
              <a:t>study</a:t>
            </a:r>
            <a:r>
              <a:rPr lang="fi-FI" dirty="0"/>
              <a:t> on </a:t>
            </a:r>
            <a:r>
              <a:rPr lang="fi-FI" dirty="0" err="1"/>
              <a:t>aging</a:t>
            </a:r>
            <a:r>
              <a:rPr lang="fi-FI" dirty="0"/>
              <a:t>. Canadian Journal on </a:t>
            </a:r>
            <a:r>
              <a:rPr lang="fi-FI" dirty="0" err="1"/>
              <a:t>Aging</a:t>
            </a:r>
            <a:r>
              <a:rPr lang="fi-FI" dirty="0"/>
              <a:t> 23(2): 157-168; Saari (toim.) 2016: Yksinäisten Suomi, Gaudeamus; THL 2015: Yksinäisyys ja osallistuminen, ATH-tutkimuksen tuloksia - Järjestökentän tutkimusohjelma; Uotila 2011 (väitöskirja): Vanhuus ja yksinäisyys: tutkimus iäkkäiden ihmisten yksinäisyyskokemuksista, niiden merkityksistä ja tulkinnoista, Tampere </a:t>
            </a:r>
            <a:r>
              <a:rPr lang="fi-FI" dirty="0" err="1"/>
              <a:t>University</a:t>
            </a:r>
            <a:r>
              <a:rPr lang="fi-FI" dirty="0"/>
              <a:t> Press 2011; </a:t>
            </a:r>
            <a:r>
              <a:rPr lang="fi-FI" dirty="0" err="1"/>
              <a:t>Vaarama</a:t>
            </a:r>
            <a:r>
              <a:rPr lang="fi-FI" dirty="0"/>
              <a:t> ym. (toim.) 2014: Suomalaisten hyvinvointi 2014, THL 2014)</a:t>
            </a:r>
            <a:endParaRPr lang="fi-FI" dirty="0">
              <a:ea typeface="Calibri"/>
              <a:cs typeface="Calibri"/>
            </a:endParaRPr>
          </a:p>
          <a:p>
            <a:endParaRPr lang="fi-FI" dirty="0">
              <a:ea typeface="Calibri"/>
              <a:cs typeface="Calibri"/>
            </a:endParaRPr>
          </a:p>
        </p:txBody>
      </p:sp>
      <p:sp>
        <p:nvSpPr>
          <p:cNvPr id="4" name="Slide Number Placeholder 3"/>
          <p:cNvSpPr>
            <a:spLocks noGrp="1"/>
          </p:cNvSpPr>
          <p:nvPr>
            <p:ph type="sldNum" sz="quarter" idx="5"/>
          </p:nvPr>
        </p:nvSpPr>
        <p:spPr/>
        <p:txBody>
          <a:bodyPr/>
          <a:lstStyle/>
          <a:p>
            <a:fld id="{D9D1C9AF-C8A2-E248-9C2D-AAFE8E0C60B5}" type="slidenum">
              <a:rPr lang="fi-FI" smtClean="0"/>
              <a:t>14</a:t>
            </a:fld>
            <a:endParaRPr lang="fi-FI"/>
          </a:p>
        </p:txBody>
      </p:sp>
    </p:spTree>
    <p:extLst>
      <p:ext uri="{BB962C8B-B14F-4D97-AF65-F5344CB8AC3E}">
        <p14:creationId xmlns:p14="http://schemas.microsoft.com/office/powerpoint/2010/main" val="31971165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dirty="0"/>
              <a:t>Ensamhet kan orsakas av olika faktorer, såsom förändringar i livssituationen, ensamboende, rädsla för sociala situationer eller brist på människor som man kan uppleva "likasinnade" med. </a:t>
            </a:r>
          </a:p>
          <a:p>
            <a:endParaRPr lang="sv-SE" dirty="0"/>
          </a:p>
          <a:p>
            <a:r>
              <a:rPr lang="sv-SE" dirty="0"/>
              <a:t>Om du vill, efter den här bilden, du kan visa en bild från din lokaltidning med ämnet ensamhet.</a:t>
            </a:r>
          </a:p>
        </p:txBody>
      </p:sp>
      <p:sp>
        <p:nvSpPr>
          <p:cNvPr id="4" name="Slide Number Placeholder 3"/>
          <p:cNvSpPr>
            <a:spLocks noGrp="1"/>
          </p:cNvSpPr>
          <p:nvPr>
            <p:ph type="sldNum" sz="quarter" idx="5"/>
          </p:nvPr>
        </p:nvSpPr>
        <p:spPr/>
        <p:txBody>
          <a:bodyPr/>
          <a:lstStyle/>
          <a:p>
            <a:fld id="{D9D1C9AF-C8A2-E248-9C2D-AAFE8E0C60B5}" type="slidenum">
              <a:rPr lang="fi-FI" smtClean="0"/>
              <a:t>15</a:t>
            </a:fld>
            <a:endParaRPr lang="fi-FI"/>
          </a:p>
        </p:txBody>
      </p:sp>
    </p:spTree>
    <p:extLst>
      <p:ext uri="{BB962C8B-B14F-4D97-AF65-F5344CB8AC3E}">
        <p14:creationId xmlns:p14="http://schemas.microsoft.com/office/powerpoint/2010/main" val="26598523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pPr algn="l">
              <a:defRPr/>
            </a:pPr>
            <a:r>
              <a:rPr lang="sv-SE" dirty="0">
                <a:solidFill>
                  <a:prstClr val="black"/>
                </a:solidFill>
              </a:rPr>
              <a:t>Låt oss fundera en stund på betydelsen av vänverksamheten ur en </a:t>
            </a:r>
            <a:r>
              <a:rPr lang="sv-SE" dirty="0" err="1">
                <a:solidFill>
                  <a:prstClr val="black"/>
                </a:solidFill>
              </a:rPr>
              <a:t>vänkunds</a:t>
            </a:r>
            <a:r>
              <a:rPr lang="sv-SE" dirty="0">
                <a:solidFill>
                  <a:prstClr val="black"/>
                </a:solidFill>
              </a:rPr>
              <a:t> perspektiv som upplever ensamhet. </a:t>
            </a:r>
          </a:p>
          <a:p>
            <a:pPr algn="l">
              <a:defRPr/>
            </a:pPr>
            <a:r>
              <a:rPr lang="sv-SE" dirty="0">
                <a:solidFill>
                  <a:prstClr val="black"/>
                </a:solidFill>
              </a:rPr>
              <a:t>Ur en ensam människas synvinkel kan </a:t>
            </a:r>
            <a:r>
              <a:rPr lang="sv-SE" dirty="0" err="1">
                <a:solidFill>
                  <a:prstClr val="black"/>
                </a:solidFill>
              </a:rPr>
              <a:t>vänaktiviteter</a:t>
            </a:r>
            <a:r>
              <a:rPr lang="sv-SE" dirty="0">
                <a:solidFill>
                  <a:prstClr val="black"/>
                </a:solidFill>
              </a:rPr>
              <a:t> vara ett svar på en längtan efter samhörighet, vilket ensamhet kan definieras som. Om en person till exempel inte har likasinnat sällskap eller någon som skulle lyssna eller vara intresserad av deras angelägenheter kan längtan efter kontakt vara mycket stor.</a:t>
            </a:r>
          </a:p>
          <a:p>
            <a:pPr algn="l">
              <a:defRPr/>
            </a:pPr>
            <a:r>
              <a:rPr lang="sv-SE" dirty="0">
                <a:solidFill>
                  <a:prstClr val="black"/>
                </a:solidFill>
              </a:rPr>
              <a:t>Längtan efter samhörighet är med andra ord det behov som vänverksamheten syftar till att tillgodose. </a:t>
            </a:r>
          </a:p>
          <a:p>
            <a:pPr>
              <a:spcBef>
                <a:spcPct val="30000"/>
              </a:spcBef>
              <a:spcAft>
                <a:spcPct val="0"/>
              </a:spcAft>
              <a:defRPr/>
            </a:pPr>
            <a:endParaRPr lang="fi-FI" sz="1200" dirty="0">
              <a:solidFill>
                <a:prstClr val="black"/>
              </a:solidFill>
              <a:latin typeface="Verdana"/>
              <a:ea typeface="Verdana"/>
            </a:endParaRPr>
          </a:p>
          <a:p>
            <a:pPr>
              <a:spcBef>
                <a:spcPct val="30000"/>
              </a:spcBef>
              <a:spcAft>
                <a:spcPct val="0"/>
              </a:spcAft>
              <a:defRPr/>
            </a:pPr>
            <a:r>
              <a:rPr lang="fi-FI" sz="1200" dirty="0">
                <a:solidFill>
                  <a:prstClr val="black"/>
                </a:solidFill>
                <a:latin typeface="Verdana"/>
                <a:ea typeface="Verdana"/>
              </a:rPr>
              <a:t>-</a:t>
            </a:r>
          </a:p>
          <a:p>
            <a:pPr>
              <a:spcBef>
                <a:spcPct val="30000"/>
              </a:spcBef>
              <a:spcAft>
                <a:spcPct val="0"/>
              </a:spcAft>
              <a:defRPr/>
            </a:pPr>
            <a:endParaRPr lang="fi-FI" sz="1200" dirty="0">
              <a:solidFill>
                <a:prstClr val="black"/>
              </a:solidFill>
              <a:latin typeface="Verdana"/>
              <a:ea typeface="Verdana"/>
            </a:endParaRPr>
          </a:p>
          <a:p>
            <a:r>
              <a:rPr lang="sv-SE" sz="1200" dirty="0"/>
              <a:t>Om det finns tid för kursen kan ni diskutera vikten av vänverksamhet. </a:t>
            </a:r>
            <a:r>
              <a:rPr lang="sv-FI" sz="1200" dirty="0"/>
              <a:t>Till exempel så att gruppen delas in i tre delar. Sedan funderar grupperna på vänverksamhetens betydelse i ett par minuters tid</a:t>
            </a:r>
          </a:p>
          <a:p>
            <a:pPr marL="171450" indent="-171450">
              <a:buFont typeface="Arial" panose="020B0604020202020204" pitchFamily="34" charset="0"/>
              <a:buChar char="•"/>
            </a:pPr>
            <a:r>
              <a:rPr lang="sv-FI" sz="1200" dirty="0"/>
              <a:t>ur den frivilligas synvinkel (grupp 1),</a:t>
            </a:r>
          </a:p>
          <a:p>
            <a:pPr marL="171450" indent="-171450">
              <a:buFont typeface="Arial" panose="020B0604020202020204" pitchFamily="34" charset="0"/>
              <a:buChar char="•"/>
            </a:pPr>
            <a:r>
              <a:rPr lang="sv-FI" sz="1200" dirty="0"/>
              <a:t>ur vänkundens synvinkel (grupp 2) och</a:t>
            </a:r>
          </a:p>
          <a:p>
            <a:pPr marL="171450" indent="-171450">
              <a:buFont typeface="Arial" panose="020B0604020202020204" pitchFamily="34" charset="0"/>
              <a:buChar char="•"/>
            </a:pPr>
            <a:r>
              <a:rPr lang="sv-FI" sz="1200" dirty="0"/>
              <a:t>ur samhällets synvinkel (grupp 3).</a:t>
            </a:r>
          </a:p>
          <a:p>
            <a:pPr marL="171450" indent="-171450">
              <a:buFont typeface="Arial" panose="020B0604020202020204" pitchFamily="34" charset="0"/>
              <a:buChar char="•"/>
            </a:pPr>
            <a:endParaRPr lang="sv-FI" sz="1200" baseline="0" dirty="0"/>
          </a:p>
          <a:p>
            <a:pPr marL="0" indent="0">
              <a:buFont typeface="Arial" panose="020B0604020202020204" pitchFamily="34" charset="0"/>
              <a:buNone/>
            </a:pPr>
            <a:r>
              <a:rPr lang="sv-FI" sz="1200" dirty="0"/>
              <a:t>Om det är många kursdeltagare och det tar för länge att bilda grupper kan du låta kursdeltagarna diskutera alla tre synvinklar med den som sitter bredvid.</a:t>
            </a:r>
          </a:p>
          <a:p>
            <a:pPr marL="0" indent="0">
              <a:buFont typeface="Arial" panose="020B0604020202020204" pitchFamily="34" charset="0"/>
              <a:buNone/>
            </a:pPr>
            <a:endParaRPr lang="sv-FI" sz="1200" baseline="0" dirty="0"/>
          </a:p>
          <a:p>
            <a:pPr marL="0" indent="0">
              <a:buFont typeface="Arial" panose="020B0604020202020204" pitchFamily="34" charset="0"/>
              <a:buNone/>
            </a:pPr>
            <a:r>
              <a:rPr lang="sv-FI" sz="1200" dirty="0"/>
              <a:t>Till sist kan ni tillsammans gå igenom de tankar grupperna hade. Syftet med övningen är att hjälpa kursdeltagarna förstå varför vänverksamheten är nödvändig och viktig ur flera synvinklar. Den som är frivillig i vänverksamheten är en del av en samhälleligt betydande verksamhet.</a:t>
            </a:r>
          </a:p>
          <a:p>
            <a:endParaRPr lang="fi-FI" sz="1000" dirty="0">
              <a:latin typeface="Verdana" panose="020B0604030504040204" pitchFamily="34" charset="0"/>
              <a:ea typeface="Verdana" panose="020B0604030504040204" pitchFamily="34" charset="0"/>
            </a:endParaRPr>
          </a:p>
        </p:txBody>
      </p:sp>
      <p:sp>
        <p:nvSpPr>
          <p:cNvPr id="4" name="Dian numeron paikkamerkki 3"/>
          <p:cNvSpPr>
            <a:spLocks noGrp="1"/>
          </p:cNvSpPr>
          <p:nvPr>
            <p:ph type="sldNum" sz="quarter" idx="5"/>
          </p:nvPr>
        </p:nvSpPr>
        <p:spPr/>
        <p:txBody>
          <a:bodyPr/>
          <a:lstStyle/>
          <a:p>
            <a:fld id="{D9D1C9AF-C8A2-E248-9C2D-AAFE8E0C60B5}" type="slidenum">
              <a:rPr lang="fi-FI" smtClean="0"/>
              <a:t>16</a:t>
            </a:fld>
            <a:endParaRPr lang="fi-FI"/>
          </a:p>
        </p:txBody>
      </p:sp>
    </p:spTree>
    <p:extLst>
      <p:ext uri="{BB962C8B-B14F-4D97-AF65-F5344CB8AC3E}">
        <p14:creationId xmlns:p14="http://schemas.microsoft.com/office/powerpoint/2010/main" val="32078925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dirty="0">
                <a:ea typeface="Calibri"/>
                <a:cs typeface="Calibri"/>
              </a:rPr>
              <a:t>Vänverksamhetens kunder har beskrivit behovet av en vän till exempel på detta sätt.</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D9D1C9AF-C8A2-E248-9C2D-AAFE8E0C60B5}" type="slidenum">
              <a:rPr lang="fi-FI" smtClean="0"/>
              <a:t>17</a:t>
            </a:fld>
            <a:endParaRPr lang="fi-FI"/>
          </a:p>
        </p:txBody>
      </p:sp>
    </p:spTree>
    <p:extLst>
      <p:ext uri="{BB962C8B-B14F-4D97-AF65-F5344CB8AC3E}">
        <p14:creationId xmlns:p14="http://schemas.microsoft.com/office/powerpoint/2010/main" val="29359937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b="0" dirty="0"/>
              <a:t>Som frivillig vän är det möjligt att svara på människors behov av att bli sedda och hörda och att hjälpa dem att leva sitt dagliga liv som de vill. </a:t>
            </a:r>
            <a:endParaRPr lang="en-US" b="0" dirty="0">
              <a:cs typeface="Calibri"/>
            </a:endParaRPr>
          </a:p>
        </p:txBody>
      </p:sp>
      <p:sp>
        <p:nvSpPr>
          <p:cNvPr id="4" name="Slide Number Placeholder 3"/>
          <p:cNvSpPr>
            <a:spLocks noGrp="1"/>
          </p:cNvSpPr>
          <p:nvPr>
            <p:ph type="sldNum" sz="quarter" idx="5"/>
          </p:nvPr>
        </p:nvSpPr>
        <p:spPr/>
        <p:txBody>
          <a:bodyPr/>
          <a:lstStyle/>
          <a:p>
            <a:fld id="{D9D1C9AF-C8A2-E248-9C2D-AAFE8E0C60B5}" type="slidenum">
              <a:rPr lang="fi-FI" smtClean="0"/>
              <a:t>18</a:t>
            </a:fld>
            <a:endParaRPr lang="fi-FI"/>
          </a:p>
        </p:txBody>
      </p:sp>
    </p:spTree>
    <p:extLst>
      <p:ext uri="{BB962C8B-B14F-4D97-AF65-F5344CB8AC3E}">
        <p14:creationId xmlns:p14="http://schemas.microsoft.com/office/powerpoint/2010/main" val="12462258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dirty="0"/>
              <a:t>Det vill säga, botemedlet mot ensamhet kräver kontakt med andra människor. </a:t>
            </a:r>
          </a:p>
          <a:p>
            <a:endParaRPr lang="sv-SE" dirty="0"/>
          </a:p>
          <a:p>
            <a:r>
              <a:rPr lang="sv-SE" dirty="0"/>
              <a:t>Frivilliga kan vara med och förebygga långvarig ensamhet. Människor saknar ofta en vän när deras livssituation har förändrats eller gamla relationer har gått sönder av en eller annan orsak. Det är också situationer där en väns stöd och närvaro kan förhindra att upplevelsen av ensamhet förlängs. </a:t>
            </a:r>
          </a:p>
          <a:p>
            <a:r>
              <a:rPr lang="sv-SE" dirty="0"/>
              <a:t>Andra gånger är en volontär den första personen på länge som har tid för en ensam person. Att lyssna och vara närvarande är av enorm betydelse i sig. En vän spelar en viktig roll för att ge en ensam person positiva upplevelser av relationer. </a:t>
            </a:r>
          </a:p>
          <a:p>
            <a:endParaRPr lang="sv-SE" dirty="0"/>
          </a:p>
          <a:p>
            <a:r>
              <a:rPr lang="sv-SE" dirty="0">
                <a:cs typeface="Calibri"/>
              </a:rPr>
              <a:t>En frivillig kan också vara en uppmuntrande och hoppfull stödperson som kan hjälpa den ensamma personen att hitta sätt att lindra sin situation. När ensamhet orsakas av till exempel blyghet eller rädsla för sociala situationer är det tryggt att öva på att agera i sociala situationer tillsammans med en frivillig. </a:t>
            </a:r>
          </a:p>
          <a:p>
            <a:pPr marL="0" indent="0">
              <a:buNone/>
            </a:pPr>
            <a:endParaRPr lang="sv-SE" dirty="0">
              <a:cs typeface="Calibri"/>
            </a:endParaRPr>
          </a:p>
          <a:p>
            <a:pPr marL="0" indent="0">
              <a:buNone/>
            </a:pPr>
            <a:r>
              <a:rPr lang="sv-SE" b="1" dirty="0">
                <a:cs typeface="Calibri"/>
              </a:rPr>
              <a:t>Det är bra om du kan sprida information om vänverksamheten och uppmuntra till att söka en kompis med låg tröskel.</a:t>
            </a:r>
            <a:endParaRPr lang="en-US" b="1" dirty="0">
              <a:cs typeface="Calibri"/>
            </a:endParaRPr>
          </a:p>
        </p:txBody>
      </p:sp>
      <p:sp>
        <p:nvSpPr>
          <p:cNvPr id="4" name="Slide Number Placeholder 3"/>
          <p:cNvSpPr>
            <a:spLocks noGrp="1"/>
          </p:cNvSpPr>
          <p:nvPr>
            <p:ph type="sldNum" sz="quarter" idx="5"/>
          </p:nvPr>
        </p:nvSpPr>
        <p:spPr/>
        <p:txBody>
          <a:bodyPr/>
          <a:lstStyle/>
          <a:p>
            <a:fld id="{D9D1C9AF-C8A2-E248-9C2D-AAFE8E0C60B5}" type="slidenum">
              <a:rPr lang="fi-FI" smtClean="0"/>
              <a:t>19</a:t>
            </a:fld>
            <a:endParaRPr lang="fi-FI"/>
          </a:p>
        </p:txBody>
      </p:sp>
    </p:spTree>
    <p:extLst>
      <p:ext uri="{BB962C8B-B14F-4D97-AF65-F5344CB8AC3E}">
        <p14:creationId xmlns:p14="http://schemas.microsoft.com/office/powerpoint/2010/main" val="29121627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endParaRPr lang="fi-FI"/>
          </a:p>
        </p:txBody>
      </p:sp>
      <p:sp>
        <p:nvSpPr>
          <p:cNvPr id="4" name="Dian numeron paikkamerkki 3"/>
          <p:cNvSpPr>
            <a:spLocks noGrp="1"/>
          </p:cNvSpPr>
          <p:nvPr>
            <p:ph type="sldNum" sz="quarter" idx="5"/>
          </p:nvPr>
        </p:nvSpPr>
        <p:spPr/>
        <p:txBody>
          <a:bodyPr/>
          <a:lstStyle/>
          <a:p>
            <a:fld id="{D9D1C9AF-C8A2-E248-9C2D-AAFE8E0C60B5}" type="slidenum">
              <a:rPr lang="fi-FI" smtClean="0"/>
              <a:t>20</a:t>
            </a:fld>
            <a:endParaRPr lang="fi-FI"/>
          </a:p>
        </p:txBody>
      </p:sp>
    </p:spTree>
    <p:extLst>
      <p:ext uri="{BB962C8B-B14F-4D97-AF65-F5344CB8AC3E}">
        <p14:creationId xmlns:p14="http://schemas.microsoft.com/office/powerpoint/2010/main" val="26672589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sv-FI" sz="800" dirty="0"/>
              <a:t>Vi betonar särskilt att vänverksamheten finner sina former enligt vad vänkunden vill göra eller vad han/hon njutit av under sitt liv. </a:t>
            </a:r>
          </a:p>
          <a:p>
            <a:pPr marL="0" marR="0" lvl="0" indent="0" algn="l" defTabSz="914400" rtl="0" eaLnBrk="0" fontAlgn="base" latinLnBrk="0" hangingPunct="0">
              <a:lnSpc>
                <a:spcPct val="100000"/>
              </a:lnSpc>
              <a:spcBef>
                <a:spcPct val="30000"/>
              </a:spcBef>
              <a:spcAft>
                <a:spcPct val="0"/>
              </a:spcAft>
              <a:buClrTx/>
              <a:buSzTx/>
              <a:buFontTx/>
              <a:buNone/>
              <a:tabLst/>
              <a:defRPr/>
            </a:pPr>
            <a:r>
              <a:rPr lang="sv-FI" sz="800" dirty="0"/>
              <a:t>När man bekantar sig med kunden är det viktigt att reda ut hurdan vännen är och vad vännen tycker om, vad vännen önskar, får glädje av i sitt liv och tidigare har sysslat med och vad som skulle uppmuntra vännen själv att göra något nytt. Här kan t.ex. fotografier hjälpa.</a:t>
            </a:r>
            <a:endParaRPr lang="sv-FI" altLang="fi-FI" sz="800"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sv-FI" altLang="fi-FI" sz="800" dirty="0"/>
          </a:p>
          <a:p>
            <a:pPr marL="0" marR="0" lvl="0" indent="0" algn="l" defTabSz="914400" rtl="0" eaLnBrk="0" fontAlgn="base" latinLnBrk="0" hangingPunct="0">
              <a:lnSpc>
                <a:spcPct val="100000"/>
              </a:lnSpc>
              <a:spcBef>
                <a:spcPct val="30000"/>
              </a:spcBef>
              <a:spcAft>
                <a:spcPct val="0"/>
              </a:spcAft>
              <a:buClrTx/>
              <a:buSzTx/>
              <a:buFontTx/>
              <a:buNone/>
              <a:tabLst/>
              <a:defRPr/>
            </a:pPr>
            <a:r>
              <a:rPr lang="sv-FI" sz="800" dirty="0"/>
              <a:t>Enligt vänkundens intresse kan vänverksamheten till exempel vara promenader, besök på biblioteket eller bion, diskussioner, handarbete, att vara följeslagare på besök hos HVC, att leda grupper och klubbar, gympa. Roliga diskussioner, att göra saker tillsammans, utevistelse, besök på konstutställningar, vistelse i naturen, att sitta vid lägerelden, kaffe osv. </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sv-FI" altLang="fi-FI" sz="800" dirty="0"/>
          </a:p>
          <a:p>
            <a:pPr marL="0" marR="0" lvl="0" indent="0" algn="l" defTabSz="914400" rtl="0" eaLnBrk="0" fontAlgn="base" latinLnBrk="0" hangingPunct="0">
              <a:lnSpc>
                <a:spcPct val="100000"/>
              </a:lnSpc>
              <a:spcBef>
                <a:spcPct val="30000"/>
              </a:spcBef>
              <a:spcAft>
                <a:spcPct val="0"/>
              </a:spcAft>
              <a:buClrTx/>
              <a:buSzTx/>
              <a:buFontTx/>
              <a:buNone/>
              <a:tabLst/>
              <a:defRPr/>
            </a:pPr>
            <a:r>
              <a:rPr lang="sv-FI" sz="800" dirty="0"/>
              <a:t>Uppmuntra din vänkund till att fundera över vad han/hon gillar och vill göra. Eller också kan vännen bara behöva någon som lyssnar, är närvarande och intresserad, någon att utbyta tankar med och berätta viktiga saker för. </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sv-FI" altLang="fi-FI" sz="800" dirty="0"/>
          </a:p>
          <a:p>
            <a:pPr marL="0" marR="0" lvl="0" indent="0" algn="l" defTabSz="914400" rtl="0" eaLnBrk="0" fontAlgn="base" latinLnBrk="0" hangingPunct="0">
              <a:lnSpc>
                <a:spcPct val="100000"/>
              </a:lnSpc>
              <a:spcBef>
                <a:spcPct val="30000"/>
              </a:spcBef>
              <a:spcAft>
                <a:spcPct val="0"/>
              </a:spcAft>
              <a:buClrTx/>
              <a:buSzTx/>
              <a:buFontTx/>
              <a:buNone/>
              <a:tabLst/>
              <a:defRPr/>
            </a:pPr>
            <a:r>
              <a:rPr lang="sv-FI" sz="800" dirty="0"/>
              <a:t>Det viktigaste är att stöda vänkundens egen företagsamhet. </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sv-FI" sz="800" dirty="0"/>
          </a:p>
          <a:p>
            <a:pPr>
              <a:lnSpc>
                <a:spcPct val="107000"/>
              </a:lnSpc>
              <a:spcAft>
                <a:spcPts val="800"/>
              </a:spcAft>
            </a:pPr>
            <a:r>
              <a:rPr lang="sv-FI" sz="1050" dirty="0">
                <a:effectLst/>
                <a:latin typeface="Calibri" panose="020F0502020204030204" pitchFamily="34" charset="0"/>
                <a:ea typeface="Calibri" panose="020F0502020204030204" pitchFamily="34" charset="0"/>
                <a:cs typeface="Times New Roman" panose="02020603050405020304" pitchFamily="18" charset="0"/>
              </a:rPr>
              <a:t>Du kan röra dig på önskat sätt med vännen på olika evenemang och med olika fordon. I regel orsakar verksamheten inga kostnader för någondera. Små kostnader som buss- eller kafékostnader betalar ni själva. Om vänklienten vill att den frivilliga följer med på något större evenemang, som en konsert, betalar klienten kostnaderna. Det lönar sig även att ta reda på om orten har kulturlotsverksamhet som kan ersätta den frivilligas kostnader.</a:t>
            </a:r>
            <a:endParaRPr lang="fi-FI" sz="1050" dirty="0">
              <a:effectLst/>
              <a:latin typeface="Calibri" panose="020F0502020204030204" pitchFamily="34" charset="0"/>
              <a:ea typeface="Calibri" panose="020F0502020204030204" pitchFamily="34" charset="0"/>
              <a:cs typeface="Times New Roman" panose="02020603050405020304" pitchFamily="18" charset="0"/>
            </a:endParaRPr>
          </a:p>
          <a:p>
            <a:endParaRPr lang="fi-FI" sz="800" dirty="0">
              <a:latin typeface="Verdana" panose="020B0604030504040204" pitchFamily="34" charset="0"/>
              <a:ea typeface="Verdana" panose="020B0604030504040204" pitchFamily="34" charset="0"/>
            </a:endParaRPr>
          </a:p>
        </p:txBody>
      </p:sp>
      <p:sp>
        <p:nvSpPr>
          <p:cNvPr id="4" name="Dian numeron paikkamerkki 3"/>
          <p:cNvSpPr>
            <a:spLocks noGrp="1"/>
          </p:cNvSpPr>
          <p:nvPr>
            <p:ph type="sldNum" sz="quarter" idx="5"/>
          </p:nvPr>
        </p:nvSpPr>
        <p:spPr/>
        <p:txBody>
          <a:bodyPr/>
          <a:lstStyle/>
          <a:p>
            <a:fld id="{D9D1C9AF-C8A2-E248-9C2D-AAFE8E0C60B5}" type="slidenum">
              <a:rPr lang="fi-FI" smtClean="0"/>
              <a:t>21</a:t>
            </a:fld>
            <a:endParaRPr lang="fi-FI"/>
          </a:p>
        </p:txBody>
      </p:sp>
    </p:spTree>
    <p:extLst>
      <p:ext uri="{BB962C8B-B14F-4D97-AF65-F5344CB8AC3E}">
        <p14:creationId xmlns:p14="http://schemas.microsoft.com/office/powerpoint/2010/main" val="7311704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pPr eaLnBrk="1" hangingPunct="1"/>
            <a:r>
              <a:rPr lang="sv-FI" sz="1000" dirty="0"/>
              <a:t>Gruppen kan diskutera ämnet. Det viktiga är att förstå att de frivilliga är vanliga människor med vanliga kunskaper och inga professionella hjälpare. De frivilliga vännerna förväntas inte ha professionell behörighet eller kompetens.</a:t>
            </a:r>
            <a:endParaRPr lang="sv-FI" altLang="fi-FI" sz="1000" dirty="0"/>
          </a:p>
          <a:p>
            <a:pPr eaLnBrk="1" hangingPunct="1"/>
            <a:endParaRPr lang="sv-FI" altLang="fi-FI" sz="1000" dirty="0"/>
          </a:p>
          <a:p>
            <a:pPr eaLnBrk="1" hangingPunct="1"/>
            <a:r>
              <a:rPr lang="sv-FI" sz="1000" dirty="0"/>
              <a:t>När jag agerar i rollen som professionell håller jag avståndet. När jag är frivillig är jag en mer fullständig människa. Jag släpper människan närmare, berättar mer om mitt personliga liv. Det ger men även tar, så det är bra att komma ihåg vissa grundläggande saker. Även om vi låter vänkunden komma oss nära inpå skiljer sig relationen från en vanlig vänrelation i det att det åtminstone inte till en början är ömsesidigt hur vi delar med oss av svåra saker. Vänverksamheten utgår alltid från vänkundens behov. Kom ihåg att du inte fyller tomrummet eller tystnaden genom att babbla på om dina saker i all oändlighet! Ge rum för vänkundens saker och prat. Det är därför du är där.</a:t>
            </a:r>
          </a:p>
          <a:p>
            <a:pPr eaLnBrk="1" hangingPunct="1"/>
            <a:endParaRPr lang="sv-FI" altLang="fi-FI" sz="1000" dirty="0"/>
          </a:p>
          <a:p>
            <a:pPr eaLnBrk="1" hangingPunct="1"/>
            <a:r>
              <a:rPr lang="sv-FI" sz="1000" dirty="0"/>
              <a:t>Det är heller inte frågan om tjänster som tillhandahålls av en personlig assistent eller städare, utan om närvaro som en vanlig människa i livets olika faser. </a:t>
            </a:r>
          </a:p>
        </p:txBody>
      </p:sp>
      <p:sp>
        <p:nvSpPr>
          <p:cNvPr id="4" name="Dian numeron paikkamerkki 3"/>
          <p:cNvSpPr>
            <a:spLocks noGrp="1"/>
          </p:cNvSpPr>
          <p:nvPr>
            <p:ph type="sldNum" sz="quarter" idx="5"/>
          </p:nvPr>
        </p:nvSpPr>
        <p:spPr/>
        <p:txBody>
          <a:bodyPr/>
          <a:lstStyle/>
          <a:p>
            <a:fld id="{D9D1C9AF-C8A2-E248-9C2D-AAFE8E0C60B5}" type="slidenum">
              <a:rPr lang="fi-FI" smtClean="0"/>
              <a:t>22</a:t>
            </a:fld>
            <a:endParaRPr lang="fi-FI"/>
          </a:p>
        </p:txBody>
      </p:sp>
    </p:spTree>
    <p:extLst>
      <p:ext uri="{BB962C8B-B14F-4D97-AF65-F5344CB8AC3E}">
        <p14:creationId xmlns:p14="http://schemas.microsoft.com/office/powerpoint/2010/main" val="17285578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pPr eaLnBrk="1" hangingPunct="1">
              <a:defRPr/>
            </a:pPr>
            <a:r>
              <a:rPr lang="sv-FI" sz="800" b="1" dirty="0"/>
              <a:t>Ni kan göra en övning om spelreglerna. Exempel:</a:t>
            </a:r>
            <a:endParaRPr lang="sv-FI" altLang="fi-FI" sz="800" b="1" dirty="0"/>
          </a:p>
          <a:p>
            <a:pPr eaLnBrk="1" hangingPunct="1">
              <a:defRPr/>
            </a:pPr>
            <a:endParaRPr lang="sv-FI" altLang="fi-FI" sz="800" dirty="0"/>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lang="sv-FI" sz="800" dirty="0"/>
              <a:t>Kursdeltagarna skriver ner de tre viktigaste spelreglerna på olika lappar. Sist samlas lapparna på tavlan. Gruppen går tillsammans igenom vilka spelregler som varit mest populära. Hur lätt är det att sätta spelreglerna i rangordning, går det ens? Gå ännu för upprepningens skull igenom de regler som inte fått några lappar, eftersom de antagligen är de mest oklara eller de som känns mest fjärran.</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lang="sv-FI" sz="800" dirty="0"/>
              <a:t>Alias med spelregler: deltagarna delas in i grupper på tre personer. Grupperna får en bunt lappar, varje lapp innehåller en spelregel. Lapparna delas mellan gruppdeltagarna. Gruppdeltagarna förklarar i tur och ordning tre ord för varandra precis som i spelet Alias. OBS. Den här uppgiften kan väljas att göra innan diabilden avslöjas, det gör uppgiften lite svårare då spelreglerna ännu är obekanta.</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endParaRPr lang="sv-FI" sz="800" dirty="0"/>
          </a:p>
          <a:p>
            <a:pPr eaLnBrk="1" hangingPunct="1">
              <a:defRPr/>
            </a:pPr>
            <a:r>
              <a:rPr lang="sv-FI" sz="800" dirty="0"/>
              <a:t>Efter uppgiften går ni ännu igenom spelreglerna noggrannare, särskilt till de delar som tycks ha förblivit oklara.</a:t>
            </a:r>
          </a:p>
        </p:txBody>
      </p:sp>
      <p:sp>
        <p:nvSpPr>
          <p:cNvPr id="4" name="Dian numeron paikkamerkki 3"/>
          <p:cNvSpPr>
            <a:spLocks noGrp="1"/>
          </p:cNvSpPr>
          <p:nvPr>
            <p:ph type="sldNum" sz="quarter" idx="5"/>
          </p:nvPr>
        </p:nvSpPr>
        <p:spPr/>
        <p:txBody>
          <a:bodyPr/>
          <a:lstStyle/>
          <a:p>
            <a:fld id="{D9D1C9AF-C8A2-E248-9C2D-AAFE8E0C60B5}" type="slidenum">
              <a:rPr lang="fi-FI" smtClean="0"/>
              <a:t>23</a:t>
            </a:fld>
            <a:endParaRPr lang="fi-FI"/>
          </a:p>
        </p:txBody>
      </p:sp>
    </p:spTree>
    <p:extLst>
      <p:ext uri="{BB962C8B-B14F-4D97-AF65-F5344CB8AC3E}">
        <p14:creationId xmlns:p14="http://schemas.microsoft.com/office/powerpoint/2010/main" val="1494114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pPr eaLnBrk="1" hangingPunct="1">
              <a:defRPr/>
            </a:pPr>
            <a:r>
              <a:rPr lang="sv-FI" b="1" u="sng" dirty="0"/>
              <a:t>MED EN VANLIG MÄNNISKAS FÄRDIGHETER:</a:t>
            </a:r>
            <a:r>
              <a:rPr lang="sv-FI" b="1" dirty="0"/>
              <a:t> </a:t>
            </a:r>
            <a:r>
              <a:rPr lang="sv-FI" dirty="0"/>
              <a:t>Röda Korsets vän är kundens vän med en vanlig människas färdigheter och resurser. Att vara vän är att umgås och att möta en annan människa utan ett professionellt grepp. Både för vänkundens och den frivilligas del är det viktigt att växelverkan känns frivillig och att den inte har några drag av social- och hälsovårdens kundarbete. Som vän är du närvarande, pratar och lyssnar, följer med utomhus, till stan eller fast på bio – gör saker som inte kräver några specialfärdigheter eller -kompetens eller utbildning inom ett visst område. Det räcker med att du ger en annan människa din tid och ditt stöd.</a:t>
            </a:r>
          </a:p>
          <a:p>
            <a:pPr eaLnBrk="1" hangingPunct="1">
              <a:defRPr/>
            </a:pPr>
            <a:r>
              <a:rPr lang="sv-FI" b="1" u="sng" dirty="0"/>
              <a:t>OBETALD: </a:t>
            </a:r>
            <a:r>
              <a:rPr lang="sv-FI" dirty="0"/>
              <a:t>Vänverksamheten är obetald och ingen pengaersättning tas emot av vänkunden. ”Lönen” den frivilliga får är glädjen och känslan av att vara behövd, eller något annat som känns viktigt.</a:t>
            </a:r>
          </a:p>
          <a:p>
            <a:pPr eaLnBrk="1" hangingPunct="1">
              <a:defRPr/>
            </a:pPr>
            <a:r>
              <a:rPr lang="sv-FI" b="1" u="sng" dirty="0"/>
              <a:t>FRIVILLIGHET:</a:t>
            </a:r>
            <a:r>
              <a:rPr lang="sv-FI" dirty="0"/>
              <a:t> Det är viktigt att bevara känslan av frivillighet i all verksamhet. Alla deltar frivillig, av fri vilja. Var och en får välja en lämplig verksamhetsform och bestämma hur mycket tid som används. Den frivilliga kan välja sina uppdrag så att de ger glädje och gott humör och det går att byta uppgifter. Alla har rätt att säga ”nej” till sådana förfrågningar och uppgifter som känns för svåra, opassande eller otrevliga.</a:t>
            </a:r>
          </a:p>
          <a:p>
            <a:pPr eaLnBrk="1" hangingPunct="1">
              <a:defRPr/>
            </a:pPr>
            <a:r>
              <a:rPr lang="sv-FI" b="1" u="sng" dirty="0"/>
              <a:t>TILLFÖRLITLIGHET:</a:t>
            </a:r>
            <a:r>
              <a:rPr lang="sv-FI" dirty="0"/>
              <a:t> Den frivilliga är tillförlitlig. Även om människorna deltar frivilligt har de förbundit sig vid att göra vad de lovat. Vi måste ta hand om våra resurser och se till att inte lova mer än vi kan och orkar, utan använda den tid och energi som är lämplig för frivilligverksamheten. I vänverksamheten uppstår tillförlitligheten av att vi håller fast vid de överenskomna uppgifterna, tidtabellerna och mötestidpunkterna. Eventuella ändringar meddelas enligt god etikett i tid.</a:t>
            </a:r>
            <a:endParaRPr lang="sv-FI" altLang="fi-FI" dirty="0"/>
          </a:p>
          <a:p>
            <a:pPr eaLnBrk="1" hangingPunct="1">
              <a:defRPr/>
            </a:pPr>
            <a:r>
              <a:rPr lang="sv-FI" b="1" u="sng" dirty="0"/>
              <a:t>VÄNNENS TYSTNADSPLIKT OCH SEKRETESS: </a:t>
            </a:r>
            <a:r>
              <a:rPr lang="sv-FI" dirty="0"/>
              <a:t>(Obs! Även på de sociala medierna!) Som Röda Korsets vän har du tystnadsplikt. Verksamheten är dock konfidentiell för båda parterna och den frivilliga får inte berätta vänkundens saker åt utomstående utan dennes tillstånd. Det är frågan om ömsesidig uppskattning och om respekt för bådas integritet. Vid problemsituationer har den frivilliga dock rätt och skyldighet att diskutera saken med ett proffs, och behöver inte bära ansvaret ensam. Sakerna kan även övervägas under strikt sekretess med de andra som deltar i vänverksamheten.</a:t>
            </a:r>
          </a:p>
          <a:p>
            <a:pPr marL="0" marR="0" lvl="0" indent="0" algn="l" defTabSz="914400" rtl="0" eaLnBrk="1" fontAlgn="base" latinLnBrk="0" hangingPunct="1">
              <a:lnSpc>
                <a:spcPct val="100000"/>
              </a:lnSpc>
              <a:spcBef>
                <a:spcPct val="30000"/>
              </a:spcBef>
              <a:spcAft>
                <a:spcPct val="0"/>
              </a:spcAft>
              <a:buClrTx/>
              <a:buSzTx/>
              <a:buFontTx/>
              <a:buNone/>
              <a:tabLst/>
              <a:defRPr/>
            </a:pPr>
            <a:r>
              <a:rPr lang="sv-FI" b="1" u="sng" dirty="0"/>
              <a:t>NEUTRALITET:</a:t>
            </a:r>
            <a:r>
              <a:rPr lang="sv-FI" dirty="0"/>
              <a:t> Som vän är din viktigaste uppgift att stöda och lyssna, vid eventuella svåra situationer kan ni tillsammans fundera ut lösningar. Den frivilliga tar inte ställning och blandar sig inte i konflikter. Enligt spelregeln om opartiskhet tar vi i organisationens verksamhet heller inte ställning till exempelvis religion eller politik. I frivilligverksamheten hjälps den som behöver hjälp mest oavsett dennes världsåskådning, religion, språk eller hudfärg.</a:t>
            </a:r>
          </a:p>
          <a:p>
            <a:pPr eaLnBrk="1" hangingPunct="1">
              <a:defRPr/>
            </a:pPr>
            <a:r>
              <a:rPr lang="sv-FI" b="1" u="sng" dirty="0"/>
              <a:t>VERKSAMHET PÅ DEN HJÄLPBEHÖVANDES VILLKOR: </a:t>
            </a:r>
            <a:r>
              <a:rPr lang="sv-FI" dirty="0"/>
              <a:t>Hjälp ges på den hjälpbehövandes villkor. Den frivilliga ska respektera kundens självständighet och självbestämmelserätt. Den frivilliga kan inte fatta beslut för den andra, utan går vid sidan, lyssnar och stöder.</a:t>
            </a:r>
          </a:p>
          <a:p>
            <a:pPr eaLnBrk="1" hangingPunct="1">
              <a:defRPr/>
            </a:pPr>
            <a:r>
              <a:rPr lang="sv-FI" b="1" u="sng" dirty="0"/>
              <a:t>JÄMLIKHET:</a:t>
            </a:r>
            <a:r>
              <a:rPr lang="sv-FI" dirty="0"/>
              <a:t> Vännerna möter varandra som jämlikar, även om de är olika. I verksamheten uppskattas och respekteras alla precis sådana som de är, och allas tankar beaktas. I vänrelationen är du jämlik med din vänkund. Den frivilliga är inte en bättre människa än vännen.</a:t>
            </a:r>
          </a:p>
          <a:p>
            <a:pPr eaLnBrk="1" hangingPunct="1">
              <a:defRPr/>
            </a:pPr>
            <a:r>
              <a:rPr lang="sv-FI" b="1" u="sng" dirty="0"/>
              <a:t>GLÄDJE I VERKSAMHETEN:  </a:t>
            </a:r>
            <a:r>
              <a:rPr lang="sv-FI" dirty="0"/>
              <a:t>Frivilligverksamheten ger glädje och gott humör till de som deltar. Verksamheten är gemensam, frivillig och positiv så utgångspunkterna borde vara positiva. Frivilligverksamheten får inte bli ett trist tvång, utan den borde ge glädje åt alla parter.</a:t>
            </a:r>
          </a:p>
          <a:p>
            <a:pPr eaLnBrk="1" hangingPunct="1">
              <a:defRPr/>
            </a:pPr>
            <a:endParaRPr lang="sv-FI" b="1" dirty="0"/>
          </a:p>
          <a:p>
            <a:pPr eaLnBrk="1" hangingPunct="1">
              <a:defRPr/>
            </a:pPr>
            <a:r>
              <a:rPr lang="sv-FI" b="1" dirty="0"/>
              <a:t>+ lite om de sociala medierna </a:t>
            </a:r>
            <a:r>
              <a:rPr lang="sv-FI" dirty="0"/>
              <a:t>(gällande tystnadsplikt och sekretess)</a:t>
            </a:r>
            <a:endParaRPr lang="sv-FI" altLang="fi-FI" dirty="0"/>
          </a:p>
          <a:p>
            <a:pPr eaLnBrk="1" hangingPunct="1">
              <a:defRPr/>
            </a:pPr>
            <a:r>
              <a:rPr lang="sv-FI" dirty="0"/>
              <a:t>Specialfrågor som gäller de sociala medierna: Att godkänna en Facebook-vän, att skicka WhatsApp-meddelanden, namnet på Instagram-kontot så att du funderar på vem som kan hitta det: stilen på Twitter, särskilt om det gäller vänverksamheten (dessa är frågor som vi ska fundera på i resten av livet också, men det är kanske skäl att ta en stund och fundera på dem med tanke på vänverksamheten och betona vår rätt att göra såsom det känns bra, men kanske först fundera på vad som är OK och vad som inte är det och var vi godkänner vem). Det är även bra att komma ihåg att ingen behöver berätta sitt efternamn mot sin vilja, och heller inte ge ut sitt telefonnummer. </a:t>
            </a:r>
          </a:p>
          <a:p>
            <a:endParaRPr lang="fi-FI" sz="800" dirty="0">
              <a:latin typeface="Verdana" panose="020B0604030504040204" pitchFamily="34" charset="0"/>
              <a:ea typeface="Verdana" panose="020B0604030504040204" pitchFamily="34" charset="0"/>
            </a:endParaRPr>
          </a:p>
        </p:txBody>
      </p:sp>
      <p:sp>
        <p:nvSpPr>
          <p:cNvPr id="4" name="Dian numeron paikkamerkki 3"/>
          <p:cNvSpPr>
            <a:spLocks noGrp="1"/>
          </p:cNvSpPr>
          <p:nvPr>
            <p:ph type="sldNum" sz="quarter" idx="5"/>
          </p:nvPr>
        </p:nvSpPr>
        <p:spPr/>
        <p:txBody>
          <a:bodyPr/>
          <a:lstStyle/>
          <a:p>
            <a:fld id="{D9D1C9AF-C8A2-E248-9C2D-AAFE8E0C60B5}" type="slidenum">
              <a:rPr lang="fi-FI" smtClean="0"/>
              <a:t>24</a:t>
            </a:fld>
            <a:endParaRPr lang="fi-FI"/>
          </a:p>
        </p:txBody>
      </p:sp>
    </p:spTree>
    <p:extLst>
      <p:ext uri="{BB962C8B-B14F-4D97-AF65-F5344CB8AC3E}">
        <p14:creationId xmlns:p14="http://schemas.microsoft.com/office/powerpoint/2010/main" val="248196740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r>
              <a:rPr lang="sv-FI" sz="800" dirty="0"/>
              <a:t>Spelreglerna skyddar de frivilliga från utmanande situationer. Reglerna sätter upp gränser, skyddar verksamheten och stöder den frivilliga.</a:t>
            </a:r>
          </a:p>
          <a:p>
            <a:r>
              <a:rPr lang="sv-FI" sz="800" dirty="0"/>
              <a:t>T.ex. att säga nej till en uppgift som inte hör till den frivilligas ansvar är inte den frivilligas egna beslut, utan något som överenskommits i spelreglerna och ”som alla vi Röda Korsets frivilliga efterföljer”. Då är ansvaret gemensamt och det känns inte så svårt att säga nej.</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fi-FI" altLang="fi-FI" sz="800" b="0" i="0" u="none" strike="noStrike" kern="1200" cap="none" spc="0" normalizeH="0" baseline="0" noProof="0" dirty="0">
              <a:ln>
                <a:noFill/>
              </a:ln>
              <a:solidFill>
                <a:prstClr val="black"/>
              </a:solidFill>
              <a:effectLst/>
              <a:uLnTx/>
              <a:uFillTx/>
              <a:latin typeface="Verdana"/>
              <a:ea typeface="Verdana"/>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fi-FI" altLang="fi-FI" sz="8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8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mn-cs"/>
            </a:endParaRPr>
          </a:p>
        </p:txBody>
      </p:sp>
      <p:sp>
        <p:nvSpPr>
          <p:cNvPr id="4" name="Dian numeron paikkamerkki 3"/>
          <p:cNvSpPr>
            <a:spLocks noGrp="1"/>
          </p:cNvSpPr>
          <p:nvPr>
            <p:ph type="sldNum" sz="quarter" idx="5"/>
          </p:nvPr>
        </p:nvSpPr>
        <p:spPr/>
        <p:txBody>
          <a:bodyPr/>
          <a:lstStyle/>
          <a:p>
            <a:fld id="{D9D1C9AF-C8A2-E248-9C2D-AAFE8E0C60B5}" type="slidenum">
              <a:rPr lang="fi-FI" smtClean="0"/>
              <a:t>25</a:t>
            </a:fld>
            <a:endParaRPr lang="fi-FI"/>
          </a:p>
        </p:txBody>
      </p:sp>
    </p:spTree>
    <p:extLst>
      <p:ext uri="{BB962C8B-B14F-4D97-AF65-F5344CB8AC3E}">
        <p14:creationId xmlns:p14="http://schemas.microsoft.com/office/powerpoint/2010/main" val="14574049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FI" sz="1000" dirty="0"/>
              <a:t>OBS. De här skyldigheterna gäller alla Röda Korsets frivilliga. Även organisationen har rättigheter och skyldigheter gentemot den frivilliga, de finns här: </a:t>
            </a:r>
            <a:r>
              <a:rPr lang="sv-SE" sz="1000" dirty="0">
                <a:hlinkClick r:id="rId3"/>
              </a:rPr>
              <a:t>Policy för frivilligverksamheten.pdf (rodakorset.fi)</a:t>
            </a:r>
            <a:endParaRPr lang="fi-FI" sz="1000" dirty="0"/>
          </a:p>
          <a:p>
            <a:endParaRPr lang="fi-FI" sz="1000" dirty="0">
              <a:latin typeface="Verdana" panose="020B0604030504040204" pitchFamily="34" charset="0"/>
              <a:ea typeface="Verdana" panose="020B0604030504040204" pitchFamily="34" charset="0"/>
            </a:endParaRPr>
          </a:p>
        </p:txBody>
      </p:sp>
      <p:sp>
        <p:nvSpPr>
          <p:cNvPr id="4" name="Dian numeron paikkamerkki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9D1C9AF-C8A2-E248-9C2D-AAFE8E0C60B5}"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fi-FI"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4207980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FI" dirty="0"/>
              <a:t>Vid den här diabilden kan du väcka tankar kring möten och aktivt lyssnande. Innan du klickar upp alla underpunkter kan du låta gruppen göra en lyssningsövning.</a:t>
            </a:r>
          </a:p>
          <a:p>
            <a:endParaRPr lang="sv-FI" altLang="en-US" baseline="0" dirty="0"/>
          </a:p>
          <a:p>
            <a:r>
              <a:rPr lang="sv-FI" dirty="0"/>
              <a:t>Ni kan till exempel </a:t>
            </a:r>
            <a:r>
              <a:rPr lang="sv-FI" b="1" dirty="0"/>
              <a:t>diskutera </a:t>
            </a:r>
            <a:r>
              <a:rPr lang="sv-FI" dirty="0"/>
              <a:t>följande ämnen (i par/små grupper för att diskussionen ska flyta mer naturligt):</a:t>
            </a:r>
          </a:p>
          <a:p>
            <a:pPr marL="628650" lvl="1" indent="-171450">
              <a:buFont typeface="Arial" panose="020B0604020202020204" pitchFamily="34" charset="0"/>
              <a:buChar char="•"/>
            </a:pPr>
            <a:r>
              <a:rPr lang="sv-FI" dirty="0"/>
              <a:t>Vad gör ett möte lyckat? </a:t>
            </a:r>
          </a:p>
          <a:p>
            <a:pPr marL="628650" lvl="1" indent="-171450">
              <a:buFont typeface="Arial" panose="020B0604020202020204" pitchFamily="34" charset="0"/>
              <a:buChar char="•"/>
            </a:pPr>
            <a:r>
              <a:rPr lang="sv-FI" dirty="0"/>
              <a:t>Vad är bra lyssnande?</a:t>
            </a:r>
          </a:p>
          <a:p>
            <a:pPr marL="628650" lvl="1" indent="-171450">
              <a:buFont typeface="Arial" panose="020B0604020202020204" pitchFamily="34" charset="0"/>
              <a:buChar char="•"/>
            </a:pPr>
            <a:r>
              <a:rPr lang="sv-FI" dirty="0"/>
              <a:t>I hurdana situationer har du upplevt att den andra verkligen är närvarande och lyssnar?</a:t>
            </a:r>
          </a:p>
          <a:p>
            <a:pPr marL="628650" lvl="1" indent="-171450">
              <a:buFont typeface="Arial" panose="020B0604020202020204" pitchFamily="34" charset="0"/>
              <a:buChar char="•"/>
            </a:pPr>
            <a:r>
              <a:rPr lang="sv-FI" dirty="0"/>
              <a:t>Hur vet du att du blivit hörd?</a:t>
            </a:r>
          </a:p>
          <a:p>
            <a:endParaRPr lang="sv-FI" altLang="en-US" baseline="0" dirty="0"/>
          </a:p>
          <a:p>
            <a:r>
              <a:rPr lang="sv-FI" dirty="0"/>
              <a:t>Ett exempel på lyssningsövning:</a:t>
            </a:r>
          </a:p>
          <a:p>
            <a:r>
              <a:rPr lang="sv-FI" dirty="0"/>
              <a:t> </a:t>
            </a:r>
          </a:p>
          <a:p>
            <a:r>
              <a:rPr lang="sv-FI" altLang="en-US" b="1" baseline="0" dirty="0"/>
              <a:t>Lyssningsdemonstration</a:t>
            </a:r>
            <a:endParaRPr lang="sv-FI" altLang="en-US" baseline="0" dirty="0"/>
          </a:p>
          <a:p>
            <a:r>
              <a:rPr lang="sv-FI" dirty="0"/>
              <a:t>Utförs parvis. Övningen har fyra omgångar som var och en tar 1 minut. Under varje runda berättar ena i paret om något viktigt (inget för djupt, det kan t.ex. vara fritidsintressen, husdjur, ett sommar- eller semesterminne, vad jag skulle göra om jag skulle vinna på lotto...).</a:t>
            </a:r>
          </a:p>
          <a:p>
            <a:r>
              <a:rPr lang="sv-FI" dirty="0"/>
              <a:t>Paren ges roller så att</a:t>
            </a:r>
          </a:p>
          <a:p>
            <a:endParaRPr lang="sv-FI" baseline="0" dirty="0"/>
          </a:p>
          <a:p>
            <a:pPr marL="171450" indent="-171450">
              <a:buFont typeface="Arial" panose="020B0604020202020204" pitchFamily="34" charset="0"/>
              <a:buChar char="•"/>
            </a:pPr>
            <a:r>
              <a:rPr lang="sv-FI" dirty="0"/>
              <a:t>Under den första omgången </a:t>
            </a:r>
            <a:r>
              <a:rPr lang="sv-FI" u="sng" dirty="0"/>
              <a:t>pratar A och B</a:t>
            </a:r>
            <a:r>
              <a:rPr lang="sv-FI" dirty="0"/>
              <a:t> </a:t>
            </a:r>
            <a:r>
              <a:rPr lang="sv-FI" b="1" dirty="0"/>
              <a:t>lyssnar inte </a:t>
            </a:r>
            <a:r>
              <a:rPr lang="sv-FI" dirty="0"/>
              <a:t>(vänder ryggen mot talaren, gäspar, himlar med ögonen, koncentrerar sig inte alls på talaren).</a:t>
            </a:r>
          </a:p>
          <a:p>
            <a:pPr marL="171450" indent="-171450">
              <a:buFont typeface="Arial" panose="020B0604020202020204" pitchFamily="34" charset="0"/>
              <a:buChar char="•"/>
            </a:pPr>
            <a:r>
              <a:rPr lang="sv-FI" dirty="0"/>
              <a:t>Under den andra omgången </a:t>
            </a:r>
            <a:r>
              <a:rPr lang="sv-FI" u="sng" dirty="0"/>
              <a:t>är det B som pratar och A</a:t>
            </a:r>
            <a:r>
              <a:rPr lang="sv-FI" b="1" dirty="0"/>
              <a:t> som låtsas lyssna </a:t>
            </a:r>
            <a:r>
              <a:rPr lang="sv-FI" dirty="0"/>
              <a:t>(frågar vad den andra har på hjärtat, men fokuserar ändå inte på att lyssna, låtsas lyssna, men kroppsspråket och blicken flackar, knappar på telefonen samtidigt eller ser med sidoögat på något annat).</a:t>
            </a:r>
          </a:p>
          <a:p>
            <a:pPr marL="171450" indent="-171450">
              <a:buFont typeface="Arial" panose="020B0604020202020204" pitchFamily="34" charset="0"/>
              <a:buChar char="•"/>
            </a:pPr>
            <a:r>
              <a:rPr lang="sv-FI" dirty="0"/>
              <a:t>Under den tredje omgången </a:t>
            </a:r>
            <a:r>
              <a:rPr lang="sv-FI" u="sng" dirty="0"/>
              <a:t>är det A som pratar och B</a:t>
            </a:r>
            <a:r>
              <a:rPr lang="sv-FI" dirty="0"/>
              <a:t> </a:t>
            </a:r>
            <a:r>
              <a:rPr lang="sv-FI" b="1" dirty="0"/>
              <a:t>som lyssnar för att avbryta </a:t>
            </a:r>
            <a:r>
              <a:rPr lang="sv-FI" dirty="0"/>
              <a:t>(avbryter talaren aktivt, frågar hela tiden onödigheter eller vänder diskussionen till sina egna saker </a:t>
            </a:r>
            <a:r>
              <a:rPr lang="fi-FI" dirty="0">
                <a:sym typeface="Wingdings" panose="05000000000000000000" pitchFamily="2" charset="2"/>
              </a:rPr>
              <a:t></a:t>
            </a:r>
            <a:r>
              <a:rPr lang="sv-FI" dirty="0"/>
              <a:t> det egentliga ämnet framskrider inte alls och lyssnaren lyssnar inte de facto på den andra).</a:t>
            </a:r>
          </a:p>
          <a:p>
            <a:pPr marL="171450" indent="-171450">
              <a:buFont typeface="Arial" panose="020B0604020202020204" pitchFamily="34" charset="0"/>
              <a:buChar char="•"/>
            </a:pPr>
            <a:r>
              <a:rPr lang="sv-FI" dirty="0"/>
              <a:t>Under den fjärde omgången </a:t>
            </a:r>
            <a:r>
              <a:rPr lang="sv-FI" u="sng" dirty="0"/>
              <a:t>är det B som talar och A</a:t>
            </a:r>
            <a:r>
              <a:rPr lang="sv-FI" b="1" dirty="0"/>
              <a:t> som aktivt lyssnar </a:t>
            </a:r>
            <a:r>
              <a:rPr lang="sv-FI" dirty="0"/>
              <a:t>(vänder sig tydligt mot talaren, sätter ner allt onödigt från händerna, frågar, koncentrerar sig på att lyssna till talaren aktivt, lever med sin kropp, sin blick och sin röst, nickar, frågar ett par preciserande frågor och är närvarande). </a:t>
            </a:r>
          </a:p>
          <a:p>
            <a:pPr marL="171450" indent="-171450">
              <a:buFont typeface="Arial" panose="020B0604020202020204" pitchFamily="34" charset="0"/>
              <a:buChar char="•"/>
            </a:pPr>
            <a:endParaRPr lang="sv-FI" baseline="0" dirty="0"/>
          </a:p>
          <a:p>
            <a:pPr marL="0" indent="0">
              <a:buFont typeface="Arial" panose="020B0604020202020204" pitchFamily="34" charset="0"/>
              <a:buNone/>
            </a:pPr>
            <a:r>
              <a:rPr lang="sv-FI" dirty="0"/>
              <a:t>Efter lyssningsdemonstrationen går ni tillsammans igenom de känslor övningen väckte. Hur kändes det att prata och lyssna i olika roller?</a:t>
            </a:r>
            <a:endParaRPr lang="sv-FI" altLang="en-US" dirty="0"/>
          </a:p>
          <a:p>
            <a:endParaRPr lang="en-US" dirty="0"/>
          </a:p>
        </p:txBody>
      </p:sp>
      <p:sp>
        <p:nvSpPr>
          <p:cNvPr id="4" name="Slide Number Placeholder 3"/>
          <p:cNvSpPr>
            <a:spLocks noGrp="1"/>
          </p:cNvSpPr>
          <p:nvPr>
            <p:ph type="sldNum" sz="quarter" idx="5"/>
          </p:nvPr>
        </p:nvSpPr>
        <p:spPr/>
        <p:txBody>
          <a:bodyPr/>
          <a:lstStyle/>
          <a:p>
            <a:fld id="{D9D1C9AF-C8A2-E248-9C2D-AAFE8E0C60B5}" type="slidenum">
              <a:rPr lang="fi-FI" smtClean="0"/>
              <a:t>27</a:t>
            </a:fld>
            <a:endParaRPr lang="fi-FI"/>
          </a:p>
        </p:txBody>
      </p:sp>
    </p:spTree>
    <p:extLst>
      <p:ext uri="{BB962C8B-B14F-4D97-AF65-F5344CB8AC3E}">
        <p14:creationId xmlns:p14="http://schemas.microsoft.com/office/powerpoint/2010/main" val="233190726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r>
              <a:rPr lang="fi-FI" dirty="0" err="1"/>
              <a:t>Under</a:t>
            </a:r>
            <a:r>
              <a:rPr lang="fi-FI" dirty="0"/>
              <a:t> </a:t>
            </a:r>
            <a:r>
              <a:rPr lang="fi-FI" dirty="0" err="1"/>
              <a:t>pausen</a:t>
            </a:r>
            <a:r>
              <a:rPr lang="fi-FI" dirty="0"/>
              <a:t> </a:t>
            </a:r>
            <a:r>
              <a:rPr lang="fi-FI" dirty="0" err="1"/>
              <a:t>markerar</a:t>
            </a:r>
            <a:r>
              <a:rPr lang="fi-FI" dirty="0"/>
              <a:t> </a:t>
            </a:r>
            <a:r>
              <a:rPr lang="fi-FI" dirty="0" err="1"/>
              <a:t>utbildaren</a:t>
            </a:r>
            <a:r>
              <a:rPr lang="fi-FI" dirty="0"/>
              <a:t> </a:t>
            </a:r>
            <a:r>
              <a:rPr lang="fi-FI" dirty="0" err="1"/>
              <a:t>deltagarna</a:t>
            </a:r>
            <a:r>
              <a:rPr lang="fi-FI" dirty="0"/>
              <a:t> </a:t>
            </a:r>
            <a:r>
              <a:rPr lang="fi-FI" dirty="0" err="1"/>
              <a:t>som</a:t>
            </a:r>
            <a:r>
              <a:rPr lang="fi-FI" dirty="0"/>
              <a:t> </a:t>
            </a:r>
            <a:r>
              <a:rPr lang="fi-FI" dirty="0" err="1"/>
              <a:t>utbildade</a:t>
            </a:r>
            <a:r>
              <a:rPr lang="fi-FI" dirty="0"/>
              <a:t> i </a:t>
            </a:r>
            <a:r>
              <a:rPr lang="fi-FI" dirty="0" err="1"/>
              <a:t>administrationsvyn</a:t>
            </a:r>
            <a:r>
              <a:rPr lang="fi-FI" dirty="0"/>
              <a:t> i Oma </a:t>
            </a:r>
            <a:r>
              <a:rPr lang="fi-FI" dirty="0" err="1"/>
              <a:t>Röda</a:t>
            </a:r>
            <a:r>
              <a:rPr lang="fi-FI" dirty="0"/>
              <a:t> </a:t>
            </a:r>
            <a:r>
              <a:rPr lang="fi-FI" dirty="0" err="1"/>
              <a:t>Korset</a:t>
            </a:r>
            <a:r>
              <a:rPr lang="fi-FI" dirty="0"/>
              <a:t>.</a:t>
            </a:r>
          </a:p>
          <a:p>
            <a:endParaRPr lang="fi-FI" dirty="0"/>
          </a:p>
          <a:p>
            <a:r>
              <a:rPr lang="fi-FI" dirty="0" err="1"/>
              <a:t>Kontrollera</a:t>
            </a:r>
            <a:r>
              <a:rPr lang="fi-FI" dirty="0"/>
              <a:t> </a:t>
            </a:r>
            <a:r>
              <a:rPr lang="fi-FI" dirty="0" err="1"/>
              <a:t>före</a:t>
            </a:r>
            <a:r>
              <a:rPr lang="fi-FI" dirty="0"/>
              <a:t> </a:t>
            </a:r>
            <a:r>
              <a:rPr lang="fi-FI" dirty="0" err="1"/>
              <a:t>pausen</a:t>
            </a:r>
            <a:r>
              <a:rPr lang="fi-FI" dirty="0"/>
              <a:t> </a:t>
            </a:r>
            <a:r>
              <a:rPr lang="fi-FI" dirty="0" err="1"/>
              <a:t>att</a:t>
            </a:r>
            <a:r>
              <a:rPr lang="fi-FI" dirty="0"/>
              <a:t> alla </a:t>
            </a:r>
            <a:r>
              <a:rPr lang="fi-FI" dirty="0" err="1"/>
              <a:t>har</a:t>
            </a:r>
            <a:r>
              <a:rPr lang="fi-FI" dirty="0"/>
              <a:t> </a:t>
            </a:r>
            <a:r>
              <a:rPr lang="fi-FI" dirty="0" err="1"/>
              <a:t>skapat</a:t>
            </a:r>
            <a:r>
              <a:rPr lang="fi-FI" dirty="0"/>
              <a:t> en </a:t>
            </a:r>
            <a:r>
              <a:rPr lang="fi-FI" b="1" dirty="0"/>
              <a:t>FRIVILLIGPROFIL</a:t>
            </a:r>
            <a:r>
              <a:rPr lang="fi-FI" dirty="0"/>
              <a:t> i </a:t>
            </a:r>
            <a:r>
              <a:rPr lang="fi-FI" dirty="0" err="1"/>
              <a:t>systemet</a:t>
            </a:r>
            <a:r>
              <a:rPr lang="fi-FI" dirty="0"/>
              <a:t> Oma </a:t>
            </a:r>
            <a:r>
              <a:rPr lang="fi-FI" dirty="0" err="1"/>
              <a:t>Röda</a:t>
            </a:r>
            <a:r>
              <a:rPr lang="fi-FI" dirty="0"/>
              <a:t> </a:t>
            </a:r>
            <a:r>
              <a:rPr lang="fi-FI" dirty="0" err="1"/>
              <a:t>Korset</a:t>
            </a:r>
            <a:r>
              <a:rPr lang="fi-FI" dirty="0"/>
              <a:t>. </a:t>
            </a:r>
            <a:r>
              <a:rPr lang="fi-FI" dirty="0" err="1"/>
              <a:t>Instruktioner</a:t>
            </a:r>
            <a:r>
              <a:rPr lang="fi-FI" dirty="0"/>
              <a:t> </a:t>
            </a:r>
            <a:r>
              <a:rPr lang="fi-FI" dirty="0" err="1"/>
              <a:t>finns</a:t>
            </a:r>
            <a:r>
              <a:rPr lang="fi-FI" dirty="0"/>
              <a:t> i </a:t>
            </a:r>
            <a:r>
              <a:rPr lang="fi-FI" dirty="0" err="1"/>
              <a:t>anteckningarna</a:t>
            </a:r>
            <a:r>
              <a:rPr lang="fi-FI" dirty="0"/>
              <a:t> </a:t>
            </a:r>
            <a:r>
              <a:rPr lang="fi-FI" dirty="0" err="1"/>
              <a:t>till</a:t>
            </a:r>
            <a:r>
              <a:rPr lang="fi-FI" dirty="0"/>
              <a:t> </a:t>
            </a:r>
            <a:r>
              <a:rPr lang="fi-FI" dirty="0" err="1"/>
              <a:t>nästa</a:t>
            </a:r>
            <a:r>
              <a:rPr lang="fi-FI" dirty="0"/>
              <a:t> bild.</a:t>
            </a:r>
          </a:p>
        </p:txBody>
      </p:sp>
      <p:sp>
        <p:nvSpPr>
          <p:cNvPr id="4" name="Dian numeron paikkamerkki 3"/>
          <p:cNvSpPr>
            <a:spLocks noGrp="1"/>
          </p:cNvSpPr>
          <p:nvPr>
            <p:ph type="sldNum" sz="quarter" idx="5"/>
          </p:nvPr>
        </p:nvSpPr>
        <p:spPr/>
        <p:txBody>
          <a:bodyPr/>
          <a:lstStyle/>
          <a:p>
            <a:fld id="{D9D1C9AF-C8A2-E248-9C2D-AAFE8E0C60B5}" type="slidenum">
              <a:rPr lang="fi-FI" smtClean="0"/>
              <a:t>28</a:t>
            </a:fld>
            <a:endParaRPr lang="fi-FI"/>
          </a:p>
        </p:txBody>
      </p:sp>
    </p:spTree>
    <p:extLst>
      <p:ext uri="{BB962C8B-B14F-4D97-AF65-F5344CB8AC3E}">
        <p14:creationId xmlns:p14="http://schemas.microsoft.com/office/powerpoint/2010/main" val="151267734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pPr algn="l"/>
            <a:r>
              <a:rPr lang="sv-SE" altLang="fi-FI" sz="800" dirty="0">
                <a:latin typeface="Verdana" panose="020B0604030504040204" pitchFamily="34" charset="0"/>
                <a:ea typeface="Verdana" panose="020B0604030504040204" pitchFamily="34" charset="0"/>
              </a:rPr>
              <a:t>Därefter skapar alla deltagare en FRIVILLIG VÄN-profil i OMA Röda Korsets system under kursens gång. Detta är viktigt eftersom utan en vän profil kan du inte ta del av handlingen. Den frivilliga måste ha en profil i Mitt </a:t>
            </a:r>
            <a:r>
              <a:rPr lang="sv-SE" altLang="fi-FI" sz="800" dirty="0" err="1">
                <a:latin typeface="Verdana" panose="020B0604030504040204" pitchFamily="34" charset="0"/>
                <a:ea typeface="Verdana" panose="020B0604030504040204" pitchFamily="34" charset="0"/>
              </a:rPr>
              <a:t>Roda</a:t>
            </a:r>
            <a:r>
              <a:rPr lang="sv-SE" altLang="fi-FI" sz="800" dirty="0">
                <a:latin typeface="Verdana" panose="020B0604030504040204" pitchFamily="34" charset="0"/>
                <a:ea typeface="Verdana" panose="020B0604030504040204" pitchFamily="34" charset="0"/>
              </a:rPr>
              <a:t> Korset innan de kan fylla i ett </a:t>
            </a:r>
            <a:r>
              <a:rPr lang="sv-SE" altLang="fi-FI" sz="800" dirty="0" err="1">
                <a:latin typeface="Verdana" panose="020B0604030504040204" pitchFamily="34" charset="0"/>
                <a:ea typeface="Verdana" panose="020B0604030504040204" pitchFamily="34" charset="0"/>
              </a:rPr>
              <a:t>vänkort</a:t>
            </a:r>
            <a:r>
              <a:rPr lang="sv-SE" altLang="fi-FI" sz="800" dirty="0">
                <a:latin typeface="Verdana" panose="020B0604030504040204" pitchFamily="34" charset="0"/>
                <a:ea typeface="Verdana" panose="020B0604030504040204" pitchFamily="34" charset="0"/>
              </a:rPr>
              <a:t>. Innan kursen startar, se till att alla har skapat en frivilligprofil. Om inte, kommer utbildaren att be dig att skapa en profil på din telefon under kursen, före pausen.</a:t>
            </a:r>
          </a:p>
          <a:p>
            <a:endParaRPr lang="fi-FI" altLang="fi-FI" sz="800" dirty="0">
              <a:latin typeface="Verdana" panose="020B0604030504040204" pitchFamily="34" charset="0"/>
              <a:ea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sv-FI" sz="800" dirty="0">
                <a:effectLst/>
                <a:latin typeface="Calibri" panose="020F0502020204030204" pitchFamily="34" charset="0"/>
                <a:ea typeface="Calibri" panose="020F0502020204030204" pitchFamily="34" charset="0"/>
                <a:cs typeface="Times New Roman" panose="02020603050405020304" pitchFamily="18" charset="0"/>
              </a:rPr>
              <a:t>Adressen till frivilligsystemet Oma Röda Korset är </a:t>
            </a:r>
            <a:r>
              <a:rPr lang="sv-FI" sz="800" b="1" dirty="0">
                <a:effectLst/>
                <a:latin typeface="Calibri" panose="020F0502020204030204" pitchFamily="34" charset="0"/>
                <a:ea typeface="Calibri" panose="020F0502020204030204" pitchFamily="34" charset="0"/>
                <a:cs typeface="Times New Roman" panose="02020603050405020304" pitchFamily="18" charset="0"/>
              </a:rPr>
              <a:t>rodakorset.fi/oma</a:t>
            </a:r>
            <a:endParaRPr lang="fi-FI" altLang="fi-FI" sz="800" dirty="0">
              <a:latin typeface="Verdana" panose="020B0604030504040204" pitchFamily="34" charset="0"/>
              <a:ea typeface="Verdana" panose="020B0604030504040204" pitchFamily="34" charset="0"/>
            </a:endParaRPr>
          </a:p>
          <a:p>
            <a:endParaRPr lang="fi-FI" altLang="fi-FI" sz="800" dirty="0">
              <a:latin typeface="Verdana" panose="020B0604030504040204" pitchFamily="34" charset="0"/>
              <a:ea typeface="Verdana" panose="020B0604030504040204" pitchFamily="34" charset="0"/>
            </a:endParaRPr>
          </a:p>
          <a:p>
            <a:pPr eaLnBrk="1" hangingPunct="1"/>
            <a:r>
              <a:rPr lang="fi-FI" altLang="fi-FI" sz="800" b="1" baseline="0" dirty="0">
                <a:latin typeface="Verdana" panose="020B0604030504040204" pitchFamily="34" charset="0"/>
                <a:ea typeface="Verdana" panose="020B0604030504040204" pitchFamily="34" charset="0"/>
              </a:rPr>
              <a:t>”En </a:t>
            </a:r>
            <a:r>
              <a:rPr lang="fi-FI" altLang="fi-FI" sz="800" b="1" baseline="0" dirty="0" err="1">
                <a:latin typeface="Verdana" panose="020B0604030504040204" pitchFamily="34" charset="0"/>
                <a:ea typeface="Verdana" panose="020B0604030504040204" pitchFamily="34" charset="0"/>
              </a:rPr>
              <a:t>frivillig</a:t>
            </a:r>
            <a:r>
              <a:rPr lang="fi-FI" altLang="fi-FI" sz="800" b="1" baseline="0" dirty="0">
                <a:latin typeface="Verdana" panose="020B0604030504040204" pitchFamily="34" charset="0"/>
                <a:ea typeface="Verdana" panose="020B0604030504040204" pitchFamily="34" charset="0"/>
              </a:rPr>
              <a:t> </a:t>
            </a:r>
            <a:r>
              <a:rPr lang="fi-FI" altLang="fi-FI" sz="800" b="1" baseline="0" dirty="0" err="1">
                <a:latin typeface="Verdana" panose="020B0604030504040204" pitchFamily="34" charset="0"/>
                <a:ea typeface="Verdana" panose="020B0604030504040204" pitchFamily="34" charset="0"/>
              </a:rPr>
              <a:t>vän</a:t>
            </a:r>
            <a:r>
              <a:rPr lang="fi-FI" altLang="fi-FI" sz="800" b="1" baseline="0" dirty="0">
                <a:latin typeface="Verdana" panose="020B0604030504040204" pitchFamily="34" charset="0"/>
                <a:ea typeface="Verdana" panose="020B0604030504040204" pitchFamily="34" charset="0"/>
              </a:rPr>
              <a:t>” </a:t>
            </a:r>
            <a:r>
              <a:rPr lang="fi-FI" altLang="fi-FI" sz="800" b="1" baseline="0" dirty="0" err="1">
                <a:latin typeface="Verdana" panose="020B0604030504040204" pitchFamily="34" charset="0"/>
                <a:ea typeface="Verdana" panose="020B0604030504040204" pitchFamily="34" charset="0"/>
              </a:rPr>
              <a:t>profil</a:t>
            </a:r>
            <a:r>
              <a:rPr lang="fi-FI" altLang="fi-FI" sz="800" b="1" baseline="0" dirty="0">
                <a:latin typeface="Verdana" panose="020B0604030504040204" pitchFamily="34" charset="0"/>
                <a:ea typeface="Verdana" panose="020B0604030504040204" pitchFamily="34" charset="0"/>
              </a:rPr>
              <a:t>: </a:t>
            </a:r>
            <a:r>
              <a:rPr lang="sv-SE" altLang="fi-FI" sz="800" b="0" baseline="0" dirty="0">
                <a:latin typeface="Verdana" panose="020B0604030504040204" pitchFamily="34" charset="0"/>
                <a:ea typeface="Verdana" panose="020B0604030504040204" pitchFamily="34" charset="0"/>
              </a:rPr>
              <a:t>Volontären berättar mer om sig själv och vilken tid hen är tillgänglig (till exempel)</a:t>
            </a:r>
          </a:p>
          <a:p>
            <a:pPr eaLnBrk="1" hangingPunct="1"/>
            <a:endParaRPr lang="fi-FI" altLang="fi-FI" sz="800" baseline="0" dirty="0">
              <a:latin typeface="Verdana" panose="020B0604030504040204" pitchFamily="34" charset="0"/>
              <a:ea typeface="Verdana" panose="020B0604030504040204" pitchFamily="34" charset="0"/>
            </a:endParaRPr>
          </a:p>
          <a:p>
            <a:pPr eaLnBrk="1" hangingPunct="1"/>
            <a:r>
              <a:rPr lang="fi-FI" altLang="fi-FI" sz="800" b="1" baseline="0" dirty="0" err="1">
                <a:latin typeface="Verdana" panose="020B0604030504040204" pitchFamily="34" charset="0"/>
                <a:ea typeface="Verdana" panose="020B0604030504040204" pitchFamily="34" charset="0"/>
              </a:rPr>
              <a:t>Markera</a:t>
            </a:r>
            <a:r>
              <a:rPr lang="fi-FI" altLang="fi-FI" sz="800" b="1" baseline="0" dirty="0">
                <a:latin typeface="Verdana" panose="020B0604030504040204" pitchFamily="34" charset="0"/>
                <a:ea typeface="Verdana" panose="020B0604030504040204" pitchFamily="34" charset="0"/>
              </a:rPr>
              <a:t> </a:t>
            </a:r>
            <a:r>
              <a:rPr lang="fi-FI" altLang="fi-FI" sz="800" b="1" baseline="0" dirty="0" err="1">
                <a:latin typeface="Verdana" panose="020B0604030504040204" pitchFamily="34" charset="0"/>
                <a:ea typeface="Verdana" panose="020B0604030504040204" pitchFamily="34" charset="0"/>
              </a:rPr>
              <a:t>som</a:t>
            </a:r>
            <a:r>
              <a:rPr lang="fi-FI" altLang="fi-FI" sz="800" b="1" baseline="0" dirty="0">
                <a:latin typeface="Verdana" panose="020B0604030504040204" pitchFamily="34" charset="0"/>
                <a:ea typeface="Verdana" panose="020B0604030504040204" pitchFamily="34" charset="0"/>
              </a:rPr>
              <a:t> </a:t>
            </a:r>
            <a:r>
              <a:rPr lang="fi-FI" altLang="fi-FI" sz="800" b="1" baseline="0" dirty="0" err="1">
                <a:latin typeface="Verdana" panose="020B0604030504040204" pitchFamily="34" charset="0"/>
                <a:ea typeface="Verdana" panose="020B0604030504040204" pitchFamily="34" charset="0"/>
              </a:rPr>
              <a:t>utbildad</a:t>
            </a:r>
            <a:r>
              <a:rPr lang="fi-FI" altLang="fi-FI" sz="800" b="1" baseline="0" dirty="0">
                <a:latin typeface="Verdana" panose="020B0604030504040204" pitchFamily="34" charset="0"/>
                <a:ea typeface="Verdana" panose="020B0604030504040204" pitchFamily="34" charset="0"/>
              </a:rPr>
              <a:t>:</a:t>
            </a:r>
            <a:r>
              <a:rPr lang="fi-FI" altLang="fi-FI" sz="800" baseline="0" dirty="0">
                <a:latin typeface="Verdana" panose="020B0604030504040204" pitchFamily="34" charset="0"/>
                <a:ea typeface="Verdana" panose="020B0604030504040204" pitchFamily="34" charset="0"/>
              </a:rPr>
              <a:t> </a:t>
            </a:r>
            <a:r>
              <a:rPr lang="sv-SE" altLang="fi-FI" sz="800" baseline="0" dirty="0">
                <a:latin typeface="Verdana" panose="020B0604030504040204" pitchFamily="34" charset="0"/>
                <a:ea typeface="Verdana" panose="020B0604030504040204" pitchFamily="34" charset="0"/>
              </a:rPr>
              <a:t>Utbildaren markerar den frivilliga som utbildad i Oma Röda Korset. Om du inte vet hur man markerar som utbildad kan du kontakta ditt distrikt för att få hjälp. </a:t>
            </a:r>
          </a:p>
          <a:p>
            <a:pPr eaLnBrk="1" hangingPunct="1"/>
            <a:endParaRPr lang="fi-FI" sz="800" kern="1200" dirty="0">
              <a:solidFill>
                <a:schemeClr val="tx1"/>
              </a:solidFill>
              <a:effectLst/>
              <a:latin typeface="Verdana" panose="020B0604030504040204" pitchFamily="34" charset="0"/>
              <a:ea typeface="Verdana" panose="020B0604030504040204" pitchFamily="34" charset="0"/>
              <a:cs typeface="+mn-cs"/>
            </a:endParaRPr>
          </a:p>
          <a:p>
            <a:pPr eaLnBrk="1" hangingPunct="1"/>
            <a:r>
              <a:rPr lang="sv-SE" sz="800" kern="1200" dirty="0">
                <a:solidFill>
                  <a:schemeClr val="tx1"/>
                </a:solidFill>
                <a:effectLst/>
                <a:latin typeface="Verdana" panose="020B0604030504040204" pitchFamily="34" charset="0"/>
                <a:ea typeface="Verdana" panose="020B0604030504040204" pitchFamily="34" charset="0"/>
                <a:cs typeface="+mn-cs"/>
              </a:rPr>
              <a:t>Berätta här för nya frivilliga vad som händer efter att en </a:t>
            </a:r>
            <a:r>
              <a:rPr lang="sv-SE" sz="800" kern="1200" dirty="0" err="1">
                <a:solidFill>
                  <a:schemeClr val="tx1"/>
                </a:solidFill>
                <a:effectLst/>
                <a:latin typeface="Verdana" panose="020B0604030504040204" pitchFamily="34" charset="0"/>
                <a:ea typeface="Verdana" panose="020B0604030504040204" pitchFamily="34" charset="0"/>
                <a:cs typeface="+mn-cs"/>
              </a:rPr>
              <a:t>vänprofil</a:t>
            </a:r>
            <a:r>
              <a:rPr lang="sv-SE" sz="800" kern="1200" dirty="0">
                <a:solidFill>
                  <a:schemeClr val="tx1"/>
                </a:solidFill>
                <a:effectLst/>
                <a:latin typeface="Verdana" panose="020B0604030504040204" pitchFamily="34" charset="0"/>
                <a:ea typeface="Verdana" panose="020B0604030504040204" pitchFamily="34" charset="0"/>
                <a:cs typeface="+mn-cs"/>
              </a:rPr>
              <a:t> har skapats</a:t>
            </a:r>
            <a:r>
              <a:rPr lang="fi-FI" sz="800" kern="1200" dirty="0">
                <a:solidFill>
                  <a:schemeClr val="tx1"/>
                </a:solidFill>
                <a:effectLst/>
                <a:latin typeface="Verdana" panose="020B0604030504040204" pitchFamily="34" charset="0"/>
                <a:ea typeface="Verdana" panose="020B0604030504040204" pitchFamily="34" charset="0"/>
                <a:cs typeface="+mn-cs"/>
              </a:rPr>
              <a:t> (</a:t>
            </a:r>
            <a:r>
              <a:rPr lang="sv-SE" sz="800" kern="1200" dirty="0" err="1">
                <a:solidFill>
                  <a:schemeClr val="tx1"/>
                </a:solidFill>
                <a:effectLst/>
                <a:latin typeface="Verdana" panose="020B0604030504040204" pitchFamily="34" charset="0"/>
                <a:ea typeface="Verdana" panose="020B0604030504040204" pitchFamily="34" charset="0"/>
                <a:cs typeface="+mn-cs"/>
              </a:rPr>
              <a:t>vänmedling</a:t>
            </a:r>
            <a:r>
              <a:rPr lang="sv-SE" sz="800" kern="1200" dirty="0">
                <a:solidFill>
                  <a:schemeClr val="tx1"/>
                </a:solidFill>
                <a:effectLst/>
                <a:latin typeface="Verdana" panose="020B0604030504040204" pitchFamily="34" charset="0"/>
                <a:ea typeface="Verdana" panose="020B0604030504040204" pitchFamily="34" charset="0"/>
                <a:cs typeface="+mn-cs"/>
              </a:rPr>
              <a:t> kommer att kontakta och intervjua). </a:t>
            </a:r>
            <a:endParaRPr lang="fi-FI" sz="800" dirty="0">
              <a:latin typeface="Verdana" panose="020B0604030504040204" pitchFamily="34" charset="0"/>
              <a:ea typeface="Verdana" panose="020B0604030504040204" pitchFamily="34" charset="0"/>
            </a:endParaRPr>
          </a:p>
        </p:txBody>
      </p:sp>
      <p:sp>
        <p:nvSpPr>
          <p:cNvPr id="4" name="Dian numeron paikkamerkki 3"/>
          <p:cNvSpPr>
            <a:spLocks noGrp="1"/>
          </p:cNvSpPr>
          <p:nvPr>
            <p:ph type="sldNum" sz="quarter" idx="5"/>
          </p:nvPr>
        </p:nvSpPr>
        <p:spPr/>
        <p:txBody>
          <a:bodyPr/>
          <a:lstStyle/>
          <a:p>
            <a:fld id="{D9D1C9AF-C8A2-E248-9C2D-AAFE8E0C60B5}" type="slidenum">
              <a:rPr lang="fi-FI" smtClean="0"/>
              <a:t>29</a:t>
            </a:fld>
            <a:endParaRPr lang="fi-FI"/>
          </a:p>
        </p:txBody>
      </p:sp>
    </p:spTree>
    <p:extLst>
      <p:ext uri="{BB962C8B-B14F-4D97-AF65-F5344CB8AC3E}">
        <p14:creationId xmlns:p14="http://schemas.microsoft.com/office/powerpoint/2010/main" val="24034761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pPr marL="0" indent="0" algn="l" rtl="0" eaLnBrk="1" hangingPunct="1">
              <a:buFontTx/>
              <a:buNone/>
            </a:pPr>
            <a:r>
              <a:rPr lang="sv-fi" b="1" i="0" u="none" baseline="0" dirty="0"/>
              <a:t>Video bara på finska</a:t>
            </a:r>
            <a:r>
              <a:rPr lang="sv-fi" b="0" i="0" u="none" baseline="0" dirty="0"/>
              <a:t>: </a:t>
            </a:r>
            <a:r>
              <a:rPr lang="sv-fi" b="0" i="0" u="none" baseline="0" dirty="0">
                <a:hlinkClick r:id="rId3"/>
              </a:rPr>
              <a:t>/https://www.sprth.com/korttiomaan</a:t>
            </a:r>
            <a:endParaRPr lang="sv-fi" altLang="fi-FI" baseline="0" dirty="0"/>
          </a:p>
          <a:p>
            <a:pPr marL="0" indent="0" algn="l" rtl="0" eaLnBrk="1" hangingPunct="1">
              <a:buFontTx/>
              <a:buNone/>
            </a:pPr>
            <a:endParaRPr lang="sv-fi" altLang="fi-FI" baseline="0" dirty="0"/>
          </a:p>
          <a:p>
            <a:pPr marL="0" indent="0" algn="l" rtl="0" eaLnBrk="1" hangingPunct="1">
              <a:buFontTx/>
              <a:buNone/>
            </a:pPr>
            <a:r>
              <a:rPr lang="sv-fi" b="0" i="0" u="none" baseline="0" dirty="0"/>
              <a:t>Utbildaren visar adressen rodakorset.fi/oma och presenterar hur man går till väga för att skapa en vänprofil.</a:t>
            </a:r>
            <a:br>
              <a:rPr lang="sv-fi" baseline="0" dirty="0"/>
            </a:br>
            <a:br>
              <a:rPr lang="sv-fi" baseline="0" dirty="0"/>
            </a:br>
            <a:r>
              <a:rPr lang="sv-fi" b="0" i="0" u="none" baseline="0" dirty="0"/>
              <a:t>På videon ser man hur man får fram de egna uppgifterna i förmedlingen efter att man skapat profilen.</a:t>
            </a:r>
            <a:br>
              <a:rPr lang="sv-fi" baseline="0" dirty="0"/>
            </a:br>
            <a:endParaRPr lang="sv-fi" altLang="fi-FI" baseline="0" dirty="0"/>
          </a:p>
          <a:p>
            <a:pPr marL="0" indent="0" algn="l" rtl="0" eaLnBrk="1" hangingPunct="1">
              <a:buFontTx/>
              <a:buNone/>
            </a:pPr>
            <a:r>
              <a:rPr lang="sv-fi" b="0" i="0" u="none" baseline="0" dirty="0"/>
              <a:t>Om deltagarna vill kan de samtidigt fylla i sina egna vänprofiler.  </a:t>
            </a:r>
          </a:p>
          <a:p>
            <a:pPr marL="171450" indent="-171450" algn="l" rtl="0" eaLnBrk="1" hangingPunct="1">
              <a:buFontTx/>
              <a:buChar char="-"/>
            </a:pPr>
            <a:endParaRPr lang="sv-fi" altLang="fi-FI" baseline="0" dirty="0"/>
          </a:p>
          <a:p>
            <a:pPr marL="0" indent="0" algn="l" rtl="0" eaLnBrk="1" hangingPunct="1">
              <a:buFontTx/>
              <a:buNone/>
            </a:pPr>
            <a:r>
              <a:rPr lang="sv-fi" b="0" i="0" u="none" baseline="0" dirty="0"/>
              <a:t>Det är viktigt att utbildaren påminner deltagarna om att de ska kryssa för kön. Om könet inte spelar någon roll, kryssar man för alla men alla fält får inte lämnas tomma.</a:t>
            </a:r>
            <a:br>
              <a:rPr lang="sv-fi" baseline="0" dirty="0"/>
            </a:br>
            <a:br>
              <a:rPr lang="sv-fi" baseline="0" dirty="0"/>
            </a:br>
            <a:r>
              <a:rPr lang="sv-fi" b="0" i="0" u="none" baseline="0" dirty="0"/>
              <a:t>Det är bra om utbildaren poängterar att utbildade frivilliga kan, medan de fyller i sina vänprofiler, välja flera verksamhetsformer som intresserar dem (kan också agera i flera olika uppgifter): </a:t>
            </a:r>
          </a:p>
          <a:p>
            <a:pPr marL="628650" lvl="1" indent="-171450" algn="l" rtl="0" eaLnBrk="1" hangingPunct="1">
              <a:buFontTx/>
              <a:buChar char="-"/>
            </a:pPr>
            <a:r>
              <a:rPr lang="sv-fi" b="0" i="0" u="none" baseline="0" dirty="0"/>
              <a:t>som vän på tu man hand </a:t>
            </a:r>
          </a:p>
          <a:p>
            <a:pPr marL="628650" lvl="1" indent="-171450" algn="l" rtl="0" eaLnBrk="1" hangingPunct="1">
              <a:buFontTx/>
              <a:buChar char="-"/>
            </a:pPr>
            <a:r>
              <a:rPr lang="sv-fi" b="0" i="0" u="none" baseline="0" dirty="0"/>
              <a:t>leda en grupp</a:t>
            </a:r>
          </a:p>
          <a:p>
            <a:pPr marL="628650" lvl="1" indent="-171450" algn="l" rtl="0" eaLnBrk="1" hangingPunct="1">
              <a:buFontTx/>
              <a:buChar char="-"/>
            </a:pPr>
            <a:r>
              <a:rPr lang="sv-fi" b="0" i="0" u="none" baseline="0" dirty="0"/>
              <a:t>arbeta som vänförmedlare</a:t>
            </a:r>
          </a:p>
          <a:p>
            <a:pPr marL="628650" lvl="1" indent="-171450" algn="l" rtl="0" eaLnBrk="1" hangingPunct="1">
              <a:buFontTx/>
              <a:buChar char="-"/>
            </a:pPr>
            <a:r>
              <a:rPr lang="sv-fi" b="0" i="0" u="none" baseline="0" dirty="0"/>
              <a:t>som nätvän (kräver en avlagd introduktion på nätet som självstudier. Finns här: https://rednet.punainenristi.fi/verkkoystavienperehdytys Kontaktuppgifter till den riksomfattande nätvänförmedlingen: verkkoystava@redcross.fi  )</a:t>
            </a:r>
          </a:p>
          <a:p>
            <a:pPr marL="628650" lvl="1" indent="-171450" algn="l" rtl="0" eaLnBrk="1" hangingPunct="1">
              <a:buFontTx/>
              <a:buChar char="-"/>
            </a:pPr>
            <a:r>
              <a:rPr lang="sv-fi" b="0" i="0" u="none" baseline="0" dirty="0"/>
              <a:t>besöka asylförläggningar</a:t>
            </a:r>
          </a:p>
          <a:p>
            <a:pPr marL="628650" lvl="1" indent="-171450" algn="l" rtl="0" eaLnBrk="1" hangingPunct="1">
              <a:buFontTx/>
              <a:buChar char="-"/>
            </a:pPr>
            <a:r>
              <a:rPr lang="sv-fi" b="0" i="0" u="none" baseline="0" dirty="0"/>
              <a:t>arbeta i engångsartade uppgifter inom vänverksamheten</a:t>
            </a:r>
          </a:p>
          <a:p>
            <a:pPr marL="628650" lvl="1" indent="-171450" algn="l" rtl="0" eaLnBrk="1" hangingPunct="1">
              <a:buFontTx/>
              <a:buChar char="-"/>
            </a:pPr>
            <a:r>
              <a:rPr lang="sv-fi" b="0" i="0" u="none" baseline="0" dirty="0"/>
              <a:t>i första insatsen-uppdrag – om den frivilliga kryssar för detta, kan man ta kontakt med hen om det behövs frivilliga till exempel vid olyckor eller i undantagssituationer.</a:t>
            </a:r>
            <a:endParaRPr lang="sv-fi" dirty="0"/>
          </a:p>
          <a:p>
            <a:endParaRPr lang="fi-FI" sz="800" dirty="0">
              <a:latin typeface="Verdana" panose="020B0604030504040204" pitchFamily="34" charset="0"/>
              <a:ea typeface="Verdana" panose="020B0604030504040204" pitchFamily="34" charset="0"/>
            </a:endParaRPr>
          </a:p>
        </p:txBody>
      </p:sp>
      <p:sp>
        <p:nvSpPr>
          <p:cNvPr id="4" name="Dian numeron paikkamerkki 3"/>
          <p:cNvSpPr>
            <a:spLocks noGrp="1"/>
          </p:cNvSpPr>
          <p:nvPr>
            <p:ph type="sldNum" sz="quarter" idx="5"/>
          </p:nvPr>
        </p:nvSpPr>
        <p:spPr/>
        <p:txBody>
          <a:bodyPr/>
          <a:lstStyle/>
          <a:p>
            <a:fld id="{D9D1C9AF-C8A2-E248-9C2D-AAFE8E0C60B5}" type="slidenum">
              <a:rPr lang="fi-FI" smtClean="0"/>
              <a:t>30</a:t>
            </a:fld>
            <a:endParaRPr lang="fi-FI"/>
          </a:p>
        </p:txBody>
      </p:sp>
    </p:spTree>
    <p:extLst>
      <p:ext uri="{BB962C8B-B14F-4D97-AF65-F5344CB8AC3E}">
        <p14:creationId xmlns:p14="http://schemas.microsoft.com/office/powerpoint/2010/main" val="15298369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sv-SE" sz="1050" b="1" dirty="0"/>
              <a:t>Tips för </a:t>
            </a:r>
            <a:r>
              <a:rPr lang="sv-SE" sz="1050" b="1" dirty="0" err="1"/>
              <a:t>onlineutbildningens</a:t>
            </a:r>
            <a:r>
              <a:rPr lang="sv-SE" sz="1050" b="1" dirty="0"/>
              <a:t> instruktör: </a:t>
            </a:r>
            <a:r>
              <a:rPr lang="sv-SE" sz="1050" dirty="0"/>
              <a:t>Skapa ett </a:t>
            </a:r>
            <a:r>
              <a:rPr lang="sv-SE" sz="1050" dirty="0" err="1"/>
              <a:t>ordmoln</a:t>
            </a:r>
            <a:r>
              <a:rPr lang="sv-SE" sz="1050" dirty="0"/>
              <a:t> i Teams så att deltagarna kan skriva sina viktiga punkter i svarsfältet.</a:t>
            </a:r>
            <a:endParaRPr lang="sv-FI" sz="1050" b="1" kern="1200" dirty="0">
              <a:solidFill>
                <a:schemeClr val="tx1"/>
              </a:solidFill>
              <a:latin typeface="+mn-lt"/>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lang="sv-FI" sz="1050" b="1" kern="1200" dirty="0">
              <a:solidFill>
                <a:schemeClr val="tx1"/>
              </a:solidFill>
              <a:latin typeface="+mn-lt"/>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sv-FI" sz="1050" b="1" kern="1200" dirty="0">
                <a:solidFill>
                  <a:schemeClr val="tx1"/>
                </a:solidFill>
                <a:latin typeface="+mn-lt"/>
                <a:ea typeface="+mn-ea"/>
                <a:cs typeface="+mn-cs"/>
              </a:rPr>
              <a:t>Det frivilligas eget välmående </a:t>
            </a:r>
            <a:r>
              <a:rPr lang="sv-FI" sz="1050" b="1" dirty="0">
                <a:latin typeface="+mn-lt"/>
              </a:rPr>
              <a:t>– Vad betyder det i vänverksamheten?</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sv-FI" sz="1050"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sv-FI" sz="1050" dirty="0"/>
              <a:t>Det beror på den frivilliga vänverksamhetens karaktär och på personen hur mycket återhämtning det behövs efter eller under mötet. Oftast ger mötet mycket för båda parterna. Men kom ihåg att den lyssnande parten, den frivilliga, tar emot alla känslor och samlar dem som i en skål. Särskilt om vänkunden producerar mycket negativt prat kan lyssnings- och mottagningsskålen snabbt fyllas. Kom ihåg att se till att du tömmer din lyssningsskål.</a:t>
            </a:r>
            <a:endParaRPr lang="sv-FI" altLang="fi-FI" sz="1050" dirty="0"/>
          </a:p>
          <a:p>
            <a:endParaRPr lang="sv-FI" altLang="fi-FI" sz="1050" dirty="0"/>
          </a:p>
          <a:p>
            <a:r>
              <a:rPr lang="sv-FI" sz="1050" dirty="0"/>
              <a:t>Vi kan också lära oss tekniker som fungerar på tankenivå, ”ritualer” som fungerar för de flesta: till exempel om mötet har känts tungt av någon orsak och du har förlorat energi under mötet (kom ihåg att du ofta får energi av mötet!) är det bra att göra en egen ritual, till exempel gå förbi (eller under) något föremål, såsom ett träd, en lyktstolpe osv. och samtidigt föreställa dig att du går genom en rengörande dusch, som tar bort den tunga känslan och avslutar mötet och för dig till ren mark. Det går att utveckla andra motsvarande metoder enligt din självkännedom. </a:t>
            </a:r>
          </a:p>
          <a:p>
            <a:endParaRPr lang="sv-FI" altLang="fi-FI" sz="1050" dirty="0"/>
          </a:p>
          <a:p>
            <a:pPr eaLnBrk="1" hangingPunct="1">
              <a:defRPr/>
            </a:pPr>
            <a:r>
              <a:rPr lang="sv-FI" sz="1050" dirty="0"/>
              <a:t>Hurdana saker är lätta att lyssna till? Hurdana saker belastar den frivilliga som lyssnar till dem? De här frågorna kan gruppen tillsammans fundera över, om det finns tid och om det är lätt att diskutera med gruppen.</a:t>
            </a:r>
            <a:endParaRPr lang="sv-FI" altLang="fi-FI" sz="1050" dirty="0"/>
          </a:p>
          <a:p>
            <a:pPr eaLnBrk="1" hangingPunct="1">
              <a:defRPr/>
            </a:pPr>
            <a:endParaRPr lang="sv-FI" altLang="fi-FI" sz="1050" dirty="0"/>
          </a:p>
          <a:p>
            <a:pPr eaLnBrk="1" hangingPunct="1">
              <a:defRPr/>
            </a:pPr>
            <a:r>
              <a:rPr lang="sv-FI" sz="1050" dirty="0"/>
              <a:t>Det är bra att komma ihåg att det är mycket viktigt för vänkunden att lyssna och diskutera både svåra och lätta och roliga saker. Det behövs inget annat än förmågan att lyssna. I ämnen som den frivilliga har svårt att ta ställning till på grund av sina värderingar eller Röda Korsets principer, kan den frivilliga fokusera på att lyssna, lämna ställningstagandena öppna och i stället fundera över ”hur är det nu riktigt?”. Svåra diskussionsämnen kan till exempel vara livskriser, skilsmässor, då närstående avlider, sjukdomar och behandlingar, religioner, ideologier, politik, och krig-, vålds- och liknande nyheter. Lätta ämnen är minnen från olika livshändelser, roliga kåserier och historier, berättelser om hur det var förr och hur man gjorde saker, aktuella fenomen, de sociala medierna, webbteman, neutrala nyheter, detaljer som gäller vännens liv, intressen och hobbyer. Den frivilliga uppmuntrar till samtal om neutrala och roliga ämnen. Riktigt svåra ämnen ska berättas för en yrkesutbildad person (en psykolog eller terapeut) som kommenterar dem (även i sådana här fall kan den frivilliga hänvisa till spelreglerna).</a:t>
            </a:r>
            <a:endParaRPr lang="sv-FI" altLang="fi-FI" sz="1050" dirty="0"/>
          </a:p>
          <a:p>
            <a:pPr eaLnBrk="1" hangingPunct="1">
              <a:defRPr/>
            </a:pPr>
            <a:endParaRPr lang="sv-FI" altLang="fi-FI" sz="1050" dirty="0"/>
          </a:p>
          <a:p>
            <a:pPr eaLnBrk="1" hangingPunct="1">
              <a:defRPr/>
            </a:pPr>
            <a:r>
              <a:rPr lang="sv-FI" sz="1050" dirty="0"/>
              <a:t>I en del fall kan det vara skäl för den frivilliga att tillsammans med vännen fundera över var det kan finnas professionell hjälp (information t.ex. om kristelefoner, priser, nummer och klockslag, annat). Den frivilliga kan även följa med som stöd till hälsovårdscentralen för att hitta hjälp.</a:t>
            </a:r>
          </a:p>
          <a:p>
            <a:pPr eaLnBrk="1" hangingPunct="1">
              <a:defRPr/>
            </a:pPr>
            <a:endParaRPr lang="sv-FI" altLang="fi-FI" sz="1050" dirty="0"/>
          </a:p>
          <a:p>
            <a:pPr eaLnBrk="1" hangingPunct="1">
              <a:defRPr/>
            </a:pPr>
            <a:r>
              <a:rPr lang="sv-FI" sz="1050" dirty="0"/>
              <a:t>KOM IHÅG: Den frivilliga vännen agerar med färdigheterna hos en vanlig människa. Den frivilliga är ingen professionell hjälpare! Den frivilliga vännen är aldrig ansvarig för hjälptagarnas välmående.</a:t>
            </a:r>
          </a:p>
          <a:p>
            <a:pPr eaLnBrk="1" hangingPunct="1">
              <a:defRPr/>
            </a:pPr>
            <a:endParaRPr lang="sv-FI" altLang="fi-FI" sz="1050" dirty="0"/>
          </a:p>
          <a:p>
            <a:pPr eaLnBrk="1" hangingPunct="1">
              <a:defRPr/>
            </a:pPr>
            <a:r>
              <a:rPr lang="sv-FI" sz="1050" dirty="0"/>
              <a:t>Vilka metoder finns det för återhämtning? Vad funkar för dig? </a:t>
            </a:r>
          </a:p>
          <a:p>
            <a:pPr eaLnBrk="1" hangingPunct="1">
              <a:defRPr/>
            </a:pPr>
            <a:endParaRPr lang="sv-FI" altLang="fi-FI" sz="1050"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sv-FI" sz="1050" dirty="0"/>
              <a:t>Det är viktigt för den frivilliga att identifiera sina resurser och metoder för återhämtning.</a:t>
            </a:r>
            <a:endParaRPr lang="sv-FI" altLang="fi-FI" sz="1050" dirty="0"/>
          </a:p>
          <a:p>
            <a:pPr eaLnBrk="1" hangingPunct="1">
              <a:defRPr/>
            </a:pPr>
            <a:endParaRPr lang="sv-FI" altLang="fi-FI" sz="1050" dirty="0"/>
          </a:p>
          <a:p>
            <a:pPr eaLnBrk="1" hangingPunct="1">
              <a:defRPr/>
            </a:pPr>
            <a:r>
              <a:rPr lang="sv-FI" sz="1050" dirty="0"/>
              <a:t>Ibland kan det behövas en paus. Du ska komma överens om pausen med vänförmedlingen och vännen och inte bara undvika att dyka upp utan förklaring.</a:t>
            </a:r>
            <a:endParaRPr lang="fi-FI" altLang="fi-FI" sz="800" b="0" u="sng" dirty="0">
              <a:latin typeface="Verdana"/>
              <a:ea typeface="Verdana"/>
            </a:endParaRPr>
          </a:p>
        </p:txBody>
      </p:sp>
      <p:sp>
        <p:nvSpPr>
          <p:cNvPr id="4" name="Dian numeron paikkamerkki 3"/>
          <p:cNvSpPr>
            <a:spLocks noGrp="1"/>
          </p:cNvSpPr>
          <p:nvPr>
            <p:ph type="sldNum" sz="quarter" idx="5"/>
          </p:nvPr>
        </p:nvSpPr>
        <p:spPr/>
        <p:txBody>
          <a:bodyPr/>
          <a:lstStyle/>
          <a:p>
            <a:fld id="{D9D1C9AF-C8A2-E248-9C2D-AAFE8E0C60B5}" type="slidenum">
              <a:rPr lang="fi-FI" smtClean="0"/>
              <a:t>31</a:t>
            </a:fld>
            <a:endParaRPr lang="fi-FI"/>
          </a:p>
        </p:txBody>
      </p:sp>
    </p:spTree>
    <p:extLst>
      <p:ext uri="{BB962C8B-B14F-4D97-AF65-F5344CB8AC3E}">
        <p14:creationId xmlns:p14="http://schemas.microsoft.com/office/powerpoint/2010/main" val="134342618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pPr marL="171450" indent="-171450" eaLnBrk="1" hangingPunct="1">
              <a:buFont typeface="Arial" panose="020B0604020202020204" pitchFamily="34" charset="0"/>
              <a:buChar char="•"/>
            </a:pPr>
            <a:r>
              <a:rPr lang="sv-FI" sz="800" b="1" dirty="0"/>
              <a:t>Vänförmedlingen:</a:t>
            </a:r>
            <a:r>
              <a:rPr lang="sv-FI" sz="800" dirty="0"/>
              <a:t> förmedlar frivilliga vänner till vänkunderna. Vännens närstöd på avdelningen, kan kontaktas i vilka frågor som helst. Här kan du berätta närmare om vänförmedlingen på din avdelning och ge kontaktuppgifterna dit. Det vore bra att få någon av avdelningens vänförmedlare som kan komma och presentera sig.</a:t>
            </a:r>
            <a:endParaRPr lang="sv-FI" sz="800" b="0" dirty="0"/>
          </a:p>
          <a:p>
            <a:pPr marL="171450" indent="-171450" eaLnBrk="1" hangingPunct="1">
              <a:buFont typeface="Arial" panose="020B0604020202020204" pitchFamily="34" charset="0"/>
              <a:buChar char="•"/>
            </a:pPr>
            <a:endParaRPr lang="sv-FI" sz="800" b="0" dirty="0"/>
          </a:p>
          <a:p>
            <a:pPr marL="171450" indent="-171450" eaLnBrk="1" hangingPunct="1">
              <a:buFont typeface="Arial" panose="020B0604020202020204" pitchFamily="34" charset="0"/>
              <a:buChar char="•"/>
            </a:pPr>
            <a:r>
              <a:rPr lang="sv-FI" sz="800" b="1" dirty="0"/>
              <a:t>Utbildningar: </a:t>
            </a:r>
            <a:r>
              <a:rPr lang="sv-FI" sz="800" dirty="0"/>
              <a:t>det erbjuds många tilläggsutbildningar för vännerna (mer på nästa dia). Du kommer väl ihåg att det finns en fortsättningskurs för kursen där vi närmare behandlar sociala situationer, utmanande situationer och den frivilligas välmående.</a:t>
            </a:r>
          </a:p>
          <a:p>
            <a:pPr marL="171450" indent="-171450" eaLnBrk="1" hangingPunct="1">
              <a:buFont typeface="Arial" panose="020B0604020202020204" pitchFamily="34" charset="0"/>
              <a:buChar char="•"/>
            </a:pPr>
            <a:endParaRPr lang="sv-FI" sz="800" b="1" dirty="0"/>
          </a:p>
          <a:p>
            <a:pPr marL="171450" indent="-171450" eaLnBrk="1" hangingPunct="1">
              <a:buFont typeface="Arial" panose="020B0604020202020204" pitchFamily="34" charset="0"/>
              <a:buChar char="•"/>
            </a:pPr>
            <a:r>
              <a:rPr lang="sv-FI" sz="800" b="1" dirty="0"/>
              <a:t>Vännernas styrkering: </a:t>
            </a:r>
            <a:r>
              <a:rPr lang="sv-FI" sz="800" dirty="0"/>
              <a:t>På din avdelning sammanträder en stödgrupp för de frivilliga vännerna. Använd den, regelbundet. Det lönar sig även att utbyta e-postadresser eller skapa en WhatsApp-grupp för den här kursgruppen, så kan ni få stöd av varandra. Konfidentiella saker måste kunna lättas på någonstans. Kom ihåg att även respektera vänkundens integritet i diskussioner med andra frivilliga.</a:t>
            </a:r>
          </a:p>
          <a:p>
            <a:pPr marL="171450" indent="-171450" eaLnBrk="1" hangingPunct="1">
              <a:buFont typeface="Arial" panose="020B0604020202020204" pitchFamily="34" charset="0"/>
              <a:buChar char="•"/>
            </a:pPr>
            <a:endParaRPr lang="sv-FI" sz="800" b="1" dirty="0"/>
          </a:p>
          <a:p>
            <a:pPr marL="171450" indent="-171450" eaLnBrk="1" hangingPunct="1">
              <a:buFont typeface="Arial" panose="020B0604020202020204" pitchFamily="34" charset="0"/>
              <a:buChar char="•"/>
            </a:pPr>
            <a:r>
              <a:rPr lang="sv-FI" sz="800" b="1" dirty="0"/>
              <a:t>Arbetshandledning vid behov: </a:t>
            </a:r>
            <a:r>
              <a:rPr lang="sv-FI" sz="800" dirty="0"/>
              <a:t>I väldigt utmanande situationer har vännen rätt att få arbetshandledning via distriktet. Kom överens om saken på förhand med vänförmedlingen.</a:t>
            </a:r>
          </a:p>
          <a:p>
            <a:pPr marL="171450" indent="-171450" eaLnBrk="1" hangingPunct="1">
              <a:buFont typeface="Arial" panose="020B0604020202020204" pitchFamily="34" charset="0"/>
              <a:buChar char="•"/>
            </a:pPr>
            <a:endParaRPr lang="sv-FI" sz="800" b="1" dirty="0"/>
          </a:p>
          <a:p>
            <a:pPr marL="171450" indent="-171450" eaLnBrk="1" hangingPunct="1">
              <a:buFont typeface="Arial" panose="020B0604020202020204" pitchFamily="34" charset="0"/>
              <a:buChar char="•"/>
            </a:pPr>
            <a:r>
              <a:rPr lang="sv-FI" sz="800" b="1" dirty="0"/>
              <a:t>De frivilligas försäkring: </a:t>
            </a:r>
            <a:r>
              <a:rPr lang="sv-FI" sz="800" kern="1200" dirty="0">
                <a:solidFill>
                  <a:schemeClr val="tx1"/>
                </a:solidFill>
                <a:effectLst/>
                <a:latin typeface="+mn-lt"/>
              </a:rPr>
              <a:t>Röda Korsets alla frivilliga är försäkrade.Olycksförsäkringen täcker personolyckor som den frivilliga råkar utför under verksamheten och vårdkostnaderna för dessa, men inte föremålsskador. Ansvarsförsäkringen ersätter person- och föremålsskador som sker för vänkunden vid hjälpen. Mer information ges av avdelningen eller på </a:t>
            </a:r>
            <a:r>
              <a:rPr lang="fi-FI" sz="800" u="sng" kern="1200" dirty="0">
                <a:solidFill>
                  <a:schemeClr val="tx1"/>
                </a:solidFill>
                <a:effectLst/>
                <a:latin typeface="+mn-lt"/>
                <a:ea typeface="+mn-ea"/>
                <a:cs typeface="+mn-cs"/>
                <a:hlinkClick r:id="rId3"/>
              </a:rPr>
              <a:t>https://rednet.rodakorset.fi/forsakringar</a:t>
            </a:r>
            <a:endParaRPr lang="fi-FI" sz="800" kern="1200" dirty="0">
              <a:solidFill>
                <a:schemeClr val="tx1"/>
              </a:solidFill>
              <a:effectLst/>
              <a:latin typeface="+mn-lt"/>
              <a:ea typeface="+mn-ea"/>
              <a:cs typeface="+mn-cs"/>
            </a:endParaRPr>
          </a:p>
        </p:txBody>
      </p:sp>
      <p:sp>
        <p:nvSpPr>
          <p:cNvPr id="4" name="Dian numeron paikkamerkki 3"/>
          <p:cNvSpPr>
            <a:spLocks noGrp="1"/>
          </p:cNvSpPr>
          <p:nvPr>
            <p:ph type="sldNum" sz="quarter" idx="5"/>
          </p:nvPr>
        </p:nvSpPr>
        <p:spPr/>
        <p:txBody>
          <a:bodyPr/>
          <a:lstStyle/>
          <a:p>
            <a:fld id="{D9D1C9AF-C8A2-E248-9C2D-AAFE8E0C60B5}" type="slidenum">
              <a:rPr lang="fi-FI" smtClean="0"/>
              <a:t>32</a:t>
            </a:fld>
            <a:endParaRPr lang="fi-FI"/>
          </a:p>
        </p:txBody>
      </p:sp>
    </p:spTree>
    <p:extLst>
      <p:ext uri="{BB962C8B-B14F-4D97-AF65-F5344CB8AC3E}">
        <p14:creationId xmlns:p14="http://schemas.microsoft.com/office/powerpoint/2010/main" val="53852865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pPr eaLnBrk="1" hangingPunct="1"/>
            <a:r>
              <a:rPr lang="sv-FI" sz="800" b="1" dirty="0"/>
              <a:t>Tål osäkerheten i början.  </a:t>
            </a:r>
            <a:r>
              <a:rPr lang="sv-FI" sz="800" dirty="0"/>
              <a:t>Det viktiga är att vara medveten om betydelsen av det första intrycket, oavsett om det sker hemma hos vännen, i Röda Korsets lokaler, på en offentlig plats eller på webben. Till en början sätter mötena inte nödvändigtvis igång som du tänkt dig (t.ex. på grund av nervositet), vilket kan leda till hur det i fortsättningen känns att möta vännen. Det lönar sig ändå att ge en ny relation tid, och att inte dra för långt gående slutsatser. Första intrycket berättar alltid inte hela sanningen.</a:t>
            </a:r>
          </a:p>
          <a:p>
            <a:pPr eaLnBrk="1" hangingPunct="1"/>
            <a:r>
              <a:rPr lang="sv-FI" sz="800" dirty="0"/>
              <a:t>Det här gäller även våra förhållningssätt och attityder och att vi är medvetna om dem, samt att vi visar första reaktionerna. Vid besök hos en vän lönar det sig att komma ihåg att inte i misstag orsaka uppståndelse i ett hem som inte motsvarar din uppfattning om en trivsam bostad. Även vännens sätt att kommunicera och meddela sig kan avvika från det du är van vid. Det kan ta en stund att lära känna och förstå den andras meddelanden. </a:t>
            </a:r>
          </a:p>
          <a:p>
            <a:pPr eaLnBrk="1" hangingPunct="1"/>
            <a:endParaRPr lang="sv-FI" altLang="fi-FI" sz="800" dirty="0"/>
          </a:p>
          <a:p>
            <a:pPr eaLnBrk="1" hangingPunct="1"/>
            <a:r>
              <a:rPr lang="sv-FI" sz="800" b="1" dirty="0"/>
              <a:t>Om engagemanget och ivern. </a:t>
            </a:r>
            <a:r>
              <a:rPr lang="sv-FI" sz="800" dirty="0"/>
              <a:t>Båda är bra saker. Ivern är en mäktig kraft. Och den innehåller även en stolthet över det du är ivrig över. Men när du är ivrig lönar det sig även att komma ihåg det längre siktet: att kunna vara ivrig och stolt länge. Så lova inte i ivern att du alltid finns tillgänglig och att det går att ringa dig natt och dag och att du kan träffas flera gånger i veckan. Håll huvudet kallt och </a:t>
            </a:r>
            <a:r>
              <a:rPr lang="sv-FI" sz="800" u="sng" dirty="0"/>
              <a:t>lova alltid mindre än vad du planerat att genomföra.</a:t>
            </a:r>
            <a:r>
              <a:rPr lang="sv-FI" sz="800" dirty="0"/>
              <a:t> Lova att ni träffas cirka en gång i månaden fast du tänkt dig att kunna träffas en gång i veckan. Så hålls era bådas humör bra och du kan överraska genom att göra mer än du bundit dig vid.</a:t>
            </a:r>
          </a:p>
          <a:p>
            <a:pPr eaLnBrk="1" hangingPunct="1"/>
            <a:endParaRPr lang="sv-FI" altLang="fi-FI" sz="800" dirty="0"/>
          </a:p>
          <a:p>
            <a:pPr eaLnBrk="1" hangingPunct="1"/>
            <a:r>
              <a:rPr lang="sv-FI" sz="800" dirty="0"/>
              <a:t>Om det är svårt att avsluta mötena kan du redan i början säga hur länge du är tillgänglig just idag. Då vet båda parterna om det och du kan sedan hänvisa till detta om det behövs. </a:t>
            </a:r>
          </a:p>
          <a:p>
            <a:pPr eaLnBrk="1" hangingPunct="1"/>
            <a:r>
              <a:rPr lang="sv-FI" sz="800" dirty="0"/>
              <a:t>En del tycker att det inte alls är lönt att mötas om man har bråttom. Välj själv. Du kan även berätta att du trots brådskan vill snabbt vill höra hur det står till med din vän eller träffa denne. Om möjligt ska du berätta att det är lugnare nästa gång, men lova inte att du då finns tillgänglig för en längre träff än vanligt, om du inte redan reserverat tid för detta i din kalender. Om din tidtabell plötsligt ändras ska du avboka träffen i god tid. Du skippar väl en träff endast av mycket tvingande orsaker. Gör alltså alltid det du lovar. Vänverksamheten är viktig och detta visas genom tillförlitligt beteende. </a:t>
            </a:r>
          </a:p>
          <a:p>
            <a:pPr eaLnBrk="1" hangingPunct="1"/>
            <a:endParaRPr lang="sv-FI" sz="800" dirty="0"/>
          </a:p>
          <a:p>
            <a:pPr eaLnBrk="1" hangingPunct="1"/>
            <a:r>
              <a:rPr lang="sv-SE" sz="800" b="1" dirty="0"/>
              <a:t>Om vänverksamheten blir för betungande för dig eller om du av någon annan orsak vill sluta som frivillig vän, har du all rätt att göra det. I sådana situationer ska du komma ihåg att alltid kontakta </a:t>
            </a:r>
            <a:r>
              <a:rPr lang="sv-SE" sz="800" b="1" dirty="0" err="1"/>
              <a:t>vänförmedlaren</a:t>
            </a:r>
            <a:r>
              <a:rPr lang="sv-SE" sz="800" b="1" dirty="0"/>
              <a:t>.</a:t>
            </a:r>
          </a:p>
          <a:p>
            <a:pPr eaLnBrk="1" hangingPunct="1"/>
            <a:endParaRPr lang="sv-FI" sz="800" dirty="0"/>
          </a:p>
          <a:p>
            <a:pPr marL="0" marR="0" lvl="0" indent="0" algn="l" defTabSz="914400" rtl="0" eaLnBrk="1" fontAlgn="base" latinLnBrk="0" hangingPunct="1">
              <a:lnSpc>
                <a:spcPct val="100000"/>
              </a:lnSpc>
              <a:spcBef>
                <a:spcPct val="30000"/>
              </a:spcBef>
              <a:spcAft>
                <a:spcPct val="0"/>
              </a:spcAft>
              <a:buClrTx/>
              <a:buSzTx/>
              <a:buFontTx/>
              <a:buNone/>
              <a:tabLst/>
              <a:defRPr/>
            </a:pPr>
            <a:endParaRPr lang="fi-FI" sz="800" dirty="0">
              <a:latin typeface="Verdana" panose="020B0604030504040204" pitchFamily="34" charset="0"/>
              <a:ea typeface="Verdana" panose="020B0604030504040204" pitchFamily="34" charset="0"/>
            </a:endParaRPr>
          </a:p>
        </p:txBody>
      </p:sp>
      <p:sp>
        <p:nvSpPr>
          <p:cNvPr id="4" name="Dian numeron paikkamerkki 3"/>
          <p:cNvSpPr>
            <a:spLocks noGrp="1"/>
          </p:cNvSpPr>
          <p:nvPr>
            <p:ph type="sldNum" sz="quarter" idx="5"/>
          </p:nvPr>
        </p:nvSpPr>
        <p:spPr/>
        <p:txBody>
          <a:bodyPr/>
          <a:lstStyle/>
          <a:p>
            <a:fld id="{D9D1C9AF-C8A2-E248-9C2D-AAFE8E0C60B5}" type="slidenum">
              <a:rPr lang="fi-FI" smtClean="0"/>
              <a:t>33</a:t>
            </a:fld>
            <a:endParaRPr lang="fi-FI"/>
          </a:p>
        </p:txBody>
      </p:sp>
    </p:spTree>
    <p:extLst>
      <p:ext uri="{BB962C8B-B14F-4D97-AF65-F5344CB8AC3E}">
        <p14:creationId xmlns:p14="http://schemas.microsoft.com/office/powerpoint/2010/main" val="239377182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pPr>
              <a:lnSpc>
                <a:spcPct val="107000"/>
              </a:lnSpc>
              <a:spcAft>
                <a:spcPts val="800"/>
              </a:spcAft>
            </a:pPr>
            <a:r>
              <a:rPr lang="sv-FI" sz="800" dirty="0">
                <a:effectLst/>
                <a:latin typeface="Calibri" panose="020F0502020204030204" pitchFamily="34" charset="0"/>
                <a:ea typeface="Calibri" panose="020F0502020204030204" pitchFamily="34" charset="0"/>
                <a:cs typeface="Times New Roman" panose="02020603050405020304" pitchFamily="18" charset="0"/>
              </a:rPr>
              <a:t>Ett av problemen med vänverksamheten just nu är att vänskapsrelationerna upphör utan att någon får information om det. I värsta fall sker detta så att den frivilliga bara plötsligt slutar besöka vänkunden och försvinner.</a:t>
            </a:r>
          </a:p>
          <a:p>
            <a:pPr>
              <a:lnSpc>
                <a:spcPct val="107000"/>
              </a:lnSpc>
              <a:spcAft>
                <a:spcPts val="800"/>
              </a:spcAft>
            </a:pPr>
            <a:br>
              <a:rPr lang="sv-FI" sz="800" dirty="0">
                <a:effectLst/>
                <a:latin typeface="Calibri" panose="020F0502020204030204" pitchFamily="34" charset="0"/>
                <a:ea typeface="Calibri" panose="020F0502020204030204" pitchFamily="34" charset="0"/>
                <a:cs typeface="Times New Roman" panose="02020603050405020304" pitchFamily="18" charset="0"/>
              </a:rPr>
            </a:br>
            <a:r>
              <a:rPr lang="sv-FI" sz="800" dirty="0">
                <a:effectLst/>
                <a:latin typeface="Calibri" panose="020F0502020204030204" pitchFamily="34" charset="0"/>
                <a:ea typeface="Calibri" panose="020F0502020204030204" pitchFamily="34" charset="0"/>
                <a:cs typeface="Times New Roman" panose="02020603050405020304" pitchFamily="18" charset="0"/>
              </a:rPr>
              <a:t>Utbildaren bör därför påminna om att det är helt tillåtet och godtagbart att sluta med frivilliguppgiften.</a:t>
            </a:r>
            <a:br>
              <a:rPr lang="sv-FI" sz="800" dirty="0">
                <a:effectLst/>
                <a:latin typeface="Calibri" panose="020F0502020204030204" pitchFamily="34" charset="0"/>
                <a:ea typeface="Calibri" panose="020F0502020204030204" pitchFamily="34" charset="0"/>
                <a:cs typeface="Times New Roman" panose="02020603050405020304" pitchFamily="18" charset="0"/>
              </a:rPr>
            </a:br>
            <a:r>
              <a:rPr lang="sv-FI" sz="800" dirty="0">
                <a:effectLst/>
                <a:latin typeface="Calibri" panose="020F0502020204030204" pitchFamily="34" charset="0"/>
                <a:ea typeface="Calibri" panose="020F0502020204030204" pitchFamily="34" charset="0"/>
                <a:cs typeface="Times New Roman" panose="02020603050405020304" pitchFamily="18" charset="0"/>
              </a:rPr>
              <a:t>Då är det dock viktigt att komma ihåg att åtminstone underrätta förmedlingen om saken för att personen som behöver en vän ska kunna kontaktas.</a:t>
            </a:r>
            <a:endParaRPr lang="fi-FI" sz="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sv-FI" sz="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sv-FI" sz="800" dirty="0">
                <a:effectLst/>
                <a:latin typeface="Calibri" panose="020F0502020204030204" pitchFamily="34" charset="0"/>
                <a:ea typeface="Calibri" panose="020F0502020204030204" pitchFamily="34" charset="0"/>
                <a:cs typeface="Times New Roman" panose="02020603050405020304" pitchFamily="18" charset="0"/>
              </a:rPr>
              <a:t>De frivilliga uppmuntras skicka t.ex. ett e-postmeddelande eller sms en gång i halvåret till sin förmedling, även om allt går bra. I meddelandet kan man t.ex. kort ange sitt eget namn och namnet på vänkunden samt hur ofta man träffas.</a:t>
            </a:r>
            <a:br>
              <a:rPr lang="sv-FI" sz="800" dirty="0">
                <a:effectLst/>
                <a:latin typeface="Calibri" panose="020F0502020204030204" pitchFamily="34" charset="0"/>
                <a:ea typeface="Calibri" panose="020F0502020204030204" pitchFamily="34" charset="0"/>
                <a:cs typeface="Times New Roman" panose="02020603050405020304" pitchFamily="18" charset="0"/>
              </a:rPr>
            </a:br>
            <a:r>
              <a:rPr lang="sv-FI" sz="800" dirty="0">
                <a:effectLst/>
                <a:latin typeface="Calibri" panose="020F0502020204030204" pitchFamily="34" charset="0"/>
                <a:ea typeface="Calibri" panose="020F0502020204030204" pitchFamily="34" charset="0"/>
                <a:cs typeface="Times New Roman" panose="02020603050405020304" pitchFamily="18" charset="0"/>
              </a:rPr>
              <a:t>Detta hjälper förmedlingen att hålla sig informerad om de frivilligas situation.</a:t>
            </a:r>
            <a:br>
              <a:rPr lang="sv-FI" sz="800" dirty="0">
                <a:effectLst/>
                <a:latin typeface="Calibri" panose="020F0502020204030204" pitchFamily="34" charset="0"/>
                <a:ea typeface="Calibri" panose="020F0502020204030204" pitchFamily="34" charset="0"/>
                <a:cs typeface="Times New Roman" panose="02020603050405020304" pitchFamily="18" charset="0"/>
              </a:rPr>
            </a:br>
            <a:br>
              <a:rPr lang="sv-FI" sz="800" dirty="0">
                <a:effectLst/>
                <a:latin typeface="Calibri" panose="020F0502020204030204" pitchFamily="34" charset="0"/>
                <a:ea typeface="Calibri" panose="020F0502020204030204" pitchFamily="34" charset="0"/>
                <a:cs typeface="Times New Roman" panose="02020603050405020304" pitchFamily="18" charset="0"/>
              </a:rPr>
            </a:br>
            <a:r>
              <a:rPr lang="sv-FI" sz="800" dirty="0">
                <a:effectLst/>
                <a:latin typeface="Calibri" panose="020F0502020204030204" pitchFamily="34" charset="0"/>
                <a:ea typeface="Calibri" panose="020F0502020204030204" pitchFamily="34" charset="0"/>
                <a:cs typeface="Times New Roman" panose="02020603050405020304" pitchFamily="18" charset="0"/>
              </a:rPr>
              <a:t>De frivilliga kan även påminnas om att en möjlig frivilliguppgift är att vara vänförmedlare!</a:t>
            </a:r>
            <a:endParaRPr lang="fi-FI" sz="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Dian numeron paikkamerkki 3"/>
          <p:cNvSpPr>
            <a:spLocks noGrp="1"/>
          </p:cNvSpPr>
          <p:nvPr>
            <p:ph type="sldNum" sz="quarter" idx="5"/>
          </p:nvPr>
        </p:nvSpPr>
        <p:spPr/>
        <p:txBody>
          <a:bodyPr/>
          <a:lstStyle/>
          <a:p>
            <a:fld id="{D9D1C9AF-C8A2-E248-9C2D-AAFE8E0C60B5}" type="slidenum">
              <a:rPr lang="fi-FI" smtClean="0"/>
              <a:t>34</a:t>
            </a:fld>
            <a:endParaRPr lang="fi-FI"/>
          </a:p>
        </p:txBody>
      </p:sp>
    </p:spTree>
    <p:extLst>
      <p:ext uri="{BB962C8B-B14F-4D97-AF65-F5344CB8AC3E}">
        <p14:creationId xmlns:p14="http://schemas.microsoft.com/office/powerpoint/2010/main" val="195525184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FI" sz="800" dirty="0"/>
              <a:t>Alla utbildningar finns här: </a:t>
            </a:r>
            <a:r>
              <a:rPr lang="fi-FI" sz="800" dirty="0" err="1">
                <a:latin typeface="Verdana" panose="020B0604030504040204" pitchFamily="34" charset="0"/>
                <a:ea typeface="Verdana" panose="020B0604030504040204" pitchFamily="34" charset="0"/>
              </a:rPr>
              <a:t>https</a:t>
            </a:r>
            <a:r>
              <a:rPr lang="fi-FI" sz="800" dirty="0">
                <a:latin typeface="Verdana" panose="020B0604030504040204" pitchFamily="34" charset="0"/>
                <a:ea typeface="Verdana" panose="020B0604030504040204" pitchFamily="34" charset="0"/>
              </a:rPr>
              <a:t>://</a:t>
            </a:r>
            <a:r>
              <a:rPr lang="fi-FI" sz="800" dirty="0" err="1">
                <a:latin typeface="Verdana" panose="020B0604030504040204" pitchFamily="34" charset="0"/>
                <a:ea typeface="Verdana" panose="020B0604030504040204" pitchFamily="34" charset="0"/>
              </a:rPr>
              <a:t>oma.punainenristi.fi</a:t>
            </a:r>
            <a:r>
              <a:rPr lang="fi-FI" sz="800" dirty="0">
                <a:latin typeface="Verdana" panose="020B0604030504040204" pitchFamily="34" charset="0"/>
                <a:ea typeface="Verdana" panose="020B0604030504040204" pitchFamily="34" charset="0"/>
              </a:rPr>
              <a:t>/</a:t>
            </a:r>
            <a:r>
              <a:rPr lang="fi-FI" sz="800" dirty="0" err="1">
                <a:latin typeface="Verdana" panose="020B0604030504040204" pitchFamily="34" charset="0"/>
                <a:ea typeface="Verdana" panose="020B0604030504040204" pitchFamily="34" charset="0"/>
              </a:rPr>
              <a:t>events?eventcategory</a:t>
            </a:r>
            <a:r>
              <a:rPr lang="fi-FI" sz="800" dirty="0">
                <a:latin typeface="Verdana" panose="020B0604030504040204" pitchFamily="34" charset="0"/>
                <a:ea typeface="Verdana" panose="020B0604030504040204" pitchFamily="34" charset="0"/>
              </a:rPr>
              <a:t>=14&amp;eventtype=6&amp;isOnline=-1</a:t>
            </a:r>
            <a:endParaRPr lang="sv-FI" sz="8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sv-FI" sz="800" b="1" dirty="0"/>
          </a:p>
          <a:p>
            <a:pPr marL="0" marR="0" lvl="0" indent="0" algn="l" defTabSz="914400" rtl="0" eaLnBrk="1" fontAlgn="auto" latinLnBrk="0" hangingPunct="1">
              <a:lnSpc>
                <a:spcPct val="100000"/>
              </a:lnSpc>
              <a:spcBef>
                <a:spcPts val="0"/>
              </a:spcBef>
              <a:spcAft>
                <a:spcPts val="0"/>
              </a:spcAft>
              <a:buClrTx/>
              <a:buSzTx/>
              <a:buFontTx/>
              <a:buNone/>
              <a:tabLst/>
              <a:defRPr/>
            </a:pPr>
            <a:r>
              <a:rPr lang="sv-FI" sz="800" b="1" dirty="0"/>
              <a:t>Vänkursen </a:t>
            </a:r>
            <a:r>
              <a:rPr lang="sv-FI" sz="800" dirty="0"/>
              <a:t>ger behörighet att vara en av Röda Korsets frivilliga vänner. Efter kursen rekommenderar vi </a:t>
            </a:r>
            <a:r>
              <a:rPr lang="sv-FI" sz="800" b="1" dirty="0"/>
              <a:t>Fortsättningskursen i vänverksamhet (6 h) </a:t>
            </a:r>
            <a:r>
              <a:rPr lang="sv-FI" sz="800" dirty="0"/>
              <a:t>särskilt om den frivilliga är en personlig vän för en enskild människa. Fortsättningskursen fördjupar och utvidgar förståelsen för att vara en frivillig vän, ger redskap för utmanande situationer och tips för den frivilligas egen hälsa.</a:t>
            </a:r>
          </a:p>
          <a:p>
            <a:endParaRPr lang="sv-FI" altLang="en-US" sz="800" dirty="0"/>
          </a:p>
          <a:p>
            <a:r>
              <a:rPr lang="sv-FI" sz="800" dirty="0"/>
              <a:t>Vi rekommenderar att de frivilliga deltar i tilläggsutbildningar enligt vilken typ av vänverksamhet de är intresserade av. Kurserna ger färdigheter för att utföra olika verksamhetsformer och stöder den frivilliga i uppdraget. </a:t>
            </a:r>
            <a:r>
              <a:rPr lang="sv-SE" sz="800" dirty="0"/>
              <a:t>Nästan alla aktiviteter kan dock delta i efter att ha avslutat endast grundkursen. </a:t>
            </a:r>
            <a:r>
              <a:rPr lang="sv-SE" sz="800" b="1" dirty="0"/>
              <a:t>Ett undantag </a:t>
            </a:r>
            <a:r>
              <a:rPr lang="sv-SE" sz="800" dirty="0"/>
              <a:t>är fängelsebesök, stöd för integration och vänverksamhet på nätet. Alla extra träningspass är 2-6 timmar långa och utbudet varierar beroende på plats. En del av utbildningarna är självstudiematerial, till exempel Vän på nätet webbintroduktion och integrationsstöd.</a:t>
            </a:r>
          </a:p>
          <a:p>
            <a:endParaRPr lang="sv-FI" altLang="en-US" sz="800" dirty="0"/>
          </a:p>
          <a:p>
            <a:r>
              <a:rPr lang="sv-FI" sz="800" dirty="0"/>
              <a:t>Utbildaren kan här presentera kurser som avdelningen ordnar inom en snar framtid. Kursutbudet finns bl.a. i RedNets evenemangskalender samt på avdelningarnas och distriktens webbplatser, Facebook-sidor och andra kommunikationskanaler.</a:t>
            </a:r>
            <a:endParaRPr lang="sv-FI" altLang="en-US" sz="800" dirty="0"/>
          </a:p>
          <a:p>
            <a:endParaRPr lang="fi-FI" sz="800" dirty="0">
              <a:latin typeface="Verdana" panose="020B0604030504040204" pitchFamily="34" charset="0"/>
              <a:ea typeface="Verdana" panose="020B0604030504040204" pitchFamily="34" charset="0"/>
            </a:endParaRPr>
          </a:p>
          <a:p>
            <a:endParaRPr lang="fi-FI" sz="800" dirty="0">
              <a:latin typeface="Verdana" panose="020B0604030504040204" pitchFamily="34" charset="0"/>
              <a:ea typeface="Verdana" panose="020B0604030504040204" pitchFamily="34" charset="0"/>
            </a:endParaRPr>
          </a:p>
        </p:txBody>
      </p:sp>
      <p:sp>
        <p:nvSpPr>
          <p:cNvPr id="4" name="Dian numeron paikkamerkki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B4E019-213B-467B-A305-A23C2B5D0062}"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fi-FI"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3730433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pPr eaLnBrk="1" hangingPunct="1"/>
            <a:r>
              <a:rPr lang="sv-FI" sz="800" dirty="0"/>
              <a:t>Fundera med paret över hur vänverksamheten börjar kännas med tanke på ditt intresse. </a:t>
            </a:r>
          </a:p>
          <a:p>
            <a:pPr eaLnBrk="1" hangingPunct="1"/>
            <a:endParaRPr lang="fi-FI" altLang="fi-FI" sz="800" dirty="0">
              <a:latin typeface="Verdana" panose="020B0604030504040204" pitchFamily="34" charset="0"/>
              <a:ea typeface="Verdana" panose="020B0604030504040204" pitchFamily="34" charset="0"/>
            </a:endParaRPr>
          </a:p>
          <a:p>
            <a:endParaRPr lang="fi-FI" sz="800" dirty="0">
              <a:latin typeface="Verdana" panose="020B0604030504040204" pitchFamily="34" charset="0"/>
              <a:ea typeface="Verdana" panose="020B0604030504040204" pitchFamily="34" charset="0"/>
            </a:endParaRPr>
          </a:p>
        </p:txBody>
      </p:sp>
      <p:sp>
        <p:nvSpPr>
          <p:cNvPr id="4" name="Dian numeron paikkamerkki 3"/>
          <p:cNvSpPr>
            <a:spLocks noGrp="1"/>
          </p:cNvSpPr>
          <p:nvPr>
            <p:ph type="sldNum" sz="quarter" idx="5"/>
          </p:nvPr>
        </p:nvSpPr>
        <p:spPr/>
        <p:txBody>
          <a:bodyPr/>
          <a:lstStyle/>
          <a:p>
            <a:fld id="{D9D1C9AF-C8A2-E248-9C2D-AAFE8E0C60B5}" type="slidenum">
              <a:rPr lang="fi-FI" smtClean="0"/>
              <a:t>36</a:t>
            </a:fld>
            <a:endParaRPr lang="fi-FI"/>
          </a:p>
        </p:txBody>
      </p:sp>
    </p:spTree>
    <p:extLst>
      <p:ext uri="{BB962C8B-B14F-4D97-AF65-F5344CB8AC3E}">
        <p14:creationId xmlns:p14="http://schemas.microsoft.com/office/powerpoint/2010/main" val="80021979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pPr>
              <a:spcBef>
                <a:spcPct val="30000"/>
              </a:spcBef>
              <a:spcAft>
                <a:spcPct val="0"/>
              </a:spcAft>
              <a:defRPr/>
            </a:pPr>
            <a:endParaRPr lang="fi-FI" altLang="fi-FI" sz="800" dirty="0">
              <a:latin typeface="Verdana"/>
              <a:ea typeface="Verdana"/>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sv-SE" altLang="fi-FI" sz="800" dirty="0"/>
              <a:t>Deltagandet i vänverksamheten förutsätter inte ett medlemskap i Röda Korset. </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sv-SE" altLang="fi-FI" sz="800" dirty="0"/>
              <a:t>Att bli medlem är ändå </a:t>
            </a:r>
            <a:r>
              <a:rPr lang="sv-SE" altLang="fi-FI" sz="800" b="1" dirty="0"/>
              <a:t>ett ställningstagande </a:t>
            </a:r>
            <a:r>
              <a:rPr lang="sv-SE" altLang="fi-FI" sz="800" dirty="0"/>
              <a:t>för de </a:t>
            </a:r>
            <a:r>
              <a:rPr lang="sv-SE" altLang="fi-FI" sz="800" b="1" dirty="0"/>
              <a:t>värderingar </a:t>
            </a:r>
            <a:r>
              <a:rPr lang="sv-SE" altLang="fi-FI" sz="800" dirty="0"/>
              <a:t>Röda Korset representerar.</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sv-SE" altLang="fi-FI" sz="800" dirty="0"/>
              <a:t>Ju fler medlemmar desto större är Röda Korsets tyngd som samhällelig påverkare. </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sv-SE" altLang="fi-FI" sz="800" dirty="0"/>
              <a:t>Medlemskapet är </a:t>
            </a:r>
            <a:r>
              <a:rPr lang="sv-SE" altLang="fi-FI" sz="800" b="1" dirty="0"/>
              <a:t>ett stöd till den lokala avdelningen </a:t>
            </a:r>
            <a:r>
              <a:rPr lang="sv-SE" altLang="fi-FI" sz="800" dirty="0"/>
              <a:t>och dess verksamhet. Med medlemsavgifterna ordnar avdelningen bl.a. utbildningar. En del kurser är gratis för medlemmarna men avgiftsbelagda för andra.</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sv-SE" altLang="fi-FI" sz="800" dirty="0"/>
              <a:t>Finlands Röda Kors förtjänsttecken kan endast beviljas åt medlemmar. Vid beviljandet av förtjänsttecken beaktas endast medlemskapsåren. Mer information: </a:t>
            </a:r>
            <a:r>
              <a:rPr lang="sv-SE" altLang="fi-FI" sz="800" dirty="0" err="1"/>
              <a:t>https</a:t>
            </a:r>
            <a:r>
              <a:rPr lang="sv-SE" altLang="fi-FI" sz="800" dirty="0"/>
              <a:t>://</a:t>
            </a:r>
            <a:r>
              <a:rPr lang="sv-SE" altLang="fi-FI" sz="800" dirty="0" err="1"/>
              <a:t>rednet.punainenristi.fi</a:t>
            </a:r>
            <a:r>
              <a:rPr lang="sv-SE" altLang="fi-FI" sz="800" dirty="0"/>
              <a:t>/</a:t>
            </a:r>
            <a:r>
              <a:rPr lang="sv-SE" altLang="fi-FI" sz="800" dirty="0" err="1"/>
              <a:t>node</a:t>
            </a:r>
            <a:r>
              <a:rPr lang="sv-SE" altLang="fi-FI" sz="800" dirty="0"/>
              <a:t>/25197</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sv-SE" altLang="fi-FI" sz="800" dirty="0"/>
              <a:t>Första årets avgift för en ny medlem går helt till avdelningen. I fortsättningen går hälften av årsavgiften till avdelningen, resten till distriktet och centralbyrån (2018: 10 € till avdelningen, 6 € till distriktet, 4 € till centralbyrån).</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sv-SE" altLang="fi-FI" sz="800" dirty="0"/>
          </a:p>
          <a:p>
            <a:pPr marL="0" marR="0" lvl="0" indent="0" algn="l" defTabSz="914400" rtl="0" eaLnBrk="0" fontAlgn="base" latinLnBrk="0" hangingPunct="0">
              <a:lnSpc>
                <a:spcPct val="100000"/>
              </a:lnSpc>
              <a:spcBef>
                <a:spcPct val="30000"/>
              </a:spcBef>
              <a:spcAft>
                <a:spcPct val="0"/>
              </a:spcAft>
              <a:buClrTx/>
              <a:buSzTx/>
              <a:buFontTx/>
              <a:buNone/>
              <a:tabLst/>
              <a:defRPr/>
            </a:pPr>
            <a:r>
              <a:rPr lang="sv-SE" altLang="fi-FI" sz="800" dirty="0"/>
              <a:t>Det lönar sig att gå med i avdelningens övriga verksamhet också. Avdelningarna erbjuder bra utbildningar och stöd och verksamhet för de frivilliga. Du kan även påverka genom avdelningen.</a:t>
            </a:r>
          </a:p>
          <a:p>
            <a:endParaRPr lang="fi-FI" sz="800" dirty="0">
              <a:latin typeface="Verdana" panose="020B0604030504040204" pitchFamily="34" charset="0"/>
              <a:ea typeface="Verdana" panose="020B0604030504040204" pitchFamily="34" charset="0"/>
            </a:endParaRPr>
          </a:p>
        </p:txBody>
      </p:sp>
      <p:sp>
        <p:nvSpPr>
          <p:cNvPr id="4" name="Dian numeron paikkamerkki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9D1C9AF-C8A2-E248-9C2D-AAFE8E0C60B5}"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fi-FI"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9278016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r>
              <a:rPr lang="sv-FI" sz="800" dirty="0"/>
              <a:t>Här samlar vi in </a:t>
            </a:r>
            <a:r>
              <a:rPr lang="sv-FI" sz="800" b="1" dirty="0"/>
              <a:t>respons om kursen </a:t>
            </a:r>
            <a:r>
              <a:rPr lang="sv-FI" sz="800" dirty="0"/>
              <a:t>(blankett på RedNet) Deltagarna delas även ut sina </a:t>
            </a:r>
            <a:r>
              <a:rPr lang="sv-FI" sz="800" b="1" dirty="0"/>
              <a:t>intyg </a:t>
            </a:r>
            <a:r>
              <a:rPr lang="sv-FI" sz="800" dirty="0"/>
              <a:t>(mall på RedNet) över att de deltagit i vänkursen i vänverksamheten. Kursmaterialet sammanställs i ett häfte som delas ut och som innehåller spelreglerna och de andra viktiga sakerna.</a:t>
            </a:r>
          </a:p>
          <a:p>
            <a:pPr eaLnBrk="1" hangingPunct="1"/>
            <a:endParaRPr lang="sv-FI" altLang="fi-FI" sz="800" dirty="0"/>
          </a:p>
          <a:p>
            <a:pPr eaLnBrk="1" hangingPunct="1"/>
            <a:r>
              <a:rPr lang="sv-FI" sz="800" dirty="0"/>
              <a:t>Alltid när du arbetar som frivillig gör du en viktig gärning. Alltid. Även om du bara deltar i en timme. Genom att delta längre ökar betydelsen, naturligtvis. Både för den som får hjälp och för samhället i högre omfattning, men även för dig själv. Du känner sannolikt att du lever enligt dina värderingar, vilket gör oss människor gott. Även forskningen visar att deltagandet i frivilligverksamhet främjar hälsan. Du känner dig behövd, du känner dig kanske som en bra människa, vilket är mänskligt och accepterat. Du kan känna stolthet över att du tagit steg på ny mark eller stigit utanför din bekvämlighetszon, till stället där tillväxten och utvecklingen sker. Fint! </a:t>
            </a:r>
          </a:p>
          <a:p>
            <a:pPr eaLnBrk="1" hangingPunct="1"/>
            <a:endParaRPr lang="sv-FI" altLang="fi-FI" sz="800"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sv-FI" sz="800" dirty="0"/>
              <a:t>Till sist kan vi se på videon Kosketa som berättar om hur vänverksamheten påverkar hjälpmottagaren och den frivilliga. </a:t>
            </a:r>
            <a:r>
              <a:rPr lang="sv-FI" sz="800" u="sng" kern="1200" dirty="0">
                <a:solidFill>
                  <a:schemeClr val="tx1"/>
                </a:solidFill>
                <a:effectLst/>
                <a:latin typeface="+mn-lt"/>
                <a:hlinkClick r:id="rId3"/>
              </a:rPr>
              <a:t>https://www.youtube.com/watch?v=p8dhndqrDYU</a:t>
            </a:r>
            <a:endParaRPr lang="sv-FI" sz="800" kern="1200" dirty="0">
              <a:solidFill>
                <a:schemeClr val="tx1"/>
              </a:solidFill>
              <a:effectLst/>
              <a:latin typeface="+mn-lt"/>
              <a:ea typeface="+mn-ea"/>
              <a:cs typeface="+mn-cs"/>
            </a:endParaRPr>
          </a:p>
          <a:p>
            <a:endParaRPr lang="fi-FI" sz="800" dirty="0">
              <a:latin typeface="Verdana" panose="020B0604030504040204" pitchFamily="34" charset="0"/>
              <a:ea typeface="Verdana" panose="020B0604030504040204" pitchFamily="34" charset="0"/>
            </a:endParaRPr>
          </a:p>
        </p:txBody>
      </p:sp>
      <p:sp>
        <p:nvSpPr>
          <p:cNvPr id="4" name="Dian numeron paikkamerkki 3"/>
          <p:cNvSpPr>
            <a:spLocks noGrp="1"/>
          </p:cNvSpPr>
          <p:nvPr>
            <p:ph type="sldNum" sz="quarter" idx="5"/>
          </p:nvPr>
        </p:nvSpPr>
        <p:spPr/>
        <p:txBody>
          <a:bodyPr/>
          <a:lstStyle/>
          <a:p>
            <a:fld id="{D9D1C9AF-C8A2-E248-9C2D-AAFE8E0C60B5}" type="slidenum">
              <a:rPr lang="fi-FI" smtClean="0"/>
              <a:t>38</a:t>
            </a:fld>
            <a:endParaRPr lang="fi-FI"/>
          </a:p>
        </p:txBody>
      </p:sp>
    </p:spTree>
    <p:extLst>
      <p:ext uri="{BB962C8B-B14F-4D97-AF65-F5344CB8AC3E}">
        <p14:creationId xmlns:p14="http://schemas.microsoft.com/office/powerpoint/2010/main" val="27849589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i-FI" sz="800" dirty="0">
                <a:latin typeface="Verdana" panose="020B0604030504040204" pitchFamily="34" charset="0"/>
                <a:ea typeface="Verdana" panose="020B0604030504040204" pitchFamily="34" charset="0"/>
                <a:cs typeface="Calibri"/>
              </a:rPr>
              <a:t>UTBILDARE! </a:t>
            </a:r>
            <a:r>
              <a:rPr lang="fi-FI" sz="800" dirty="0" err="1">
                <a:latin typeface="Verdana" panose="020B0604030504040204" pitchFamily="34" charset="0"/>
                <a:ea typeface="Verdana" panose="020B0604030504040204" pitchFamily="34" charset="0"/>
                <a:cs typeface="Calibri"/>
              </a:rPr>
              <a:t>På</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denna</a:t>
            </a:r>
            <a:r>
              <a:rPr lang="fi-FI" sz="800" dirty="0">
                <a:latin typeface="Verdana" panose="020B0604030504040204" pitchFamily="34" charset="0"/>
                <a:ea typeface="Verdana" panose="020B0604030504040204" pitchFamily="34" charset="0"/>
                <a:cs typeface="Calibri"/>
              </a:rPr>
              <a:t> dia </a:t>
            </a:r>
            <a:r>
              <a:rPr lang="fi-FI" sz="800" dirty="0" err="1">
                <a:latin typeface="Verdana" panose="020B0604030504040204" pitchFamily="34" charset="0"/>
                <a:ea typeface="Verdana" panose="020B0604030504040204" pitchFamily="34" charset="0"/>
                <a:cs typeface="Calibri"/>
              </a:rPr>
              <a:t>kan</a:t>
            </a:r>
            <a:r>
              <a:rPr lang="fi-FI" sz="800" dirty="0">
                <a:latin typeface="Verdana" panose="020B0604030504040204" pitchFamily="34" charset="0"/>
                <a:ea typeface="Verdana" panose="020B0604030504040204" pitchFamily="34" charset="0"/>
                <a:cs typeface="Calibri"/>
              </a:rPr>
              <a:t> du </a:t>
            </a:r>
            <a:r>
              <a:rPr lang="fi-FI" sz="800" dirty="0" err="1">
                <a:latin typeface="Verdana" panose="020B0604030504040204" pitchFamily="34" charset="0"/>
                <a:ea typeface="Verdana" panose="020B0604030504040204" pitchFamily="34" charset="0"/>
                <a:cs typeface="Calibri"/>
              </a:rPr>
              <a:t>ovanom</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användarnamnet</a:t>
            </a:r>
            <a:r>
              <a:rPr lang="fi-FI" sz="800" dirty="0">
                <a:latin typeface="Verdana" panose="020B0604030504040204" pitchFamily="34" charset="0"/>
                <a:ea typeface="Verdana" panose="020B0604030504040204" pitchFamily="34" charset="0"/>
                <a:cs typeface="Calibri"/>
              </a:rPr>
              <a:t> för </a:t>
            </a:r>
            <a:r>
              <a:rPr lang="fi-FI" sz="800" dirty="0" err="1">
                <a:latin typeface="Verdana" panose="020B0604030504040204" pitchFamily="34" charset="0"/>
                <a:ea typeface="Verdana" panose="020B0604030504040204" pitchFamily="34" charset="0"/>
                <a:cs typeface="Calibri"/>
              </a:rPr>
              <a:t>vänverksamheten</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och</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Röda</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Korset</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tillägga</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Facebook-</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och</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Instagramkonton</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eller</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andra</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kanaler</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inom</a:t>
            </a:r>
            <a:r>
              <a:rPr lang="fi-FI" sz="800" dirty="0">
                <a:latin typeface="Verdana" panose="020B0604030504040204" pitchFamily="34" charset="0"/>
                <a:ea typeface="Verdana" panose="020B0604030504040204" pitchFamily="34" charset="0"/>
                <a:cs typeface="Calibri"/>
              </a:rPr>
              <a:t> de </a:t>
            </a:r>
            <a:r>
              <a:rPr lang="fi-FI" sz="800" dirty="0" err="1">
                <a:latin typeface="Verdana" panose="020B0604030504040204" pitchFamily="34" charset="0"/>
                <a:ea typeface="Verdana" panose="020B0604030504040204" pitchFamily="34" charset="0"/>
                <a:cs typeface="Calibri"/>
              </a:rPr>
              <a:t>sociala</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medierna</a:t>
            </a:r>
            <a:r>
              <a:rPr lang="fi-FI" sz="800" dirty="0">
                <a:latin typeface="Verdana" panose="020B0604030504040204" pitchFamily="34" charset="0"/>
                <a:ea typeface="Verdana" panose="020B0604030504040204" pitchFamily="34" charset="0"/>
                <a:cs typeface="Calibri"/>
              </a:rPr>
              <a:t> för </a:t>
            </a:r>
            <a:r>
              <a:rPr lang="fi-FI" sz="800" dirty="0" err="1">
                <a:latin typeface="Verdana" panose="020B0604030504040204" pitchFamily="34" charset="0"/>
                <a:ea typeface="Verdana" panose="020B0604030504040204" pitchFamily="34" charset="0"/>
                <a:cs typeface="Calibri"/>
              </a:rPr>
              <a:t>din</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avdelning</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eller</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ditt</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distrikt</a:t>
            </a:r>
            <a:r>
              <a:rPr lang="fi-FI" sz="800" dirty="0">
                <a:latin typeface="Verdana" panose="020B0604030504040204" pitchFamily="34" charset="0"/>
                <a:ea typeface="Verdana" panose="020B0604030504040204" pitchFamily="34" charset="0"/>
                <a:cs typeface="Calibri"/>
              </a:rPr>
              <a:t>. </a:t>
            </a:r>
          </a:p>
          <a:p>
            <a:endParaRPr lang="fi-FI" sz="800" dirty="0">
              <a:latin typeface="Verdana" panose="020B0604030504040204" pitchFamily="34" charset="0"/>
              <a:ea typeface="Verdana" panose="020B0604030504040204" pitchFamily="34" charset="0"/>
              <a:cs typeface="Calibri"/>
            </a:endParaRPr>
          </a:p>
          <a:p>
            <a:r>
              <a:rPr lang="fi-FI" sz="800" dirty="0" err="1">
                <a:latin typeface="Verdana" panose="020B0604030504040204" pitchFamily="34" charset="0"/>
                <a:ea typeface="Verdana" panose="020B0604030504040204" pitchFamily="34" charset="0"/>
                <a:cs typeface="Calibri"/>
              </a:rPr>
              <a:t>Om</a:t>
            </a:r>
            <a:r>
              <a:rPr lang="fi-FI" sz="800" dirty="0">
                <a:latin typeface="Verdana" panose="020B0604030504040204" pitchFamily="34" charset="0"/>
                <a:ea typeface="Verdana" panose="020B0604030504040204" pitchFamily="34" charset="0"/>
                <a:cs typeface="Calibri"/>
              </a:rPr>
              <a:t> du </a:t>
            </a:r>
            <a:r>
              <a:rPr lang="fi-FI" sz="800" dirty="0" err="1">
                <a:latin typeface="Verdana" panose="020B0604030504040204" pitchFamily="34" charset="0"/>
                <a:ea typeface="Verdana" panose="020B0604030504040204" pitchFamily="34" charset="0"/>
                <a:cs typeface="Calibri"/>
              </a:rPr>
              <a:t>inte</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lägger</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till</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dem</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eller</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utbildar</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till</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exempel</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riksomfattande</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webbutbildningar</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lämna</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då</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endast</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användarnamnet</a:t>
            </a:r>
            <a:r>
              <a:rPr lang="fi-FI" sz="800" dirty="0">
                <a:latin typeface="Verdana" panose="020B0604030504040204" pitchFamily="34" charset="0"/>
                <a:ea typeface="Verdana" panose="020B0604030504040204" pitchFamily="34" charset="0"/>
                <a:cs typeface="Calibri"/>
              </a:rPr>
              <a:t> för </a:t>
            </a:r>
            <a:r>
              <a:rPr lang="fi-FI" sz="800" dirty="0" err="1">
                <a:latin typeface="Verdana" panose="020B0604030504040204" pitchFamily="34" charset="0"/>
                <a:ea typeface="Verdana" panose="020B0604030504040204" pitchFamily="34" charset="0"/>
                <a:cs typeface="Calibri"/>
              </a:rPr>
              <a:t>vänverksamheten</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och</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Röda</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Korset</a:t>
            </a:r>
            <a:r>
              <a:rPr lang="fi-FI" sz="800" dirty="0">
                <a:latin typeface="Verdana" panose="020B0604030504040204" pitchFamily="34" charset="0"/>
                <a:ea typeface="Verdana" panose="020B0604030504040204" pitchFamily="34" charset="0"/>
                <a:cs typeface="Calibri"/>
              </a:rPr>
              <a:t> </a:t>
            </a:r>
            <a:r>
              <a:rPr lang="fi-FI" sz="800" dirty="0" err="1">
                <a:latin typeface="Verdana" panose="020B0604030504040204" pitchFamily="34" charset="0"/>
                <a:ea typeface="Verdana" panose="020B0604030504040204" pitchFamily="34" charset="0"/>
                <a:cs typeface="Calibri"/>
              </a:rPr>
              <a:t>synligt</a:t>
            </a:r>
            <a:r>
              <a:rPr lang="fi-FI" sz="800" dirty="0">
                <a:latin typeface="Verdana" panose="020B0604030504040204" pitchFamily="34" charset="0"/>
                <a:ea typeface="Verdana" panose="020B0604030504040204" pitchFamily="34" charset="0"/>
                <a:cs typeface="Calibri"/>
              </a:rPr>
              <a:t>.</a:t>
            </a:r>
          </a:p>
        </p:txBody>
      </p:sp>
      <p:sp>
        <p:nvSpPr>
          <p:cNvPr id="4" name="Slide Number Placeholder 3"/>
          <p:cNvSpPr>
            <a:spLocks noGrp="1"/>
          </p:cNvSpPr>
          <p:nvPr>
            <p:ph type="sldNum" sz="quarter" idx="5"/>
          </p:nvPr>
        </p:nvSpPr>
        <p:spPr/>
        <p:txBody>
          <a:bodyPr/>
          <a:lstStyle/>
          <a:p>
            <a:fld id="{D9D1C9AF-C8A2-E248-9C2D-AAFE8E0C60B5}" type="slidenum">
              <a:rPr lang="fi-FI" smtClean="0"/>
              <a:t>39</a:t>
            </a:fld>
            <a:endParaRPr lang="fi-FI"/>
          </a:p>
        </p:txBody>
      </p:sp>
    </p:spTree>
    <p:extLst>
      <p:ext uri="{BB962C8B-B14F-4D97-AF65-F5344CB8AC3E}">
        <p14:creationId xmlns:p14="http://schemas.microsoft.com/office/powerpoint/2010/main" val="227237741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KANSI">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34DE3F7-DC73-574E-BBEF-067A7B976E71}"/>
              </a:ext>
            </a:extLst>
          </p:cNvPr>
          <p:cNvSpPr/>
          <p:nvPr userDrawn="1"/>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2" name="Title 1">
            <a:extLst>
              <a:ext uri="{FF2B5EF4-FFF2-40B4-BE49-F238E27FC236}">
                <a16:creationId xmlns:a16="http://schemas.microsoft.com/office/drawing/2014/main" id="{904C8940-CA53-B241-B3C6-97DCD388C690}"/>
              </a:ext>
            </a:extLst>
          </p:cNvPr>
          <p:cNvSpPr>
            <a:spLocks noGrp="1"/>
          </p:cNvSpPr>
          <p:nvPr>
            <p:ph type="ctrTitle"/>
          </p:nvPr>
        </p:nvSpPr>
        <p:spPr>
          <a:xfrm>
            <a:off x="1524000" y="1023244"/>
            <a:ext cx="9144000" cy="2681191"/>
          </a:xfrm>
          <a:prstGeom prst="rect">
            <a:avLst/>
          </a:prstGeom>
        </p:spPr>
        <p:txBody>
          <a:bodyPr anchor="b"/>
          <a:lstStyle>
            <a:lvl1pPr algn="l">
              <a:defRPr sz="6600">
                <a:solidFill>
                  <a:schemeClr val="bg1"/>
                </a:solidFill>
              </a:defRPr>
            </a:lvl1pPr>
          </a:lstStyle>
          <a:p>
            <a:r>
              <a:rPr lang="fi-FI" noProof="0" err="1"/>
              <a:t>Click</a:t>
            </a:r>
            <a:r>
              <a:rPr lang="fi-FI" noProof="0"/>
              <a:t> to </a:t>
            </a:r>
            <a:r>
              <a:rPr lang="fi-FI" noProof="0" err="1"/>
              <a:t>edit</a:t>
            </a:r>
            <a:r>
              <a:rPr lang="fi-FI" noProof="0"/>
              <a:t> Master </a:t>
            </a:r>
            <a:r>
              <a:rPr lang="fi-FI" noProof="0" err="1"/>
              <a:t>title</a:t>
            </a:r>
            <a:r>
              <a:rPr lang="fi-FI" noProof="0"/>
              <a:t> </a:t>
            </a:r>
            <a:r>
              <a:rPr lang="fi-FI" noProof="0" err="1"/>
              <a:t>style</a:t>
            </a:r>
            <a:endParaRPr lang="fi-FI" noProof="0"/>
          </a:p>
        </p:txBody>
      </p:sp>
      <p:sp>
        <p:nvSpPr>
          <p:cNvPr id="3" name="Subtitle 2">
            <a:extLst>
              <a:ext uri="{FF2B5EF4-FFF2-40B4-BE49-F238E27FC236}">
                <a16:creationId xmlns:a16="http://schemas.microsoft.com/office/drawing/2014/main" id="{F22D6800-9BC3-F541-B95C-B3A42CD5E5F2}"/>
              </a:ext>
            </a:extLst>
          </p:cNvPr>
          <p:cNvSpPr>
            <a:spLocks noGrp="1"/>
          </p:cNvSpPr>
          <p:nvPr>
            <p:ph type="subTitle" idx="1"/>
          </p:nvPr>
        </p:nvSpPr>
        <p:spPr>
          <a:xfrm>
            <a:off x="1524000" y="4605382"/>
            <a:ext cx="9144000" cy="728421"/>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i-FI" err="1"/>
              <a:t>Click</a:t>
            </a:r>
            <a:r>
              <a:rPr lang="fi-FI"/>
              <a:t> </a:t>
            </a:r>
            <a:r>
              <a:rPr lang="fi-FI" noProof="0"/>
              <a:t>to</a:t>
            </a:r>
            <a:r>
              <a:rPr lang="fi-FI"/>
              <a:t> </a:t>
            </a:r>
            <a:r>
              <a:rPr lang="fi-FI" err="1"/>
              <a:t>edit</a:t>
            </a:r>
            <a:r>
              <a:rPr lang="fi-FI"/>
              <a:t> Master </a:t>
            </a:r>
            <a:r>
              <a:rPr lang="fi-FI" err="1"/>
              <a:t>subtitle</a:t>
            </a:r>
            <a:r>
              <a:rPr lang="fi-FI"/>
              <a:t> </a:t>
            </a:r>
            <a:r>
              <a:rPr lang="fi-FI" err="1"/>
              <a:t>style</a:t>
            </a:r>
            <a:endParaRPr lang="fi-FI"/>
          </a:p>
          <a:p>
            <a:pPr lvl="1"/>
            <a:endParaRPr lang="fi-FI"/>
          </a:p>
        </p:txBody>
      </p:sp>
      <p:pic>
        <p:nvPicPr>
          <p:cNvPr id="5" name="Picture 4">
            <a:extLst>
              <a:ext uri="{FF2B5EF4-FFF2-40B4-BE49-F238E27FC236}">
                <a16:creationId xmlns:a16="http://schemas.microsoft.com/office/drawing/2014/main" id="{B88AD898-1B39-E7C5-C895-735F7FA669CE}"/>
              </a:ext>
            </a:extLst>
          </p:cNvPr>
          <p:cNvPicPr>
            <a:picLocks noChangeAspect="1"/>
          </p:cNvPicPr>
          <p:nvPr userDrawn="1"/>
        </p:nvPicPr>
        <p:blipFill>
          <a:blip r:embed="rId2"/>
          <a:stretch>
            <a:fillRect/>
          </a:stretch>
        </p:blipFill>
        <p:spPr>
          <a:xfrm>
            <a:off x="10314488" y="0"/>
            <a:ext cx="1877512" cy="1023244"/>
          </a:xfrm>
          <a:prstGeom prst="rect">
            <a:avLst/>
          </a:prstGeom>
        </p:spPr>
      </p:pic>
    </p:spTree>
    <p:extLst>
      <p:ext uri="{BB962C8B-B14F-4D97-AF65-F5344CB8AC3E}">
        <p14:creationId xmlns:p14="http://schemas.microsoft.com/office/powerpoint/2010/main" val="30613799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KANSI OMA KUVAVALINTA">
    <p:bg>
      <p:bgPr>
        <a:solidFill>
          <a:schemeClr val="bg1"/>
        </a:solidFill>
        <a:effectLst/>
      </p:bgPr>
    </p:bg>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BD2846D1-CA6C-3547-B194-4AB11C7E684E}"/>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8217" y="0"/>
            <a:ext cx="12200217" cy="6858000"/>
          </a:xfrm>
          <a:prstGeom prst="rect">
            <a:avLst/>
          </a:prstGeom>
        </p:spPr>
      </p:pic>
      <p:sp>
        <p:nvSpPr>
          <p:cNvPr id="2" name="Title 1">
            <a:extLst>
              <a:ext uri="{FF2B5EF4-FFF2-40B4-BE49-F238E27FC236}">
                <a16:creationId xmlns:a16="http://schemas.microsoft.com/office/drawing/2014/main" id="{904C8940-CA53-B241-B3C6-97DCD388C690}"/>
              </a:ext>
            </a:extLst>
          </p:cNvPr>
          <p:cNvSpPr>
            <a:spLocks noGrp="1"/>
          </p:cNvSpPr>
          <p:nvPr>
            <p:ph type="ctrTitle"/>
          </p:nvPr>
        </p:nvSpPr>
        <p:spPr>
          <a:xfrm>
            <a:off x="1524000" y="1022896"/>
            <a:ext cx="9144000" cy="2681191"/>
          </a:xfrm>
          <a:prstGeom prst="rect">
            <a:avLst/>
          </a:prstGeom>
        </p:spPr>
        <p:txBody>
          <a:bodyPr anchor="b"/>
          <a:lstStyle>
            <a:lvl1pPr algn="l">
              <a:defRPr sz="6600">
                <a:solidFill>
                  <a:schemeClr val="bg1"/>
                </a:solidFill>
              </a:defRPr>
            </a:lvl1pPr>
          </a:lstStyle>
          <a:p>
            <a:r>
              <a:rPr lang="fi-FI" noProof="0" err="1"/>
              <a:t>Click</a:t>
            </a:r>
            <a:r>
              <a:rPr lang="fi-FI" noProof="0"/>
              <a:t> to </a:t>
            </a:r>
            <a:r>
              <a:rPr lang="fi-FI" noProof="0" err="1"/>
              <a:t>edit</a:t>
            </a:r>
            <a:r>
              <a:rPr lang="fi-FI" noProof="0"/>
              <a:t> Master </a:t>
            </a:r>
            <a:r>
              <a:rPr lang="fi-FI" noProof="0" err="1"/>
              <a:t>title</a:t>
            </a:r>
            <a:r>
              <a:rPr lang="fi-FI" noProof="0"/>
              <a:t> </a:t>
            </a:r>
            <a:r>
              <a:rPr lang="fi-FI" noProof="0" err="1"/>
              <a:t>style</a:t>
            </a:r>
            <a:endParaRPr lang="fi-FI" noProof="0"/>
          </a:p>
        </p:txBody>
      </p:sp>
      <p:sp>
        <p:nvSpPr>
          <p:cNvPr id="3" name="Subtitle 2">
            <a:extLst>
              <a:ext uri="{FF2B5EF4-FFF2-40B4-BE49-F238E27FC236}">
                <a16:creationId xmlns:a16="http://schemas.microsoft.com/office/drawing/2014/main" id="{F22D6800-9BC3-F541-B95C-B3A42CD5E5F2}"/>
              </a:ext>
            </a:extLst>
          </p:cNvPr>
          <p:cNvSpPr>
            <a:spLocks noGrp="1"/>
          </p:cNvSpPr>
          <p:nvPr>
            <p:ph type="subTitle" idx="1"/>
          </p:nvPr>
        </p:nvSpPr>
        <p:spPr>
          <a:xfrm>
            <a:off x="1524000" y="4605034"/>
            <a:ext cx="9144000" cy="728421"/>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i-FI" noProof="0" err="1"/>
              <a:t>Click</a:t>
            </a:r>
            <a:r>
              <a:rPr lang="fi-FI" noProof="0"/>
              <a:t> to </a:t>
            </a:r>
            <a:r>
              <a:rPr lang="fi-FI" noProof="0" err="1"/>
              <a:t>edit</a:t>
            </a:r>
            <a:r>
              <a:rPr lang="fi-FI" noProof="0"/>
              <a:t> Master </a:t>
            </a:r>
            <a:r>
              <a:rPr lang="fi-FI" noProof="0" err="1"/>
              <a:t>subtitle</a:t>
            </a:r>
            <a:r>
              <a:rPr lang="fi-FI" noProof="0"/>
              <a:t> </a:t>
            </a:r>
            <a:r>
              <a:rPr lang="fi-FI" noProof="0" err="1"/>
              <a:t>style</a:t>
            </a:r>
            <a:endParaRPr lang="fi-FI" noProof="0"/>
          </a:p>
        </p:txBody>
      </p:sp>
      <p:pic>
        <p:nvPicPr>
          <p:cNvPr id="4" name="Picture 3">
            <a:extLst>
              <a:ext uri="{FF2B5EF4-FFF2-40B4-BE49-F238E27FC236}">
                <a16:creationId xmlns:a16="http://schemas.microsoft.com/office/drawing/2014/main" id="{4CB1F26A-C5B9-0D0D-2434-87ADE90335C3}"/>
              </a:ext>
            </a:extLst>
          </p:cNvPr>
          <p:cNvPicPr>
            <a:picLocks noChangeAspect="1"/>
          </p:cNvPicPr>
          <p:nvPr userDrawn="1"/>
        </p:nvPicPr>
        <p:blipFill>
          <a:blip r:embed="rId3"/>
          <a:stretch>
            <a:fillRect/>
          </a:stretch>
        </p:blipFill>
        <p:spPr>
          <a:xfrm>
            <a:off x="10314488" y="0"/>
            <a:ext cx="1877512" cy="1023244"/>
          </a:xfrm>
          <a:prstGeom prst="rect">
            <a:avLst/>
          </a:prstGeom>
        </p:spPr>
      </p:pic>
    </p:spTree>
    <p:extLst>
      <p:ext uri="{BB962C8B-B14F-4D97-AF65-F5344CB8AC3E}">
        <p14:creationId xmlns:p14="http://schemas.microsoft.com/office/powerpoint/2010/main" val="16812353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KANSI OMA KUVAVALINTA">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C8940-CA53-B241-B3C6-97DCD388C690}"/>
              </a:ext>
            </a:extLst>
          </p:cNvPr>
          <p:cNvSpPr>
            <a:spLocks noGrp="1"/>
          </p:cNvSpPr>
          <p:nvPr>
            <p:ph type="ctrTitle"/>
          </p:nvPr>
        </p:nvSpPr>
        <p:spPr>
          <a:xfrm>
            <a:off x="1524000" y="1022896"/>
            <a:ext cx="9144000" cy="2681191"/>
          </a:xfrm>
          <a:prstGeom prst="rect">
            <a:avLst/>
          </a:prstGeom>
        </p:spPr>
        <p:txBody>
          <a:bodyPr anchor="b"/>
          <a:lstStyle>
            <a:lvl1pPr algn="l">
              <a:defRPr sz="6600">
                <a:solidFill>
                  <a:schemeClr val="bg1"/>
                </a:solidFill>
              </a:defRPr>
            </a:lvl1pPr>
          </a:lstStyle>
          <a:p>
            <a:r>
              <a:rPr lang="fi-FI" noProof="0" err="1"/>
              <a:t>Click</a:t>
            </a:r>
            <a:r>
              <a:rPr lang="fi-FI" noProof="0"/>
              <a:t> to </a:t>
            </a:r>
            <a:r>
              <a:rPr lang="fi-FI" noProof="0" err="1"/>
              <a:t>edit</a:t>
            </a:r>
            <a:r>
              <a:rPr lang="fi-FI" noProof="0"/>
              <a:t> Master </a:t>
            </a:r>
            <a:r>
              <a:rPr lang="fi-FI" noProof="0" err="1"/>
              <a:t>title</a:t>
            </a:r>
            <a:r>
              <a:rPr lang="fi-FI" noProof="0"/>
              <a:t> </a:t>
            </a:r>
            <a:r>
              <a:rPr lang="fi-FI" noProof="0" err="1"/>
              <a:t>style</a:t>
            </a:r>
            <a:endParaRPr lang="fi-FI" noProof="0"/>
          </a:p>
        </p:txBody>
      </p:sp>
      <p:sp>
        <p:nvSpPr>
          <p:cNvPr id="3" name="Subtitle 2">
            <a:extLst>
              <a:ext uri="{FF2B5EF4-FFF2-40B4-BE49-F238E27FC236}">
                <a16:creationId xmlns:a16="http://schemas.microsoft.com/office/drawing/2014/main" id="{F22D6800-9BC3-F541-B95C-B3A42CD5E5F2}"/>
              </a:ext>
            </a:extLst>
          </p:cNvPr>
          <p:cNvSpPr>
            <a:spLocks noGrp="1"/>
          </p:cNvSpPr>
          <p:nvPr>
            <p:ph type="subTitle" idx="1"/>
          </p:nvPr>
        </p:nvSpPr>
        <p:spPr>
          <a:xfrm>
            <a:off x="1524000" y="4605034"/>
            <a:ext cx="9144000" cy="728421"/>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i-FI" noProof="0" err="1"/>
              <a:t>Click</a:t>
            </a:r>
            <a:r>
              <a:rPr lang="fi-FI" noProof="0"/>
              <a:t> to </a:t>
            </a:r>
            <a:r>
              <a:rPr lang="fi-FI" noProof="0" err="1"/>
              <a:t>edit</a:t>
            </a:r>
            <a:r>
              <a:rPr lang="fi-FI" noProof="0"/>
              <a:t> Master </a:t>
            </a:r>
            <a:r>
              <a:rPr lang="fi-FI" noProof="0" err="1"/>
              <a:t>subtitle</a:t>
            </a:r>
            <a:r>
              <a:rPr lang="fi-FI" noProof="0"/>
              <a:t> </a:t>
            </a:r>
            <a:r>
              <a:rPr lang="fi-FI" noProof="0" err="1"/>
              <a:t>style</a:t>
            </a:r>
            <a:endParaRPr lang="fi-FI" noProof="0"/>
          </a:p>
        </p:txBody>
      </p:sp>
      <p:pic>
        <p:nvPicPr>
          <p:cNvPr id="4" name="Picture 3">
            <a:extLst>
              <a:ext uri="{FF2B5EF4-FFF2-40B4-BE49-F238E27FC236}">
                <a16:creationId xmlns:a16="http://schemas.microsoft.com/office/drawing/2014/main" id="{4CB1F26A-C5B9-0D0D-2434-87ADE90335C3}"/>
              </a:ext>
            </a:extLst>
          </p:cNvPr>
          <p:cNvPicPr>
            <a:picLocks noChangeAspect="1"/>
          </p:cNvPicPr>
          <p:nvPr userDrawn="1"/>
        </p:nvPicPr>
        <p:blipFill>
          <a:blip r:embed="rId2"/>
          <a:stretch>
            <a:fillRect/>
          </a:stretch>
        </p:blipFill>
        <p:spPr>
          <a:xfrm>
            <a:off x="10314488" y="0"/>
            <a:ext cx="1877512" cy="1023244"/>
          </a:xfrm>
          <a:prstGeom prst="rect">
            <a:avLst/>
          </a:prstGeom>
        </p:spPr>
      </p:pic>
    </p:spTree>
    <p:extLst>
      <p:ext uri="{BB962C8B-B14F-4D97-AF65-F5344CB8AC3E}">
        <p14:creationId xmlns:p14="http://schemas.microsoft.com/office/powerpoint/2010/main" val="39290489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SISÄLTÖ">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6CAAC1F-E6E6-C340-9D7F-D43AF5309976}"/>
              </a:ext>
            </a:extLst>
          </p:cNvPr>
          <p:cNvSpPr/>
          <p:nvPr userDrawn="1"/>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2" name="Title 1">
            <a:extLst>
              <a:ext uri="{FF2B5EF4-FFF2-40B4-BE49-F238E27FC236}">
                <a16:creationId xmlns:a16="http://schemas.microsoft.com/office/drawing/2014/main" id="{125CB073-26A7-F544-9A4D-31072FFBA15E}"/>
              </a:ext>
            </a:extLst>
          </p:cNvPr>
          <p:cNvSpPr>
            <a:spLocks noGrp="1"/>
          </p:cNvSpPr>
          <p:nvPr>
            <p:ph type="title"/>
          </p:nvPr>
        </p:nvSpPr>
        <p:spPr>
          <a:xfrm>
            <a:off x="838200" y="1202631"/>
            <a:ext cx="10515600" cy="1325563"/>
          </a:xfrm>
          <a:prstGeom prst="rect">
            <a:avLst/>
          </a:prstGeom>
        </p:spPr>
        <p:txBody>
          <a:bodyPr/>
          <a:lstStyle>
            <a:lvl1pPr>
              <a:defRPr sz="2800">
                <a:solidFill>
                  <a:schemeClr val="bg1"/>
                </a:solidFill>
              </a:defRPr>
            </a:lvl1pPr>
          </a:lstStyle>
          <a:p>
            <a:r>
              <a:rPr lang="fi-FI" noProof="0" err="1"/>
              <a:t>Click</a:t>
            </a:r>
            <a:r>
              <a:rPr lang="fi-FI" noProof="0"/>
              <a:t> to </a:t>
            </a:r>
            <a:r>
              <a:rPr lang="fi-FI" noProof="0" err="1"/>
              <a:t>edit</a:t>
            </a:r>
            <a:r>
              <a:rPr lang="fi-FI" noProof="0"/>
              <a:t> Master </a:t>
            </a:r>
            <a:r>
              <a:rPr lang="fi-FI" noProof="0" err="1"/>
              <a:t>title</a:t>
            </a:r>
            <a:r>
              <a:rPr lang="fi-FI" noProof="0"/>
              <a:t> </a:t>
            </a:r>
            <a:r>
              <a:rPr lang="fi-FI" noProof="0" err="1"/>
              <a:t>style</a:t>
            </a:r>
            <a:endParaRPr lang="fi-FI" noProof="0"/>
          </a:p>
        </p:txBody>
      </p:sp>
      <p:sp>
        <p:nvSpPr>
          <p:cNvPr id="3" name="Content Placeholder 2">
            <a:extLst>
              <a:ext uri="{FF2B5EF4-FFF2-40B4-BE49-F238E27FC236}">
                <a16:creationId xmlns:a16="http://schemas.microsoft.com/office/drawing/2014/main" id="{2F78DF1F-C7B8-5B46-B3C4-EC48EEFA1EC6}"/>
              </a:ext>
            </a:extLst>
          </p:cNvPr>
          <p:cNvSpPr>
            <a:spLocks noGrp="1"/>
          </p:cNvSpPr>
          <p:nvPr>
            <p:ph idx="1"/>
          </p:nvPr>
        </p:nvSpPr>
        <p:spPr>
          <a:xfrm>
            <a:off x="838200" y="2707581"/>
            <a:ext cx="10515600" cy="2875824"/>
          </a:xfrm>
        </p:spPr>
        <p:txBody>
          <a:bodyPr/>
          <a:lstStyle>
            <a:lvl1pPr>
              <a:buFont typeface="+mj-lt"/>
              <a:buAutoNum type="arabicPeriod"/>
              <a:defRPr>
                <a:solidFill>
                  <a:schemeClr val="bg1"/>
                </a:solidFill>
              </a:defRPr>
            </a:lvl1pPr>
            <a:lvl2pPr>
              <a:buFont typeface="+mj-lt"/>
              <a:buAutoNum type="arabicPeriod"/>
              <a:defRPr>
                <a:solidFill>
                  <a:schemeClr val="bg1"/>
                </a:solidFill>
              </a:defRPr>
            </a:lvl2pPr>
            <a:lvl3pPr>
              <a:buFont typeface="+mj-lt"/>
              <a:buAutoNum type="arabicPeriod"/>
              <a:defRPr>
                <a:solidFill>
                  <a:schemeClr val="bg1"/>
                </a:solidFill>
              </a:defRPr>
            </a:lvl3pPr>
            <a:lvl4pPr>
              <a:buFont typeface="+mj-lt"/>
              <a:buAutoNum type="arabicPeriod"/>
              <a:defRPr>
                <a:solidFill>
                  <a:schemeClr val="bg1"/>
                </a:solidFill>
              </a:defRPr>
            </a:lvl4pPr>
            <a:lvl5pPr>
              <a:buFont typeface="+mj-lt"/>
              <a:buAutoNum type="arabicPeriod"/>
              <a:defRPr>
                <a:solidFill>
                  <a:schemeClr val="bg1"/>
                </a:solidFill>
              </a:defRPr>
            </a:lvl5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r>
              <a:rPr lang="fi-FI" noProof="0"/>
              <a:t>Second </a:t>
            </a:r>
            <a:r>
              <a:rPr lang="fi-FI" noProof="0" err="1"/>
              <a:t>level</a:t>
            </a:r>
            <a:endParaRPr lang="fi-FI" noProof="0"/>
          </a:p>
          <a:p>
            <a:pPr lvl="2"/>
            <a:r>
              <a:rPr lang="fi-FI" noProof="0"/>
              <a:t>Third </a:t>
            </a:r>
            <a:r>
              <a:rPr lang="fi-FI" noProof="0" err="1"/>
              <a:t>level</a:t>
            </a:r>
            <a:endParaRPr lang="fi-FI" noProof="0"/>
          </a:p>
          <a:p>
            <a:pPr lvl="3"/>
            <a:r>
              <a:rPr lang="fi-FI" noProof="0" err="1"/>
              <a:t>Fourth</a:t>
            </a:r>
            <a:r>
              <a:rPr lang="fi-FI" noProof="0"/>
              <a:t> </a:t>
            </a:r>
            <a:r>
              <a:rPr lang="fi-FI" noProof="0" err="1"/>
              <a:t>level</a:t>
            </a:r>
            <a:endParaRPr lang="fi-FI" noProof="0"/>
          </a:p>
          <a:p>
            <a:pPr lvl="4"/>
            <a:r>
              <a:rPr lang="fi-FI" noProof="0" err="1"/>
              <a:t>Fifth</a:t>
            </a:r>
            <a:r>
              <a:rPr lang="fi-FI" noProof="0"/>
              <a:t> </a:t>
            </a:r>
            <a:r>
              <a:rPr lang="fi-FI" noProof="0" err="1"/>
              <a:t>level</a:t>
            </a:r>
            <a:endParaRPr lang="fi-FI" noProof="0"/>
          </a:p>
        </p:txBody>
      </p:sp>
    </p:spTree>
    <p:extLst>
      <p:ext uri="{BB962C8B-B14F-4D97-AF65-F5344CB8AC3E}">
        <p14:creationId xmlns:p14="http://schemas.microsoft.com/office/powerpoint/2010/main" val="1733138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LYHYT KITEYTY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BC4B7-37CD-E244-A476-3A80A647D793}"/>
              </a:ext>
            </a:extLst>
          </p:cNvPr>
          <p:cNvSpPr>
            <a:spLocks noGrp="1"/>
          </p:cNvSpPr>
          <p:nvPr>
            <p:ph type="title"/>
          </p:nvPr>
        </p:nvSpPr>
        <p:spPr>
          <a:xfrm>
            <a:off x="838200" y="1589491"/>
            <a:ext cx="10515600" cy="3695431"/>
          </a:xfrm>
          <a:prstGeom prst="rect">
            <a:avLst/>
          </a:prstGeom>
        </p:spPr>
        <p:txBody>
          <a:bodyPr/>
          <a:lstStyle>
            <a:lvl1pPr>
              <a:lnSpc>
                <a:spcPct val="100000"/>
              </a:lnSpc>
              <a:defRPr sz="5400"/>
            </a:lvl1pPr>
          </a:lstStyle>
          <a:p>
            <a:r>
              <a:rPr lang="fi-FI" noProof="0" err="1"/>
              <a:t>Click</a:t>
            </a:r>
            <a:r>
              <a:rPr lang="fi-FI" noProof="0"/>
              <a:t> to </a:t>
            </a:r>
            <a:r>
              <a:rPr lang="fi-FI" noProof="0" err="1"/>
              <a:t>edit</a:t>
            </a:r>
            <a:r>
              <a:rPr lang="fi-FI" noProof="0"/>
              <a:t> Master </a:t>
            </a:r>
            <a:r>
              <a:rPr lang="fi-FI" noProof="0" err="1"/>
              <a:t>title</a:t>
            </a:r>
            <a:r>
              <a:rPr lang="fi-FI" noProof="0"/>
              <a:t> </a:t>
            </a:r>
            <a:r>
              <a:rPr lang="fi-FI" noProof="0" err="1"/>
              <a:t>style</a:t>
            </a:r>
            <a:endParaRPr lang="fi-FI" noProof="0"/>
          </a:p>
        </p:txBody>
      </p:sp>
      <p:pic>
        <p:nvPicPr>
          <p:cNvPr id="3" name="Picture 2">
            <a:extLst>
              <a:ext uri="{FF2B5EF4-FFF2-40B4-BE49-F238E27FC236}">
                <a16:creationId xmlns:a16="http://schemas.microsoft.com/office/drawing/2014/main" id="{2A3F3706-1F37-3888-86F4-8DE31B1A60E4}"/>
              </a:ext>
            </a:extLst>
          </p:cNvPr>
          <p:cNvPicPr>
            <a:picLocks noChangeAspect="1"/>
          </p:cNvPicPr>
          <p:nvPr userDrawn="1"/>
        </p:nvPicPr>
        <p:blipFill>
          <a:blip r:embed="rId2"/>
          <a:stretch>
            <a:fillRect/>
          </a:stretch>
        </p:blipFill>
        <p:spPr>
          <a:xfrm>
            <a:off x="10567246" y="5972509"/>
            <a:ext cx="1624754" cy="885491"/>
          </a:xfrm>
          <a:prstGeom prst="rect">
            <a:avLst/>
          </a:prstGeom>
        </p:spPr>
      </p:pic>
    </p:spTree>
    <p:extLst>
      <p:ext uri="{BB962C8B-B14F-4D97-AF65-F5344CB8AC3E}">
        <p14:creationId xmlns:p14="http://schemas.microsoft.com/office/powerpoint/2010/main" val="34623914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INTR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BC4B7-37CD-E244-A476-3A80A647D793}"/>
              </a:ext>
            </a:extLst>
          </p:cNvPr>
          <p:cNvSpPr>
            <a:spLocks noGrp="1"/>
          </p:cNvSpPr>
          <p:nvPr>
            <p:ph type="title"/>
          </p:nvPr>
        </p:nvSpPr>
        <p:spPr>
          <a:xfrm>
            <a:off x="838200" y="1589491"/>
            <a:ext cx="10515600" cy="3695431"/>
          </a:xfrm>
          <a:prstGeom prst="rect">
            <a:avLst/>
          </a:prstGeom>
        </p:spPr>
        <p:txBody>
          <a:bodyPr/>
          <a:lstStyle>
            <a:lvl1pPr>
              <a:lnSpc>
                <a:spcPct val="100000"/>
              </a:lnSpc>
              <a:defRPr sz="2800" b="0">
                <a:latin typeface="Georgia" panose="02040502050405020303" pitchFamily="18" charset="0"/>
              </a:defRPr>
            </a:lvl1pPr>
          </a:lstStyle>
          <a:p>
            <a:r>
              <a:rPr lang="fi-FI" noProof="0" err="1"/>
              <a:t>Click</a:t>
            </a:r>
            <a:r>
              <a:rPr lang="fi-FI" noProof="0"/>
              <a:t> to </a:t>
            </a:r>
            <a:r>
              <a:rPr lang="fi-FI" noProof="0" err="1"/>
              <a:t>edit</a:t>
            </a:r>
            <a:r>
              <a:rPr lang="fi-FI" noProof="0"/>
              <a:t> Master </a:t>
            </a:r>
            <a:r>
              <a:rPr lang="fi-FI" noProof="0" err="1"/>
              <a:t>title</a:t>
            </a:r>
            <a:r>
              <a:rPr lang="fi-FI" noProof="0"/>
              <a:t> </a:t>
            </a:r>
            <a:r>
              <a:rPr lang="fi-FI" noProof="0" err="1"/>
              <a:t>style</a:t>
            </a:r>
            <a:endParaRPr lang="fi-FI" noProof="0"/>
          </a:p>
        </p:txBody>
      </p:sp>
      <p:pic>
        <p:nvPicPr>
          <p:cNvPr id="3" name="Picture 2">
            <a:extLst>
              <a:ext uri="{FF2B5EF4-FFF2-40B4-BE49-F238E27FC236}">
                <a16:creationId xmlns:a16="http://schemas.microsoft.com/office/drawing/2014/main" id="{6A8E3645-D8C6-D239-37D4-4D120F42713F}"/>
              </a:ext>
            </a:extLst>
          </p:cNvPr>
          <p:cNvPicPr>
            <a:picLocks noChangeAspect="1"/>
          </p:cNvPicPr>
          <p:nvPr userDrawn="1"/>
        </p:nvPicPr>
        <p:blipFill>
          <a:blip r:embed="rId2"/>
          <a:stretch>
            <a:fillRect/>
          </a:stretch>
        </p:blipFill>
        <p:spPr>
          <a:xfrm>
            <a:off x="10567246" y="5972509"/>
            <a:ext cx="1624754" cy="885491"/>
          </a:xfrm>
          <a:prstGeom prst="rect">
            <a:avLst/>
          </a:prstGeom>
        </p:spPr>
      </p:pic>
    </p:spTree>
    <p:extLst>
      <p:ext uri="{BB962C8B-B14F-4D97-AF65-F5344CB8AC3E}">
        <p14:creationId xmlns:p14="http://schemas.microsoft.com/office/powerpoint/2010/main" val="39406566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KSTI">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BC4B7-37CD-E244-A476-3A80A647D793}"/>
              </a:ext>
            </a:extLst>
          </p:cNvPr>
          <p:cNvSpPr>
            <a:spLocks noGrp="1"/>
          </p:cNvSpPr>
          <p:nvPr>
            <p:ph type="title"/>
          </p:nvPr>
        </p:nvSpPr>
        <p:spPr>
          <a:xfrm>
            <a:off x="838200" y="1172867"/>
            <a:ext cx="10515600" cy="781750"/>
          </a:xfrm>
          <a:prstGeom prst="rect">
            <a:avLst/>
          </a:prstGeom>
        </p:spPr>
        <p:txBody>
          <a:bodyPr/>
          <a:lstStyle>
            <a:lvl1pPr>
              <a:lnSpc>
                <a:spcPct val="100000"/>
              </a:lnSpc>
              <a:defRPr sz="3000"/>
            </a:lvl1pPr>
          </a:lstStyle>
          <a:p>
            <a:r>
              <a:rPr lang="fi-FI" noProof="0" err="1"/>
              <a:t>Click</a:t>
            </a:r>
            <a:r>
              <a:rPr lang="fi-FI" noProof="0"/>
              <a:t> to </a:t>
            </a:r>
            <a:r>
              <a:rPr lang="fi-FI" noProof="0" err="1"/>
              <a:t>edit</a:t>
            </a:r>
            <a:r>
              <a:rPr lang="fi-FI" noProof="0"/>
              <a:t> Master </a:t>
            </a:r>
            <a:r>
              <a:rPr lang="fi-FI" noProof="0" err="1"/>
              <a:t>title</a:t>
            </a:r>
            <a:r>
              <a:rPr lang="fi-FI" noProof="0"/>
              <a:t> </a:t>
            </a:r>
            <a:r>
              <a:rPr lang="fi-FI" noProof="0" err="1"/>
              <a:t>style</a:t>
            </a:r>
            <a:endParaRPr lang="fi-FI" noProof="0"/>
          </a:p>
        </p:txBody>
      </p:sp>
      <p:sp>
        <p:nvSpPr>
          <p:cNvPr id="12" name="Text Placeholder 2">
            <a:extLst>
              <a:ext uri="{FF2B5EF4-FFF2-40B4-BE49-F238E27FC236}">
                <a16:creationId xmlns:a16="http://schemas.microsoft.com/office/drawing/2014/main" id="{2399F695-8668-224C-8AFC-D44698FF566F}"/>
              </a:ext>
            </a:extLst>
          </p:cNvPr>
          <p:cNvSpPr>
            <a:spLocks noGrp="1"/>
          </p:cNvSpPr>
          <p:nvPr>
            <p:ph type="body" idx="14"/>
          </p:nvPr>
        </p:nvSpPr>
        <p:spPr>
          <a:xfrm>
            <a:off x="838199" y="2809484"/>
            <a:ext cx="10515600" cy="2800486"/>
          </a:xfrm>
        </p:spPr>
        <p:txBody>
          <a:bodyPr anchor="t"/>
          <a:lstStyle>
            <a:lvl1pPr marL="0" indent="0">
              <a:spcBef>
                <a:spcPts val="0"/>
              </a:spcBef>
              <a:buNone/>
              <a:defRPr sz="2300" b="0" i="0">
                <a:latin typeface="Arial" panose="020B0604020202020204" pitchFamily="34" charset="0"/>
                <a:cs typeface="Arial" panose="020B0604020202020204" pitchFamily="34" charset="0"/>
              </a:defRPr>
            </a:lvl1pPr>
            <a:lvl2pPr marL="457200" indent="0">
              <a:buNone/>
              <a:defRPr sz="2000" b="0"/>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b="0" noProof="0"/>
          </a:p>
          <a:p>
            <a:pPr lvl="2"/>
            <a:endParaRPr lang="fi-FI" b="0" noProof="0"/>
          </a:p>
          <a:p>
            <a:pPr lvl="3"/>
            <a:endParaRPr lang="fi-FI" noProof="0"/>
          </a:p>
        </p:txBody>
      </p:sp>
      <p:sp>
        <p:nvSpPr>
          <p:cNvPr id="14" name="Text Placeholder 2">
            <a:extLst>
              <a:ext uri="{FF2B5EF4-FFF2-40B4-BE49-F238E27FC236}">
                <a16:creationId xmlns:a16="http://schemas.microsoft.com/office/drawing/2014/main" id="{458B2654-D836-4347-9069-004B90A0A553}"/>
              </a:ext>
            </a:extLst>
          </p:cNvPr>
          <p:cNvSpPr>
            <a:spLocks noGrp="1"/>
          </p:cNvSpPr>
          <p:nvPr>
            <p:ph type="body" idx="15"/>
          </p:nvPr>
        </p:nvSpPr>
        <p:spPr>
          <a:xfrm>
            <a:off x="838199" y="2359779"/>
            <a:ext cx="10515600" cy="336550"/>
          </a:xfrm>
        </p:spPr>
        <p:txBody>
          <a:bodyPr anchor="t"/>
          <a:lstStyle>
            <a:lvl1pPr marL="0" indent="0">
              <a:buNone/>
              <a:defRPr sz="2300" b="1" i="0">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p:txBody>
      </p:sp>
      <p:pic>
        <p:nvPicPr>
          <p:cNvPr id="3" name="Picture 2">
            <a:extLst>
              <a:ext uri="{FF2B5EF4-FFF2-40B4-BE49-F238E27FC236}">
                <a16:creationId xmlns:a16="http://schemas.microsoft.com/office/drawing/2014/main" id="{2C87A44F-08B0-567F-C997-89B0C897D688}"/>
              </a:ext>
            </a:extLst>
          </p:cNvPr>
          <p:cNvPicPr>
            <a:picLocks noChangeAspect="1"/>
          </p:cNvPicPr>
          <p:nvPr userDrawn="1"/>
        </p:nvPicPr>
        <p:blipFill>
          <a:blip r:embed="rId2"/>
          <a:stretch>
            <a:fillRect/>
          </a:stretch>
        </p:blipFill>
        <p:spPr>
          <a:xfrm>
            <a:off x="10567246" y="5972509"/>
            <a:ext cx="1624754" cy="885491"/>
          </a:xfrm>
          <a:prstGeom prst="rect">
            <a:avLst/>
          </a:prstGeom>
        </p:spPr>
      </p:pic>
    </p:spTree>
    <p:extLst>
      <p:ext uri="{BB962C8B-B14F-4D97-AF65-F5344CB8AC3E}">
        <p14:creationId xmlns:p14="http://schemas.microsoft.com/office/powerpoint/2010/main" val="13822681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ULLET LIST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BC4B7-37CD-E244-A476-3A80A647D793}"/>
              </a:ext>
            </a:extLst>
          </p:cNvPr>
          <p:cNvSpPr>
            <a:spLocks noGrp="1"/>
          </p:cNvSpPr>
          <p:nvPr>
            <p:ph type="title"/>
          </p:nvPr>
        </p:nvSpPr>
        <p:spPr>
          <a:xfrm>
            <a:off x="838200" y="1172867"/>
            <a:ext cx="10515600" cy="781750"/>
          </a:xfrm>
          <a:prstGeom prst="rect">
            <a:avLst/>
          </a:prstGeom>
        </p:spPr>
        <p:txBody>
          <a:bodyPr/>
          <a:lstStyle>
            <a:lvl1pPr>
              <a:lnSpc>
                <a:spcPct val="100000"/>
              </a:lnSpc>
              <a:defRPr sz="3000"/>
            </a:lvl1pPr>
          </a:lstStyle>
          <a:p>
            <a:r>
              <a:rPr lang="fi-FI" noProof="0" err="1"/>
              <a:t>Click</a:t>
            </a:r>
            <a:r>
              <a:rPr lang="fi-FI" noProof="0"/>
              <a:t> to </a:t>
            </a:r>
            <a:r>
              <a:rPr lang="fi-FI" noProof="0" err="1"/>
              <a:t>edit</a:t>
            </a:r>
            <a:r>
              <a:rPr lang="fi-FI" noProof="0"/>
              <a:t> Master </a:t>
            </a:r>
            <a:r>
              <a:rPr lang="fi-FI" noProof="0" err="1"/>
              <a:t>title</a:t>
            </a:r>
            <a:r>
              <a:rPr lang="fi-FI" noProof="0"/>
              <a:t> </a:t>
            </a:r>
            <a:r>
              <a:rPr lang="fi-FI" noProof="0" err="1"/>
              <a:t>style</a:t>
            </a:r>
            <a:endParaRPr lang="fi-FI" noProof="0"/>
          </a:p>
        </p:txBody>
      </p:sp>
      <p:sp>
        <p:nvSpPr>
          <p:cNvPr id="5" name="Text Placeholder 4">
            <a:extLst>
              <a:ext uri="{FF2B5EF4-FFF2-40B4-BE49-F238E27FC236}">
                <a16:creationId xmlns:a16="http://schemas.microsoft.com/office/drawing/2014/main" id="{D025BBE2-965C-4042-BAD8-4FC805621BF7}"/>
              </a:ext>
            </a:extLst>
          </p:cNvPr>
          <p:cNvSpPr>
            <a:spLocks noGrp="1"/>
          </p:cNvSpPr>
          <p:nvPr>
            <p:ph type="body" sz="quarter" idx="11"/>
          </p:nvPr>
        </p:nvSpPr>
        <p:spPr>
          <a:xfrm>
            <a:off x="838200" y="2355850"/>
            <a:ext cx="10515600" cy="2944813"/>
          </a:xfrm>
        </p:spPr>
        <p:txBody>
          <a:bodyPr/>
          <a:lstStyle>
            <a:lvl1pPr>
              <a:defRPr sz="2400"/>
            </a:lvl1pPr>
            <a:lvl2pPr>
              <a:defRPr sz="2000"/>
            </a:lvl2pPr>
            <a:lvl3pPr>
              <a:defRPr sz="1900"/>
            </a:lvl3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fi-FI"/>
          </a:p>
        </p:txBody>
      </p:sp>
      <p:pic>
        <p:nvPicPr>
          <p:cNvPr id="3" name="Picture 2">
            <a:extLst>
              <a:ext uri="{FF2B5EF4-FFF2-40B4-BE49-F238E27FC236}">
                <a16:creationId xmlns:a16="http://schemas.microsoft.com/office/drawing/2014/main" id="{6A1CD0FE-3EFE-0799-1637-8898987E5E19}"/>
              </a:ext>
            </a:extLst>
          </p:cNvPr>
          <p:cNvPicPr>
            <a:picLocks noChangeAspect="1"/>
          </p:cNvPicPr>
          <p:nvPr userDrawn="1"/>
        </p:nvPicPr>
        <p:blipFill>
          <a:blip r:embed="rId2"/>
          <a:stretch>
            <a:fillRect/>
          </a:stretch>
        </p:blipFill>
        <p:spPr>
          <a:xfrm>
            <a:off x="10567246" y="5972509"/>
            <a:ext cx="1624754" cy="885491"/>
          </a:xfrm>
          <a:prstGeom prst="rect">
            <a:avLst/>
          </a:prstGeom>
        </p:spPr>
      </p:pic>
    </p:spTree>
    <p:extLst>
      <p:ext uri="{BB962C8B-B14F-4D97-AF65-F5344CB8AC3E}">
        <p14:creationId xmlns:p14="http://schemas.microsoft.com/office/powerpoint/2010/main" val="28482286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KSTI KAKSI KOLUMNIA">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5EE267E-97C1-F248-9AFC-610387D73BAE}"/>
              </a:ext>
            </a:extLst>
          </p:cNvPr>
          <p:cNvSpPr>
            <a:spLocks noGrp="1"/>
          </p:cNvSpPr>
          <p:nvPr>
            <p:ph type="body" idx="1"/>
          </p:nvPr>
        </p:nvSpPr>
        <p:spPr>
          <a:xfrm>
            <a:off x="839788" y="1185864"/>
            <a:ext cx="5157787" cy="823912"/>
          </a:xfrm>
        </p:spPr>
        <p:txBody>
          <a:bodyPr anchor="b"/>
          <a:lstStyle>
            <a:lvl1pPr marL="0" indent="0">
              <a:buNone/>
              <a:defRPr sz="3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p:txBody>
      </p:sp>
      <p:sp>
        <p:nvSpPr>
          <p:cNvPr id="5" name="Text Placeholder 4">
            <a:extLst>
              <a:ext uri="{FF2B5EF4-FFF2-40B4-BE49-F238E27FC236}">
                <a16:creationId xmlns:a16="http://schemas.microsoft.com/office/drawing/2014/main" id="{5E47243B-BAA3-D940-A23E-6F1DF1E6D839}"/>
              </a:ext>
            </a:extLst>
          </p:cNvPr>
          <p:cNvSpPr>
            <a:spLocks noGrp="1"/>
          </p:cNvSpPr>
          <p:nvPr>
            <p:ph type="body" sz="quarter" idx="3"/>
          </p:nvPr>
        </p:nvSpPr>
        <p:spPr>
          <a:xfrm>
            <a:off x="6172200" y="1185864"/>
            <a:ext cx="5183188" cy="823912"/>
          </a:xfrm>
        </p:spPr>
        <p:txBody>
          <a:bodyPr anchor="b"/>
          <a:lstStyle>
            <a:lvl1pPr marL="0" indent="0">
              <a:buNone/>
              <a:defRPr sz="3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a:t>Click to edit Master text styles</a:t>
            </a:r>
          </a:p>
        </p:txBody>
      </p:sp>
      <p:sp>
        <p:nvSpPr>
          <p:cNvPr id="13" name="Text Placeholder 2">
            <a:extLst>
              <a:ext uri="{FF2B5EF4-FFF2-40B4-BE49-F238E27FC236}">
                <a16:creationId xmlns:a16="http://schemas.microsoft.com/office/drawing/2014/main" id="{76078FF3-7CF2-B747-84A2-136E76FC7CC5}"/>
              </a:ext>
            </a:extLst>
          </p:cNvPr>
          <p:cNvSpPr>
            <a:spLocks noGrp="1"/>
          </p:cNvSpPr>
          <p:nvPr>
            <p:ph type="body" idx="14"/>
          </p:nvPr>
        </p:nvSpPr>
        <p:spPr>
          <a:xfrm>
            <a:off x="838199" y="2505075"/>
            <a:ext cx="5181602" cy="3534125"/>
          </a:xfrm>
        </p:spPr>
        <p:txBody>
          <a:bodyPr anchor="t"/>
          <a:lstStyle>
            <a:lvl1pPr marL="0" indent="0">
              <a:spcBef>
                <a:spcPts val="0"/>
              </a:spcBef>
              <a:buNone/>
              <a:defRPr sz="2300" b="0" i="0">
                <a:latin typeface="Arial" panose="020B0604020202020204" pitchFamily="34" charset="0"/>
                <a:cs typeface="Arial" panose="020B0604020202020204" pitchFamily="34" charset="0"/>
              </a:defRPr>
            </a:lvl1pPr>
            <a:lvl2pPr marL="457200" indent="0">
              <a:buNone/>
              <a:defRPr sz="2000" b="0"/>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b="0" noProof="0"/>
          </a:p>
          <a:p>
            <a:pPr lvl="2"/>
            <a:endParaRPr lang="fi-FI" noProof="0"/>
          </a:p>
        </p:txBody>
      </p:sp>
      <p:sp>
        <p:nvSpPr>
          <p:cNvPr id="14" name="Text Placeholder 2">
            <a:extLst>
              <a:ext uri="{FF2B5EF4-FFF2-40B4-BE49-F238E27FC236}">
                <a16:creationId xmlns:a16="http://schemas.microsoft.com/office/drawing/2014/main" id="{85D56223-2B0B-BF47-A473-46887AC2D849}"/>
              </a:ext>
            </a:extLst>
          </p:cNvPr>
          <p:cNvSpPr>
            <a:spLocks noGrp="1"/>
          </p:cNvSpPr>
          <p:nvPr>
            <p:ph type="body" idx="15"/>
          </p:nvPr>
        </p:nvSpPr>
        <p:spPr>
          <a:xfrm>
            <a:off x="6189688" y="2505075"/>
            <a:ext cx="5181602" cy="3534125"/>
          </a:xfrm>
        </p:spPr>
        <p:txBody>
          <a:bodyPr anchor="t"/>
          <a:lstStyle>
            <a:lvl1pPr marL="0" indent="0">
              <a:spcBef>
                <a:spcPts val="0"/>
              </a:spcBef>
              <a:buNone/>
              <a:defRPr sz="2300" b="0" i="0">
                <a:latin typeface="Arial" panose="020B0604020202020204" pitchFamily="34" charset="0"/>
                <a:cs typeface="Arial" panose="020B0604020202020204" pitchFamily="34" charset="0"/>
              </a:defRPr>
            </a:lvl1pPr>
            <a:lvl2pPr marL="457200" indent="0">
              <a:buNone/>
              <a:defRPr sz="2000" b="0"/>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pic>
        <p:nvPicPr>
          <p:cNvPr id="2" name="Picture 1">
            <a:extLst>
              <a:ext uri="{FF2B5EF4-FFF2-40B4-BE49-F238E27FC236}">
                <a16:creationId xmlns:a16="http://schemas.microsoft.com/office/drawing/2014/main" id="{23F7E760-B31D-5C1D-033E-715531B00F42}"/>
              </a:ext>
            </a:extLst>
          </p:cNvPr>
          <p:cNvPicPr>
            <a:picLocks noChangeAspect="1"/>
          </p:cNvPicPr>
          <p:nvPr userDrawn="1"/>
        </p:nvPicPr>
        <p:blipFill>
          <a:blip r:embed="rId2"/>
          <a:stretch>
            <a:fillRect/>
          </a:stretch>
        </p:blipFill>
        <p:spPr>
          <a:xfrm>
            <a:off x="10567246" y="5972509"/>
            <a:ext cx="1624754" cy="885491"/>
          </a:xfrm>
          <a:prstGeom prst="rect">
            <a:avLst/>
          </a:prstGeom>
        </p:spPr>
      </p:pic>
    </p:spTree>
    <p:extLst>
      <p:ext uri="{BB962C8B-B14F-4D97-AF65-F5344CB8AC3E}">
        <p14:creationId xmlns:p14="http://schemas.microsoft.com/office/powerpoint/2010/main" val="31683600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ULLET LISTA KAKSI KOLUMNIA">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5EE267E-97C1-F248-9AFC-610387D73BAE}"/>
              </a:ext>
            </a:extLst>
          </p:cNvPr>
          <p:cNvSpPr>
            <a:spLocks noGrp="1"/>
          </p:cNvSpPr>
          <p:nvPr>
            <p:ph type="body" idx="1"/>
          </p:nvPr>
        </p:nvSpPr>
        <p:spPr>
          <a:xfrm>
            <a:off x="839788" y="1185864"/>
            <a:ext cx="5157787" cy="823912"/>
          </a:xfrm>
        </p:spPr>
        <p:txBody>
          <a:bodyPr anchor="b"/>
          <a:lstStyle>
            <a:lvl1pPr marL="0" indent="0">
              <a:buNone/>
              <a:defRPr sz="3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p:txBody>
      </p:sp>
      <p:sp>
        <p:nvSpPr>
          <p:cNvPr id="5" name="Text Placeholder 4">
            <a:extLst>
              <a:ext uri="{FF2B5EF4-FFF2-40B4-BE49-F238E27FC236}">
                <a16:creationId xmlns:a16="http://schemas.microsoft.com/office/drawing/2014/main" id="{5E47243B-BAA3-D940-A23E-6F1DF1E6D839}"/>
              </a:ext>
            </a:extLst>
          </p:cNvPr>
          <p:cNvSpPr>
            <a:spLocks noGrp="1"/>
          </p:cNvSpPr>
          <p:nvPr>
            <p:ph type="body" sz="quarter" idx="3"/>
          </p:nvPr>
        </p:nvSpPr>
        <p:spPr>
          <a:xfrm>
            <a:off x="6172200" y="1185864"/>
            <a:ext cx="5183188" cy="823912"/>
          </a:xfrm>
        </p:spPr>
        <p:txBody>
          <a:bodyPr anchor="b"/>
          <a:lstStyle>
            <a:lvl1pPr marL="0" indent="0">
              <a:buNone/>
              <a:defRPr sz="3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a:t>Click to edit Master text styles</a:t>
            </a:r>
          </a:p>
        </p:txBody>
      </p:sp>
      <p:sp>
        <p:nvSpPr>
          <p:cNvPr id="7" name="Text Placeholder 4">
            <a:extLst>
              <a:ext uri="{FF2B5EF4-FFF2-40B4-BE49-F238E27FC236}">
                <a16:creationId xmlns:a16="http://schemas.microsoft.com/office/drawing/2014/main" id="{FD694F22-1DF2-BA4B-86A9-3FCCF15BE1A4}"/>
              </a:ext>
            </a:extLst>
          </p:cNvPr>
          <p:cNvSpPr>
            <a:spLocks noGrp="1"/>
          </p:cNvSpPr>
          <p:nvPr>
            <p:ph type="body" sz="quarter" idx="11"/>
          </p:nvPr>
        </p:nvSpPr>
        <p:spPr>
          <a:xfrm>
            <a:off x="838200" y="2505075"/>
            <a:ext cx="5157787" cy="3534125"/>
          </a:xfrm>
        </p:spPr>
        <p:txBody>
          <a:bodyPr/>
          <a:lstStyle>
            <a:lvl1pPr>
              <a:defRPr sz="2400"/>
            </a:lvl1pPr>
            <a:lvl2pPr>
              <a:defRPr sz="2000"/>
            </a:lvl2pPr>
            <a:lvl3pPr>
              <a:defRPr sz="1900"/>
            </a:lvl3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fi-FI"/>
          </a:p>
        </p:txBody>
      </p:sp>
      <p:sp>
        <p:nvSpPr>
          <p:cNvPr id="8" name="Text Placeholder 4">
            <a:extLst>
              <a:ext uri="{FF2B5EF4-FFF2-40B4-BE49-F238E27FC236}">
                <a16:creationId xmlns:a16="http://schemas.microsoft.com/office/drawing/2014/main" id="{05A15A47-6782-C54A-93D2-C9A076009960}"/>
              </a:ext>
            </a:extLst>
          </p:cNvPr>
          <p:cNvSpPr>
            <a:spLocks noGrp="1"/>
          </p:cNvSpPr>
          <p:nvPr>
            <p:ph type="body" sz="quarter" idx="16"/>
          </p:nvPr>
        </p:nvSpPr>
        <p:spPr>
          <a:xfrm>
            <a:off x="6172993" y="2505075"/>
            <a:ext cx="5181601" cy="3534125"/>
          </a:xfrm>
        </p:spPr>
        <p:txBody>
          <a:bodyPr/>
          <a:lstStyle>
            <a:lvl1pPr>
              <a:defRPr sz="2400"/>
            </a:lvl1pPr>
            <a:lvl2pPr>
              <a:defRPr sz="2000"/>
            </a:lvl2pPr>
            <a:lvl3pPr>
              <a:defRPr sz="1900"/>
            </a:lvl3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fi-FI"/>
          </a:p>
        </p:txBody>
      </p:sp>
      <p:pic>
        <p:nvPicPr>
          <p:cNvPr id="2" name="Picture 1">
            <a:extLst>
              <a:ext uri="{FF2B5EF4-FFF2-40B4-BE49-F238E27FC236}">
                <a16:creationId xmlns:a16="http://schemas.microsoft.com/office/drawing/2014/main" id="{C9CB7F99-5694-269A-57C0-AC21F8718E77}"/>
              </a:ext>
            </a:extLst>
          </p:cNvPr>
          <p:cNvPicPr>
            <a:picLocks noChangeAspect="1"/>
          </p:cNvPicPr>
          <p:nvPr userDrawn="1"/>
        </p:nvPicPr>
        <p:blipFill>
          <a:blip r:embed="rId2"/>
          <a:stretch>
            <a:fillRect/>
          </a:stretch>
        </p:blipFill>
        <p:spPr>
          <a:xfrm>
            <a:off x="10567246" y="5972509"/>
            <a:ext cx="1624754" cy="885491"/>
          </a:xfrm>
          <a:prstGeom prst="rect">
            <a:avLst/>
          </a:prstGeom>
        </p:spPr>
      </p:pic>
    </p:spTree>
    <p:extLst>
      <p:ext uri="{BB962C8B-B14F-4D97-AF65-F5344CB8AC3E}">
        <p14:creationId xmlns:p14="http://schemas.microsoft.com/office/powerpoint/2010/main" val="17713169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KOLMIIJAKO">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1842C13-CE2E-A64A-9716-170794CB4172}"/>
              </a:ext>
            </a:extLst>
          </p:cNvPr>
          <p:cNvSpPr/>
          <p:nvPr userDrawn="1"/>
        </p:nvSpPr>
        <p:spPr>
          <a:xfrm>
            <a:off x="0" y="0"/>
            <a:ext cx="406879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8" name="Rectangle 7">
            <a:extLst>
              <a:ext uri="{FF2B5EF4-FFF2-40B4-BE49-F238E27FC236}">
                <a16:creationId xmlns:a16="http://schemas.microsoft.com/office/drawing/2014/main" id="{8DC9842C-3555-7E45-9644-0950E85E0A2A}"/>
              </a:ext>
            </a:extLst>
          </p:cNvPr>
          <p:cNvSpPr/>
          <p:nvPr userDrawn="1"/>
        </p:nvSpPr>
        <p:spPr>
          <a:xfrm>
            <a:off x="4068792" y="0"/>
            <a:ext cx="406879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9" name="Rectangle 8">
            <a:extLst>
              <a:ext uri="{FF2B5EF4-FFF2-40B4-BE49-F238E27FC236}">
                <a16:creationId xmlns:a16="http://schemas.microsoft.com/office/drawing/2014/main" id="{7650466E-BA06-BF44-A0C7-DD2604FD37F8}"/>
              </a:ext>
            </a:extLst>
          </p:cNvPr>
          <p:cNvSpPr/>
          <p:nvPr userDrawn="1"/>
        </p:nvSpPr>
        <p:spPr>
          <a:xfrm>
            <a:off x="8123208" y="0"/>
            <a:ext cx="4068792"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10" name="Title 1">
            <a:extLst>
              <a:ext uri="{FF2B5EF4-FFF2-40B4-BE49-F238E27FC236}">
                <a16:creationId xmlns:a16="http://schemas.microsoft.com/office/drawing/2014/main" id="{8201F7B3-E497-3049-89EB-99DA34C1966B}"/>
              </a:ext>
            </a:extLst>
          </p:cNvPr>
          <p:cNvSpPr>
            <a:spLocks noGrp="1"/>
          </p:cNvSpPr>
          <p:nvPr>
            <p:ph type="title"/>
          </p:nvPr>
        </p:nvSpPr>
        <p:spPr>
          <a:xfrm>
            <a:off x="266700" y="429917"/>
            <a:ext cx="10515600" cy="781750"/>
          </a:xfrm>
          <a:prstGeom prst="rect">
            <a:avLst/>
          </a:prstGeom>
        </p:spPr>
        <p:txBody>
          <a:bodyPr/>
          <a:lstStyle>
            <a:lvl1pPr>
              <a:defRPr sz="3000"/>
            </a:lvl1pPr>
          </a:lstStyle>
          <a:p>
            <a:r>
              <a:rPr lang="fi-FI" noProof="0"/>
              <a:t>Click to edit Master title style</a:t>
            </a:r>
          </a:p>
        </p:txBody>
      </p:sp>
      <p:sp>
        <p:nvSpPr>
          <p:cNvPr id="11" name="Text Placeholder 2">
            <a:extLst>
              <a:ext uri="{FF2B5EF4-FFF2-40B4-BE49-F238E27FC236}">
                <a16:creationId xmlns:a16="http://schemas.microsoft.com/office/drawing/2014/main" id="{800C0C4A-6664-F44A-825B-15E820DCE69D}"/>
              </a:ext>
            </a:extLst>
          </p:cNvPr>
          <p:cNvSpPr>
            <a:spLocks noGrp="1"/>
          </p:cNvSpPr>
          <p:nvPr>
            <p:ph type="body" idx="1"/>
          </p:nvPr>
        </p:nvSpPr>
        <p:spPr>
          <a:xfrm>
            <a:off x="266700" y="1653101"/>
            <a:ext cx="3562350" cy="823912"/>
          </a:xfrm>
        </p:spPr>
        <p:txBody>
          <a:bodyPr anchor="b"/>
          <a:lstStyle>
            <a:lvl1pPr marL="0" indent="0">
              <a:buNone/>
              <a:defRPr sz="25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p:txBody>
      </p:sp>
      <p:sp>
        <p:nvSpPr>
          <p:cNvPr id="13" name="Text Placeholder 2">
            <a:extLst>
              <a:ext uri="{FF2B5EF4-FFF2-40B4-BE49-F238E27FC236}">
                <a16:creationId xmlns:a16="http://schemas.microsoft.com/office/drawing/2014/main" id="{7C170BD7-4792-AB4E-BA25-33FFD4081082}"/>
              </a:ext>
            </a:extLst>
          </p:cNvPr>
          <p:cNvSpPr>
            <a:spLocks noGrp="1"/>
          </p:cNvSpPr>
          <p:nvPr>
            <p:ph type="body" idx="10"/>
          </p:nvPr>
        </p:nvSpPr>
        <p:spPr>
          <a:xfrm>
            <a:off x="266701" y="2681800"/>
            <a:ext cx="3562350" cy="3890449"/>
          </a:xfrm>
        </p:spPr>
        <p:txBody>
          <a:bodyPr anchor="t"/>
          <a:lstStyle>
            <a:lvl1pPr marL="0" indent="0">
              <a:spcBef>
                <a:spcPts val="0"/>
              </a:spcBef>
              <a:buNone/>
              <a:defRPr sz="2300" b="0" i="0">
                <a:latin typeface="Georgia" panose="02040502050405020303" pitchFamily="18" charset="0"/>
              </a:defRPr>
            </a:lvl1pPr>
            <a:lvl2pPr marL="457200" indent="0">
              <a:buNone/>
              <a:defRPr sz="2300" b="0" i="0">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sp>
        <p:nvSpPr>
          <p:cNvPr id="14" name="Text Placeholder 2">
            <a:extLst>
              <a:ext uri="{FF2B5EF4-FFF2-40B4-BE49-F238E27FC236}">
                <a16:creationId xmlns:a16="http://schemas.microsoft.com/office/drawing/2014/main" id="{ABA4081A-9EBF-214E-887F-4F3D6CBC04D7}"/>
              </a:ext>
            </a:extLst>
          </p:cNvPr>
          <p:cNvSpPr>
            <a:spLocks noGrp="1"/>
          </p:cNvSpPr>
          <p:nvPr>
            <p:ph type="body" idx="11"/>
          </p:nvPr>
        </p:nvSpPr>
        <p:spPr>
          <a:xfrm>
            <a:off x="4267200" y="1653101"/>
            <a:ext cx="3562350" cy="823912"/>
          </a:xfrm>
        </p:spPr>
        <p:txBody>
          <a:bodyPr anchor="b"/>
          <a:lstStyle>
            <a:lvl1pPr marL="0" indent="0">
              <a:buNone/>
              <a:defRPr sz="25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a:t>Click to edit Master text styles</a:t>
            </a:r>
          </a:p>
        </p:txBody>
      </p:sp>
      <p:sp>
        <p:nvSpPr>
          <p:cNvPr id="15" name="Text Placeholder 2">
            <a:extLst>
              <a:ext uri="{FF2B5EF4-FFF2-40B4-BE49-F238E27FC236}">
                <a16:creationId xmlns:a16="http://schemas.microsoft.com/office/drawing/2014/main" id="{BAF164FC-7E76-C94C-8284-BB996EB9F5CE}"/>
              </a:ext>
            </a:extLst>
          </p:cNvPr>
          <p:cNvSpPr>
            <a:spLocks noGrp="1"/>
          </p:cNvSpPr>
          <p:nvPr>
            <p:ph type="body" idx="12"/>
          </p:nvPr>
        </p:nvSpPr>
        <p:spPr>
          <a:xfrm>
            <a:off x="4267201" y="2681800"/>
            <a:ext cx="3562350" cy="3890449"/>
          </a:xfrm>
        </p:spPr>
        <p:txBody>
          <a:bodyPr anchor="t"/>
          <a:lstStyle>
            <a:lvl1pPr marL="0" indent="0">
              <a:spcBef>
                <a:spcPts val="0"/>
              </a:spcBef>
              <a:buNone/>
              <a:defRPr sz="2300" b="0" i="0">
                <a:latin typeface="Georgia" panose="02040502050405020303" pitchFamily="18" charset="0"/>
              </a:defRPr>
            </a:lvl1pPr>
            <a:lvl2pPr marL="457200" indent="0">
              <a:buNone/>
              <a:defRPr sz="2300" b="0" i="0">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sp>
        <p:nvSpPr>
          <p:cNvPr id="16" name="Text Placeholder 2">
            <a:extLst>
              <a:ext uri="{FF2B5EF4-FFF2-40B4-BE49-F238E27FC236}">
                <a16:creationId xmlns:a16="http://schemas.microsoft.com/office/drawing/2014/main" id="{C5EFE7FF-BFC1-754C-A2F8-6DE833B6B70C}"/>
              </a:ext>
            </a:extLst>
          </p:cNvPr>
          <p:cNvSpPr>
            <a:spLocks noGrp="1"/>
          </p:cNvSpPr>
          <p:nvPr>
            <p:ph type="body" idx="13"/>
          </p:nvPr>
        </p:nvSpPr>
        <p:spPr>
          <a:xfrm>
            <a:off x="8343900" y="1653101"/>
            <a:ext cx="3562350" cy="823912"/>
          </a:xfrm>
        </p:spPr>
        <p:txBody>
          <a:bodyPr anchor="b"/>
          <a:lstStyle>
            <a:lvl1pPr marL="0" indent="0">
              <a:buNone/>
              <a:defRPr sz="25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a:t>Click to edit Master text styles</a:t>
            </a:r>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8343901" y="2681800"/>
            <a:ext cx="3562350" cy="3890449"/>
          </a:xfrm>
        </p:spPr>
        <p:txBody>
          <a:bodyPr anchor="t"/>
          <a:lstStyle>
            <a:lvl1pPr marL="0" indent="0">
              <a:spcBef>
                <a:spcPts val="0"/>
              </a:spcBef>
              <a:buNone/>
              <a:defRPr sz="2300" b="0" i="0">
                <a:latin typeface="Georgia" panose="02040502050405020303" pitchFamily="18" charset="0"/>
              </a:defRPr>
            </a:lvl1pPr>
            <a:lvl2pPr marL="457200" indent="0">
              <a:buNone/>
              <a:defRPr sz="2300" b="0" i="0">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spTree>
    <p:extLst>
      <p:ext uri="{BB962C8B-B14F-4D97-AF65-F5344CB8AC3E}">
        <p14:creationId xmlns:p14="http://schemas.microsoft.com/office/powerpoint/2010/main" val="4923604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KOLMIJAKO VÄRI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1842C13-CE2E-A64A-9716-170794CB4172}"/>
              </a:ext>
            </a:extLst>
          </p:cNvPr>
          <p:cNvSpPr/>
          <p:nvPr userDrawn="1"/>
        </p:nvSpPr>
        <p:spPr>
          <a:xfrm>
            <a:off x="0" y="0"/>
            <a:ext cx="4068792" cy="6858000"/>
          </a:xfrm>
          <a:prstGeom prst="rect">
            <a:avLst/>
          </a:prstGeom>
          <a:solidFill>
            <a:srgbClr val="E7E0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dirty="0"/>
          </a:p>
        </p:txBody>
      </p:sp>
      <p:sp>
        <p:nvSpPr>
          <p:cNvPr id="8" name="Rectangle 7">
            <a:extLst>
              <a:ext uri="{FF2B5EF4-FFF2-40B4-BE49-F238E27FC236}">
                <a16:creationId xmlns:a16="http://schemas.microsoft.com/office/drawing/2014/main" id="{8DC9842C-3555-7E45-9644-0950E85E0A2A}"/>
              </a:ext>
            </a:extLst>
          </p:cNvPr>
          <p:cNvSpPr/>
          <p:nvPr userDrawn="1"/>
        </p:nvSpPr>
        <p:spPr>
          <a:xfrm>
            <a:off x="4068792" y="0"/>
            <a:ext cx="406879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9" name="Rectangle 8">
            <a:extLst>
              <a:ext uri="{FF2B5EF4-FFF2-40B4-BE49-F238E27FC236}">
                <a16:creationId xmlns:a16="http://schemas.microsoft.com/office/drawing/2014/main" id="{7650466E-BA06-BF44-A0C7-DD2604FD37F8}"/>
              </a:ext>
            </a:extLst>
          </p:cNvPr>
          <p:cNvSpPr/>
          <p:nvPr userDrawn="1"/>
        </p:nvSpPr>
        <p:spPr>
          <a:xfrm>
            <a:off x="8123208" y="0"/>
            <a:ext cx="4068792"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13" name="Text Placeholder 2">
            <a:extLst>
              <a:ext uri="{FF2B5EF4-FFF2-40B4-BE49-F238E27FC236}">
                <a16:creationId xmlns:a16="http://schemas.microsoft.com/office/drawing/2014/main" id="{7C170BD7-4792-AB4E-BA25-33FFD4081082}"/>
              </a:ext>
            </a:extLst>
          </p:cNvPr>
          <p:cNvSpPr>
            <a:spLocks noGrp="1"/>
          </p:cNvSpPr>
          <p:nvPr>
            <p:ph type="body" idx="10"/>
          </p:nvPr>
        </p:nvSpPr>
        <p:spPr>
          <a:xfrm>
            <a:off x="266701" y="1483775"/>
            <a:ext cx="3562350" cy="3890449"/>
          </a:xfrm>
        </p:spPr>
        <p:txBody>
          <a:bodyPr anchor="ctr"/>
          <a:lstStyle>
            <a:lvl1pPr marL="0" indent="0">
              <a:spcBef>
                <a:spcPts val="0"/>
              </a:spcBef>
              <a:buNone/>
              <a:defRPr sz="2300" b="0" i="0">
                <a:solidFill>
                  <a:sysClr val="windowText" lastClr="000000"/>
                </a:solidFill>
                <a:latin typeface="Georgia" panose="02040502050405020303" pitchFamily="18" charset="0"/>
              </a:defRPr>
            </a:lvl1pPr>
            <a:lvl2pPr marL="457200" indent="0">
              <a:buNone/>
              <a:defRPr sz="2300" b="0" i="0">
                <a:solidFill>
                  <a:sysClr val="windowText" lastClr="000000"/>
                </a:solidFill>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dirty="0" err="1"/>
              <a:t>Click</a:t>
            </a:r>
            <a:r>
              <a:rPr lang="fi-FI" noProof="0" dirty="0"/>
              <a:t> to </a:t>
            </a:r>
            <a:r>
              <a:rPr lang="fi-FI" noProof="0" dirty="0" err="1"/>
              <a:t>edit</a:t>
            </a:r>
            <a:r>
              <a:rPr lang="fi-FI" noProof="0" dirty="0"/>
              <a:t> Master </a:t>
            </a:r>
            <a:r>
              <a:rPr lang="fi-FI" noProof="0" dirty="0" err="1"/>
              <a:t>text</a:t>
            </a:r>
            <a:r>
              <a:rPr lang="fi-FI" noProof="0" dirty="0"/>
              <a:t> </a:t>
            </a:r>
            <a:r>
              <a:rPr lang="fi-FI" noProof="0" dirty="0" err="1"/>
              <a:t>styles</a:t>
            </a:r>
            <a:endParaRPr lang="fi-FI" noProof="0" dirty="0"/>
          </a:p>
          <a:p>
            <a:pPr lvl="1"/>
            <a:endParaRPr lang="fi-FI" noProof="0" dirty="0"/>
          </a:p>
        </p:txBody>
      </p:sp>
      <p:sp>
        <p:nvSpPr>
          <p:cNvPr id="15" name="Text Placeholder 2">
            <a:extLst>
              <a:ext uri="{FF2B5EF4-FFF2-40B4-BE49-F238E27FC236}">
                <a16:creationId xmlns:a16="http://schemas.microsoft.com/office/drawing/2014/main" id="{BAF164FC-7E76-C94C-8284-BB996EB9F5CE}"/>
              </a:ext>
            </a:extLst>
          </p:cNvPr>
          <p:cNvSpPr>
            <a:spLocks noGrp="1"/>
          </p:cNvSpPr>
          <p:nvPr>
            <p:ph type="body" idx="12"/>
          </p:nvPr>
        </p:nvSpPr>
        <p:spPr>
          <a:xfrm>
            <a:off x="4267201" y="1483775"/>
            <a:ext cx="3562350" cy="3890449"/>
          </a:xfrm>
        </p:spPr>
        <p:txBody>
          <a:bodyPr anchor="ctr"/>
          <a:lstStyle>
            <a:lvl1pPr marL="0" indent="0">
              <a:spcBef>
                <a:spcPts val="0"/>
              </a:spcBef>
              <a:buNone/>
              <a:defRPr sz="2300" b="0" i="0">
                <a:solidFill>
                  <a:schemeClr val="tx1"/>
                </a:solidFill>
                <a:latin typeface="Georgia" panose="02040502050405020303" pitchFamily="18" charset="0"/>
              </a:defRPr>
            </a:lvl1pPr>
            <a:lvl2pPr marL="457200" indent="0">
              <a:buNone/>
              <a:defRPr sz="2300" b="0" i="0">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8343901" y="1483775"/>
            <a:ext cx="3562350" cy="3890449"/>
          </a:xfrm>
        </p:spPr>
        <p:txBody>
          <a:bodyPr anchor="ctr"/>
          <a:lstStyle>
            <a:lvl1pPr marL="0" indent="0">
              <a:spcBef>
                <a:spcPts val="0"/>
              </a:spcBef>
              <a:buNone/>
              <a:defRPr sz="2300" b="0" i="0">
                <a:solidFill>
                  <a:schemeClr val="bg1"/>
                </a:solidFill>
                <a:latin typeface="Georgia" panose="02040502050405020303" pitchFamily="18" charset="0"/>
              </a:defRPr>
            </a:lvl1pPr>
            <a:lvl2pPr marL="457200" indent="0">
              <a:buNone/>
              <a:defRPr sz="2300" b="0" i="0">
                <a:solidFill>
                  <a:schemeClr val="bg1"/>
                </a:solidFill>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spTree>
    <p:extLst>
      <p:ext uri="{BB962C8B-B14F-4D97-AF65-F5344CB8AC3E}">
        <p14:creationId xmlns:p14="http://schemas.microsoft.com/office/powerpoint/2010/main" val="9806808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KOLMIJAKO KÄYTTÖESIMERKKI">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1842C13-CE2E-A64A-9716-170794CB4172}"/>
              </a:ext>
            </a:extLst>
          </p:cNvPr>
          <p:cNvSpPr/>
          <p:nvPr userDrawn="1"/>
        </p:nvSpPr>
        <p:spPr>
          <a:xfrm>
            <a:off x="0" y="0"/>
            <a:ext cx="4068792" cy="6858000"/>
          </a:xfrm>
          <a:prstGeom prst="rect">
            <a:avLst/>
          </a:prstGeom>
          <a:solidFill>
            <a:srgbClr val="E7E0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9" name="Rectangle 8">
            <a:extLst>
              <a:ext uri="{FF2B5EF4-FFF2-40B4-BE49-F238E27FC236}">
                <a16:creationId xmlns:a16="http://schemas.microsoft.com/office/drawing/2014/main" id="{7650466E-BA06-BF44-A0C7-DD2604FD37F8}"/>
              </a:ext>
            </a:extLst>
          </p:cNvPr>
          <p:cNvSpPr/>
          <p:nvPr userDrawn="1"/>
        </p:nvSpPr>
        <p:spPr>
          <a:xfrm>
            <a:off x="8123208" y="0"/>
            <a:ext cx="4068792"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13" name="Text Placeholder 2">
            <a:extLst>
              <a:ext uri="{FF2B5EF4-FFF2-40B4-BE49-F238E27FC236}">
                <a16:creationId xmlns:a16="http://schemas.microsoft.com/office/drawing/2014/main" id="{7C170BD7-4792-AB4E-BA25-33FFD4081082}"/>
              </a:ext>
            </a:extLst>
          </p:cNvPr>
          <p:cNvSpPr>
            <a:spLocks noGrp="1"/>
          </p:cNvSpPr>
          <p:nvPr>
            <p:ph type="body" idx="10"/>
          </p:nvPr>
        </p:nvSpPr>
        <p:spPr>
          <a:xfrm>
            <a:off x="266701" y="1483775"/>
            <a:ext cx="3562350" cy="3890449"/>
          </a:xfrm>
        </p:spPr>
        <p:txBody>
          <a:bodyPr anchor="ctr"/>
          <a:lstStyle>
            <a:lvl1pPr marL="0" indent="0">
              <a:spcBef>
                <a:spcPts val="0"/>
              </a:spcBef>
              <a:buNone/>
              <a:defRPr sz="2300" b="0" i="0">
                <a:solidFill>
                  <a:sysClr val="windowText" lastClr="000000"/>
                </a:solidFill>
                <a:latin typeface="Georgia" panose="02040502050405020303" pitchFamily="18" charset="0"/>
              </a:defRPr>
            </a:lvl1pPr>
            <a:lvl2pPr marL="457200" indent="0">
              <a:buNone/>
              <a:defRPr sz="2300" b="0" i="0">
                <a:solidFill>
                  <a:sysClr val="windowText" lastClr="000000"/>
                </a:solidFill>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dirty="0" err="1"/>
              <a:t>Click</a:t>
            </a:r>
            <a:r>
              <a:rPr lang="fi-FI" noProof="0" dirty="0"/>
              <a:t> to </a:t>
            </a:r>
            <a:r>
              <a:rPr lang="fi-FI" noProof="0" dirty="0" err="1"/>
              <a:t>edit</a:t>
            </a:r>
            <a:r>
              <a:rPr lang="fi-FI" noProof="0" dirty="0"/>
              <a:t> Master </a:t>
            </a:r>
            <a:r>
              <a:rPr lang="fi-FI" noProof="0" dirty="0" err="1"/>
              <a:t>text</a:t>
            </a:r>
            <a:r>
              <a:rPr lang="fi-FI" noProof="0" dirty="0"/>
              <a:t> </a:t>
            </a:r>
            <a:r>
              <a:rPr lang="fi-FI" noProof="0" dirty="0" err="1"/>
              <a:t>styles</a:t>
            </a:r>
            <a:endParaRPr lang="fi-FI" noProof="0" dirty="0"/>
          </a:p>
          <a:p>
            <a:pPr lvl="1"/>
            <a:endParaRPr lang="fi-FI" noProof="0" dirty="0"/>
          </a:p>
          <a:p>
            <a:pPr lvl="1"/>
            <a:endParaRPr lang="fi-FI" noProof="0" dirty="0"/>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8343901" y="1483775"/>
            <a:ext cx="3562350" cy="3890449"/>
          </a:xfrm>
        </p:spPr>
        <p:txBody>
          <a:bodyPr anchor="ctr"/>
          <a:lstStyle>
            <a:lvl1pPr marL="0" indent="0">
              <a:spcBef>
                <a:spcPts val="0"/>
              </a:spcBef>
              <a:buNone/>
              <a:defRPr sz="2300" b="0" i="0">
                <a:solidFill>
                  <a:schemeClr val="bg1"/>
                </a:solidFill>
                <a:latin typeface="Georgia" panose="02040502050405020303" pitchFamily="18" charset="0"/>
              </a:defRPr>
            </a:lvl1pPr>
            <a:lvl2pPr marL="457200" indent="0">
              <a:buNone/>
              <a:defRPr sz="2300" b="0" i="0">
                <a:solidFill>
                  <a:schemeClr val="bg1"/>
                </a:solidFill>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a:p>
            <a:pPr lvl="1"/>
            <a:endParaRPr lang="fi-FI" noProof="0"/>
          </a:p>
        </p:txBody>
      </p:sp>
      <p:sp>
        <p:nvSpPr>
          <p:cNvPr id="4" name="Picture Placeholder 3">
            <a:extLst>
              <a:ext uri="{FF2B5EF4-FFF2-40B4-BE49-F238E27FC236}">
                <a16:creationId xmlns:a16="http://schemas.microsoft.com/office/drawing/2014/main" id="{86E27E95-2F25-7142-A76B-83C64B1372A5}"/>
              </a:ext>
            </a:extLst>
          </p:cNvPr>
          <p:cNvSpPr>
            <a:spLocks noGrp="1"/>
          </p:cNvSpPr>
          <p:nvPr>
            <p:ph type="pic" sz="quarter" idx="15"/>
          </p:nvPr>
        </p:nvSpPr>
        <p:spPr>
          <a:xfrm>
            <a:off x="4068763" y="0"/>
            <a:ext cx="4054475" cy="6858000"/>
          </a:xfrm>
        </p:spPr>
        <p:txBody>
          <a:bodyPr/>
          <a:lstStyle/>
          <a:p>
            <a:endParaRPr lang="fi-FI" noProof="0"/>
          </a:p>
        </p:txBody>
      </p:sp>
    </p:spTree>
    <p:extLst>
      <p:ext uri="{BB962C8B-B14F-4D97-AF65-F5344CB8AC3E}">
        <p14:creationId xmlns:p14="http://schemas.microsoft.com/office/powerpoint/2010/main" val="16328461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KOLMIJAKO KÄYTTÖESIMERKKI 2">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1842C13-CE2E-A64A-9716-170794CB4172}"/>
              </a:ext>
            </a:extLst>
          </p:cNvPr>
          <p:cNvSpPr/>
          <p:nvPr userDrawn="1"/>
        </p:nvSpPr>
        <p:spPr>
          <a:xfrm>
            <a:off x="0" y="0"/>
            <a:ext cx="4068792" cy="6858000"/>
          </a:xfrm>
          <a:prstGeom prst="rect">
            <a:avLst/>
          </a:prstGeom>
          <a:solidFill>
            <a:srgbClr val="E7E0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dirty="0"/>
          </a:p>
        </p:txBody>
      </p:sp>
      <p:sp>
        <p:nvSpPr>
          <p:cNvPr id="9" name="Rectangle 8">
            <a:extLst>
              <a:ext uri="{FF2B5EF4-FFF2-40B4-BE49-F238E27FC236}">
                <a16:creationId xmlns:a16="http://schemas.microsoft.com/office/drawing/2014/main" id="{7650466E-BA06-BF44-A0C7-DD2604FD37F8}"/>
              </a:ext>
            </a:extLst>
          </p:cNvPr>
          <p:cNvSpPr/>
          <p:nvPr userDrawn="1"/>
        </p:nvSpPr>
        <p:spPr>
          <a:xfrm>
            <a:off x="4054418" y="0"/>
            <a:ext cx="406879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13" name="Text Placeholder 2">
            <a:extLst>
              <a:ext uri="{FF2B5EF4-FFF2-40B4-BE49-F238E27FC236}">
                <a16:creationId xmlns:a16="http://schemas.microsoft.com/office/drawing/2014/main" id="{7C170BD7-4792-AB4E-BA25-33FFD4081082}"/>
              </a:ext>
            </a:extLst>
          </p:cNvPr>
          <p:cNvSpPr>
            <a:spLocks noGrp="1"/>
          </p:cNvSpPr>
          <p:nvPr>
            <p:ph type="body" idx="10"/>
          </p:nvPr>
        </p:nvSpPr>
        <p:spPr>
          <a:xfrm>
            <a:off x="266701" y="1483775"/>
            <a:ext cx="3562350" cy="3890449"/>
          </a:xfrm>
        </p:spPr>
        <p:txBody>
          <a:bodyPr anchor="ctr"/>
          <a:lstStyle>
            <a:lvl1pPr marL="0" indent="0">
              <a:spcBef>
                <a:spcPts val="0"/>
              </a:spcBef>
              <a:buNone/>
              <a:defRPr sz="2300" b="0" i="0">
                <a:latin typeface="Georgia" panose="02040502050405020303" pitchFamily="18" charset="0"/>
              </a:defRPr>
            </a:lvl1pPr>
            <a:lvl2pPr marL="457200" indent="0">
              <a:buNone/>
              <a:defRPr sz="2300" b="0" i="0">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4294159" y="1483775"/>
            <a:ext cx="3562350" cy="3890449"/>
          </a:xfrm>
        </p:spPr>
        <p:txBody>
          <a:bodyPr anchor="ctr"/>
          <a:lstStyle>
            <a:lvl1pPr marL="0" indent="0">
              <a:spcBef>
                <a:spcPts val="0"/>
              </a:spcBef>
              <a:buNone/>
              <a:defRPr sz="2300" b="0" i="0">
                <a:latin typeface="Georgia" panose="02040502050405020303" pitchFamily="18" charset="0"/>
              </a:defRPr>
            </a:lvl1pPr>
            <a:lvl2pPr marL="457200" indent="0">
              <a:buNone/>
              <a:defRPr sz="2300" b="0" i="0">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sp>
        <p:nvSpPr>
          <p:cNvPr id="4" name="Picture Placeholder 3">
            <a:extLst>
              <a:ext uri="{FF2B5EF4-FFF2-40B4-BE49-F238E27FC236}">
                <a16:creationId xmlns:a16="http://schemas.microsoft.com/office/drawing/2014/main" id="{86E27E95-2F25-7142-A76B-83C64B1372A5}"/>
              </a:ext>
            </a:extLst>
          </p:cNvPr>
          <p:cNvSpPr>
            <a:spLocks noGrp="1"/>
          </p:cNvSpPr>
          <p:nvPr>
            <p:ph type="pic" sz="quarter" idx="15"/>
          </p:nvPr>
        </p:nvSpPr>
        <p:spPr>
          <a:xfrm>
            <a:off x="8123210" y="-1"/>
            <a:ext cx="4122769" cy="6858000"/>
          </a:xfrm>
        </p:spPr>
        <p:txBody>
          <a:bodyPr/>
          <a:lstStyle/>
          <a:p>
            <a:endParaRPr lang="fi-FI" noProof="0"/>
          </a:p>
        </p:txBody>
      </p:sp>
    </p:spTree>
    <p:extLst>
      <p:ext uri="{BB962C8B-B14F-4D97-AF65-F5344CB8AC3E}">
        <p14:creationId xmlns:p14="http://schemas.microsoft.com/office/powerpoint/2010/main" val="26294806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KOLMIJAKO KÄYTTÖESIMERKKI 2">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1842C13-CE2E-A64A-9716-170794CB4172}"/>
              </a:ext>
            </a:extLst>
          </p:cNvPr>
          <p:cNvSpPr/>
          <p:nvPr userDrawn="1"/>
        </p:nvSpPr>
        <p:spPr>
          <a:xfrm>
            <a:off x="0" y="0"/>
            <a:ext cx="406879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9" name="Rectangle 8">
            <a:extLst>
              <a:ext uri="{FF2B5EF4-FFF2-40B4-BE49-F238E27FC236}">
                <a16:creationId xmlns:a16="http://schemas.microsoft.com/office/drawing/2014/main" id="{7650466E-BA06-BF44-A0C7-DD2604FD37F8}"/>
              </a:ext>
            </a:extLst>
          </p:cNvPr>
          <p:cNvSpPr/>
          <p:nvPr userDrawn="1"/>
        </p:nvSpPr>
        <p:spPr>
          <a:xfrm>
            <a:off x="4054418" y="0"/>
            <a:ext cx="4068792"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13" name="Text Placeholder 2">
            <a:extLst>
              <a:ext uri="{FF2B5EF4-FFF2-40B4-BE49-F238E27FC236}">
                <a16:creationId xmlns:a16="http://schemas.microsoft.com/office/drawing/2014/main" id="{7C170BD7-4792-AB4E-BA25-33FFD4081082}"/>
              </a:ext>
            </a:extLst>
          </p:cNvPr>
          <p:cNvSpPr>
            <a:spLocks noGrp="1"/>
          </p:cNvSpPr>
          <p:nvPr>
            <p:ph type="body" idx="10"/>
          </p:nvPr>
        </p:nvSpPr>
        <p:spPr>
          <a:xfrm>
            <a:off x="266701" y="1483775"/>
            <a:ext cx="3562350" cy="3890449"/>
          </a:xfrm>
        </p:spPr>
        <p:txBody>
          <a:bodyPr anchor="ctr"/>
          <a:lstStyle>
            <a:lvl1pPr marL="0" indent="0">
              <a:spcBef>
                <a:spcPts val="0"/>
              </a:spcBef>
              <a:buNone/>
              <a:defRPr sz="2300" b="0" i="0">
                <a:solidFill>
                  <a:schemeClr val="tx1"/>
                </a:solidFill>
                <a:latin typeface="Georgia" panose="02040502050405020303" pitchFamily="18" charset="0"/>
              </a:defRPr>
            </a:lvl1pPr>
            <a:lvl2pPr marL="457200" indent="0">
              <a:buNone/>
              <a:defRPr sz="2300" b="0" i="0">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4294159" y="1483775"/>
            <a:ext cx="3562350" cy="3890449"/>
          </a:xfrm>
        </p:spPr>
        <p:txBody>
          <a:bodyPr anchor="ctr"/>
          <a:lstStyle>
            <a:lvl1pPr marL="0" indent="0">
              <a:spcBef>
                <a:spcPts val="0"/>
              </a:spcBef>
              <a:buNone/>
              <a:defRPr sz="2300" b="0" i="0">
                <a:solidFill>
                  <a:schemeClr val="bg1"/>
                </a:solidFill>
                <a:latin typeface="Georgia" panose="02040502050405020303" pitchFamily="18" charset="0"/>
              </a:defRPr>
            </a:lvl1pPr>
            <a:lvl2pPr marL="457200" indent="0">
              <a:buNone/>
              <a:defRPr sz="2300" b="0" i="0">
                <a:solidFill>
                  <a:schemeClr val="bg1"/>
                </a:solidFill>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sp>
        <p:nvSpPr>
          <p:cNvPr id="4" name="Picture Placeholder 3">
            <a:extLst>
              <a:ext uri="{FF2B5EF4-FFF2-40B4-BE49-F238E27FC236}">
                <a16:creationId xmlns:a16="http://schemas.microsoft.com/office/drawing/2014/main" id="{86E27E95-2F25-7142-A76B-83C64B1372A5}"/>
              </a:ext>
            </a:extLst>
          </p:cNvPr>
          <p:cNvSpPr>
            <a:spLocks noGrp="1"/>
          </p:cNvSpPr>
          <p:nvPr>
            <p:ph type="pic" sz="quarter" idx="15"/>
          </p:nvPr>
        </p:nvSpPr>
        <p:spPr>
          <a:xfrm>
            <a:off x="8123210" y="-1"/>
            <a:ext cx="4122769" cy="6858000"/>
          </a:xfrm>
        </p:spPr>
        <p:txBody>
          <a:bodyPr/>
          <a:lstStyle/>
          <a:p>
            <a:endParaRPr lang="fi-FI" noProof="0"/>
          </a:p>
        </p:txBody>
      </p:sp>
    </p:spTree>
    <p:extLst>
      <p:ext uri="{BB962C8B-B14F-4D97-AF65-F5344CB8AC3E}">
        <p14:creationId xmlns:p14="http://schemas.microsoft.com/office/powerpoint/2010/main" val="9169701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KAHTIAJAKO VÄRI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1842C13-CE2E-A64A-9716-170794CB4172}"/>
              </a:ext>
            </a:extLst>
          </p:cNvPr>
          <p:cNvSpPr/>
          <p:nvPr userDrawn="1"/>
        </p:nvSpPr>
        <p:spPr>
          <a:xfrm>
            <a:off x="0" y="0"/>
            <a:ext cx="6096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9" name="Rectangle 8">
            <a:extLst>
              <a:ext uri="{FF2B5EF4-FFF2-40B4-BE49-F238E27FC236}">
                <a16:creationId xmlns:a16="http://schemas.microsoft.com/office/drawing/2014/main" id="{7650466E-BA06-BF44-A0C7-DD2604FD37F8}"/>
              </a:ext>
            </a:extLst>
          </p:cNvPr>
          <p:cNvSpPr/>
          <p:nvPr userDrawn="1"/>
        </p:nvSpPr>
        <p:spPr>
          <a:xfrm>
            <a:off x="6096000" y="0"/>
            <a:ext cx="609600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13" name="Text Placeholder 2">
            <a:extLst>
              <a:ext uri="{FF2B5EF4-FFF2-40B4-BE49-F238E27FC236}">
                <a16:creationId xmlns:a16="http://schemas.microsoft.com/office/drawing/2014/main" id="{7C170BD7-4792-AB4E-BA25-33FFD4081082}"/>
              </a:ext>
            </a:extLst>
          </p:cNvPr>
          <p:cNvSpPr>
            <a:spLocks noGrp="1"/>
          </p:cNvSpPr>
          <p:nvPr>
            <p:ph type="body" idx="10"/>
          </p:nvPr>
        </p:nvSpPr>
        <p:spPr>
          <a:xfrm>
            <a:off x="266701" y="1483775"/>
            <a:ext cx="5562596" cy="3890449"/>
          </a:xfrm>
        </p:spPr>
        <p:txBody>
          <a:bodyPr anchor="ctr"/>
          <a:lstStyle>
            <a:lvl1pPr marL="0" indent="0">
              <a:spcBef>
                <a:spcPts val="0"/>
              </a:spcBef>
              <a:buNone/>
              <a:defRPr sz="2300" b="0" i="0">
                <a:latin typeface="Georgia" panose="02040502050405020303" pitchFamily="18" charset="0"/>
              </a:defRPr>
            </a:lvl1pPr>
            <a:lvl2pPr marL="457200" indent="0">
              <a:buNone/>
              <a:defRPr sz="2300" b="0" i="0">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6362701" y="1483775"/>
            <a:ext cx="5562598" cy="3890449"/>
          </a:xfrm>
        </p:spPr>
        <p:txBody>
          <a:bodyPr anchor="ctr"/>
          <a:lstStyle>
            <a:lvl1pPr marL="0" indent="0">
              <a:spcBef>
                <a:spcPts val="0"/>
              </a:spcBef>
              <a:buNone/>
              <a:defRPr sz="2300" b="0" i="0">
                <a:latin typeface="Georgia" panose="02040502050405020303" pitchFamily="18" charset="0"/>
              </a:defRPr>
            </a:lvl1pPr>
            <a:lvl2pPr marL="457200" indent="0">
              <a:buNone/>
              <a:defRPr sz="2300" b="0" i="0">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spTree>
    <p:extLst>
      <p:ext uri="{BB962C8B-B14F-4D97-AF65-F5344CB8AC3E}">
        <p14:creationId xmlns:p14="http://schemas.microsoft.com/office/powerpoint/2010/main" val="39157428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KAHTIAJAKO KÄYTTÖESIMERKKI">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650466E-BA06-BF44-A0C7-DD2604FD37F8}"/>
              </a:ext>
            </a:extLst>
          </p:cNvPr>
          <p:cNvSpPr/>
          <p:nvPr userDrawn="1"/>
        </p:nvSpPr>
        <p:spPr>
          <a:xfrm>
            <a:off x="-41334" y="0"/>
            <a:ext cx="613733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218104" y="1483775"/>
            <a:ext cx="5562764" cy="3890449"/>
          </a:xfrm>
        </p:spPr>
        <p:txBody>
          <a:bodyPr anchor="ctr"/>
          <a:lstStyle>
            <a:lvl1pPr marL="0" indent="0">
              <a:spcBef>
                <a:spcPts val="0"/>
              </a:spcBef>
              <a:buNone/>
              <a:defRPr sz="2300" b="0" i="0">
                <a:latin typeface="Georgia" panose="02040502050405020303" pitchFamily="18" charset="0"/>
              </a:defRPr>
            </a:lvl1pPr>
            <a:lvl2pPr marL="457200" indent="0">
              <a:buNone/>
              <a:defRPr sz="2300" b="0" i="0">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sp>
        <p:nvSpPr>
          <p:cNvPr id="4" name="Picture Placeholder 3">
            <a:extLst>
              <a:ext uri="{FF2B5EF4-FFF2-40B4-BE49-F238E27FC236}">
                <a16:creationId xmlns:a16="http://schemas.microsoft.com/office/drawing/2014/main" id="{86E27E95-2F25-7142-A76B-83C64B1372A5}"/>
              </a:ext>
            </a:extLst>
          </p:cNvPr>
          <p:cNvSpPr>
            <a:spLocks noGrp="1"/>
          </p:cNvSpPr>
          <p:nvPr>
            <p:ph type="pic" sz="quarter" idx="15"/>
          </p:nvPr>
        </p:nvSpPr>
        <p:spPr>
          <a:xfrm>
            <a:off x="6108646" y="-1"/>
            <a:ext cx="6137334" cy="6858000"/>
          </a:xfrm>
        </p:spPr>
        <p:txBody>
          <a:bodyPr/>
          <a:lstStyle/>
          <a:p>
            <a:endParaRPr lang="fi-FI" noProof="0"/>
          </a:p>
        </p:txBody>
      </p:sp>
    </p:spTree>
    <p:extLst>
      <p:ext uri="{BB962C8B-B14F-4D97-AF65-F5344CB8AC3E}">
        <p14:creationId xmlns:p14="http://schemas.microsoft.com/office/powerpoint/2010/main" val="119406278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KAHTIAJAKO KÄYTTÖESIMERKKI 2">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650466E-BA06-BF44-A0C7-DD2604FD37F8}"/>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6314104" y="1483776"/>
            <a:ext cx="5562764" cy="3395608"/>
          </a:xfrm>
        </p:spPr>
        <p:txBody>
          <a:bodyPr anchor="ctr"/>
          <a:lstStyle>
            <a:lvl1pPr marL="0" indent="0">
              <a:spcBef>
                <a:spcPts val="0"/>
              </a:spcBef>
              <a:buNone/>
              <a:defRPr sz="2300" b="0" i="0">
                <a:latin typeface="Georgia" panose="02040502050405020303" pitchFamily="18" charset="0"/>
              </a:defRPr>
            </a:lvl1pPr>
            <a:lvl2pPr marL="457200" indent="0">
              <a:buNone/>
              <a:defRPr sz="2300" b="0" i="0">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sp>
        <p:nvSpPr>
          <p:cNvPr id="4" name="Picture Placeholder 3">
            <a:extLst>
              <a:ext uri="{FF2B5EF4-FFF2-40B4-BE49-F238E27FC236}">
                <a16:creationId xmlns:a16="http://schemas.microsoft.com/office/drawing/2014/main" id="{86E27E95-2F25-7142-A76B-83C64B1372A5}"/>
              </a:ext>
            </a:extLst>
          </p:cNvPr>
          <p:cNvSpPr>
            <a:spLocks noGrp="1"/>
          </p:cNvSpPr>
          <p:nvPr>
            <p:ph type="pic" sz="quarter" idx="15"/>
          </p:nvPr>
        </p:nvSpPr>
        <p:spPr>
          <a:xfrm>
            <a:off x="0" y="-1"/>
            <a:ext cx="6054666" cy="6858000"/>
          </a:xfrm>
        </p:spPr>
        <p:txBody>
          <a:bodyPr/>
          <a:lstStyle/>
          <a:p>
            <a:endParaRPr lang="fi-FI" noProof="0"/>
          </a:p>
        </p:txBody>
      </p:sp>
      <p:sp>
        <p:nvSpPr>
          <p:cNvPr id="7" name="Text Placeholder 2">
            <a:extLst>
              <a:ext uri="{FF2B5EF4-FFF2-40B4-BE49-F238E27FC236}">
                <a16:creationId xmlns:a16="http://schemas.microsoft.com/office/drawing/2014/main" id="{7646917A-06E7-C040-BBCF-18F90E5BBD04}"/>
              </a:ext>
            </a:extLst>
          </p:cNvPr>
          <p:cNvSpPr>
            <a:spLocks noGrp="1"/>
          </p:cNvSpPr>
          <p:nvPr>
            <p:ph type="body" idx="16"/>
          </p:nvPr>
        </p:nvSpPr>
        <p:spPr>
          <a:xfrm>
            <a:off x="6314104" y="5063883"/>
            <a:ext cx="5562764" cy="790817"/>
          </a:xfrm>
        </p:spPr>
        <p:txBody>
          <a:bodyPr anchor="t"/>
          <a:lstStyle>
            <a:lvl1pPr marL="0" indent="0">
              <a:buNone/>
              <a:defRPr sz="1500" b="1" i="0">
                <a:latin typeface="Georgia" panose="02040502050405020303" pitchFamily="18" charset="0"/>
                <a:cs typeface="Arial" panose="020B0604020202020204" pitchFamily="34" charset="0"/>
              </a:defRPr>
            </a:lvl1pPr>
            <a:lvl2pPr marL="457200" indent="0">
              <a:buNone/>
              <a:defRPr sz="1500" b="0" i="0">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pic>
        <p:nvPicPr>
          <p:cNvPr id="2" name="Picture 1">
            <a:extLst>
              <a:ext uri="{FF2B5EF4-FFF2-40B4-BE49-F238E27FC236}">
                <a16:creationId xmlns:a16="http://schemas.microsoft.com/office/drawing/2014/main" id="{54262776-3382-9787-56F7-2911A356BFDC}"/>
              </a:ext>
            </a:extLst>
          </p:cNvPr>
          <p:cNvPicPr>
            <a:picLocks noChangeAspect="1"/>
          </p:cNvPicPr>
          <p:nvPr userDrawn="1"/>
        </p:nvPicPr>
        <p:blipFill>
          <a:blip r:embed="rId2"/>
          <a:stretch>
            <a:fillRect/>
          </a:stretch>
        </p:blipFill>
        <p:spPr>
          <a:xfrm>
            <a:off x="10567246" y="5972509"/>
            <a:ext cx="1624754" cy="885491"/>
          </a:xfrm>
          <a:prstGeom prst="rect">
            <a:avLst/>
          </a:prstGeom>
        </p:spPr>
      </p:pic>
    </p:spTree>
    <p:extLst>
      <p:ext uri="{BB962C8B-B14F-4D97-AF65-F5344CB8AC3E}">
        <p14:creationId xmlns:p14="http://schemas.microsoft.com/office/powerpoint/2010/main" val="42353750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KOKOKUVA">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FB4A7CF-52A9-2744-A095-A908B8D40A61}"/>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7" name="Picture Placeholder 6">
            <a:extLst>
              <a:ext uri="{FF2B5EF4-FFF2-40B4-BE49-F238E27FC236}">
                <a16:creationId xmlns:a16="http://schemas.microsoft.com/office/drawing/2014/main" id="{64347C94-D7F6-5149-B2B6-878580DA36DA}"/>
              </a:ext>
            </a:extLst>
          </p:cNvPr>
          <p:cNvSpPr>
            <a:spLocks noGrp="1"/>
          </p:cNvSpPr>
          <p:nvPr>
            <p:ph type="pic" sz="quarter" idx="10"/>
          </p:nvPr>
        </p:nvSpPr>
        <p:spPr>
          <a:xfrm>
            <a:off x="0" y="0"/>
            <a:ext cx="12192000" cy="6858000"/>
          </a:xfrm>
        </p:spPr>
        <p:txBody>
          <a:bodyPr/>
          <a:lstStyle/>
          <a:p>
            <a:endParaRPr lang="fi-FI"/>
          </a:p>
        </p:txBody>
      </p:sp>
    </p:spTree>
    <p:extLst>
      <p:ext uri="{BB962C8B-B14F-4D97-AF65-F5344CB8AC3E}">
        <p14:creationId xmlns:p14="http://schemas.microsoft.com/office/powerpoint/2010/main" val="3699701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KUVA KUVATEKSTILLÄ">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92CC56C-5124-B44F-BB14-8E822851C084}"/>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9" name="Text Placeholder 7">
            <a:extLst>
              <a:ext uri="{FF2B5EF4-FFF2-40B4-BE49-F238E27FC236}">
                <a16:creationId xmlns:a16="http://schemas.microsoft.com/office/drawing/2014/main" id="{4618DDC4-4CB8-9F41-A4F3-94272928F707}"/>
              </a:ext>
            </a:extLst>
          </p:cNvPr>
          <p:cNvSpPr>
            <a:spLocks noGrp="1"/>
          </p:cNvSpPr>
          <p:nvPr>
            <p:ph type="body" sz="quarter" idx="13"/>
          </p:nvPr>
        </p:nvSpPr>
        <p:spPr>
          <a:xfrm>
            <a:off x="365503" y="6129789"/>
            <a:ext cx="9863378" cy="543711"/>
          </a:xfrm>
        </p:spPr>
        <p:txBody>
          <a:bodyPr/>
          <a:lstStyle>
            <a:lvl1pPr>
              <a:spcBef>
                <a:spcPts val="0"/>
              </a:spcBef>
              <a:buNone/>
              <a:defRPr sz="1800" b="0" i="0">
                <a:solidFill>
                  <a:schemeClr val="accent1"/>
                </a:solidFill>
                <a:latin typeface="Georgia" panose="02040502050405020303" pitchFamily="18" charset="0"/>
                <a:cs typeface="Arial" panose="020B0604020202020204" pitchFamily="34" charset="0"/>
              </a:defRPr>
            </a:lvl1pPr>
            <a:lvl2pPr>
              <a:buNone/>
              <a:defRPr sz="1800" b="0" i="0">
                <a:latin typeface="Georgia" panose="02040502050405020303" pitchFamily="18" charset="0"/>
              </a:defRPr>
            </a:lvl2pPr>
            <a:lvl3pPr>
              <a:buNone/>
              <a:defRPr/>
            </a:lvl3pPr>
            <a:lvl4pPr>
              <a:buNone/>
              <a:defRPr/>
            </a:lvl4pPr>
            <a:lvl5pPr>
              <a:buNone/>
              <a:defRPr/>
            </a:lvl5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sp>
        <p:nvSpPr>
          <p:cNvPr id="11" name="Picture Placeholder 9">
            <a:extLst>
              <a:ext uri="{FF2B5EF4-FFF2-40B4-BE49-F238E27FC236}">
                <a16:creationId xmlns:a16="http://schemas.microsoft.com/office/drawing/2014/main" id="{E15EFB3B-362E-B54E-8F33-0414F89DD39D}"/>
              </a:ext>
            </a:extLst>
          </p:cNvPr>
          <p:cNvSpPr>
            <a:spLocks noGrp="1"/>
          </p:cNvSpPr>
          <p:nvPr>
            <p:ph type="pic" sz="quarter" idx="14"/>
          </p:nvPr>
        </p:nvSpPr>
        <p:spPr>
          <a:xfrm>
            <a:off x="0" y="0"/>
            <a:ext cx="12192000" cy="5919788"/>
          </a:xfrm>
        </p:spPr>
        <p:txBody>
          <a:bodyPr/>
          <a:lstStyle/>
          <a:p>
            <a:endParaRPr lang="fi-FI"/>
          </a:p>
        </p:txBody>
      </p:sp>
      <p:pic>
        <p:nvPicPr>
          <p:cNvPr id="2" name="Picture 1">
            <a:extLst>
              <a:ext uri="{FF2B5EF4-FFF2-40B4-BE49-F238E27FC236}">
                <a16:creationId xmlns:a16="http://schemas.microsoft.com/office/drawing/2014/main" id="{9CF4439D-9978-4942-5F85-3184CFDCD94E}"/>
              </a:ext>
            </a:extLst>
          </p:cNvPr>
          <p:cNvPicPr>
            <a:picLocks noChangeAspect="1"/>
          </p:cNvPicPr>
          <p:nvPr userDrawn="1"/>
        </p:nvPicPr>
        <p:blipFill>
          <a:blip r:embed="rId2"/>
          <a:stretch>
            <a:fillRect/>
          </a:stretch>
        </p:blipFill>
        <p:spPr>
          <a:xfrm>
            <a:off x="10567246" y="5972509"/>
            <a:ext cx="1624754" cy="885491"/>
          </a:xfrm>
          <a:prstGeom prst="rect">
            <a:avLst/>
          </a:prstGeom>
        </p:spPr>
      </p:pic>
    </p:spTree>
    <p:extLst>
      <p:ext uri="{BB962C8B-B14F-4D97-AF65-F5344CB8AC3E}">
        <p14:creationId xmlns:p14="http://schemas.microsoft.com/office/powerpoint/2010/main" val="17498228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KAKSI KUVAA KUVATEKSTILLÄ">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115B939-FDDC-D043-B727-03F8A4AE38FB}"/>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9" name="Text Placeholder 7">
            <a:extLst>
              <a:ext uri="{FF2B5EF4-FFF2-40B4-BE49-F238E27FC236}">
                <a16:creationId xmlns:a16="http://schemas.microsoft.com/office/drawing/2014/main" id="{4618DDC4-4CB8-9F41-A4F3-94272928F707}"/>
              </a:ext>
            </a:extLst>
          </p:cNvPr>
          <p:cNvSpPr>
            <a:spLocks noGrp="1"/>
          </p:cNvSpPr>
          <p:nvPr>
            <p:ph type="body" sz="quarter" idx="13"/>
          </p:nvPr>
        </p:nvSpPr>
        <p:spPr>
          <a:xfrm>
            <a:off x="365503" y="6129789"/>
            <a:ext cx="9863378" cy="543711"/>
          </a:xfrm>
        </p:spPr>
        <p:txBody>
          <a:bodyPr/>
          <a:lstStyle>
            <a:lvl1pPr>
              <a:spcBef>
                <a:spcPts val="0"/>
              </a:spcBef>
              <a:buNone/>
              <a:defRPr sz="1800" b="0" i="0">
                <a:solidFill>
                  <a:schemeClr val="accent1"/>
                </a:solidFill>
                <a:latin typeface="Georgia" panose="02040502050405020303" pitchFamily="18" charset="0"/>
                <a:cs typeface="Arial" panose="020B0604020202020204" pitchFamily="34" charset="0"/>
              </a:defRPr>
            </a:lvl1pPr>
            <a:lvl2pPr>
              <a:buNone/>
              <a:defRPr sz="1800" b="0" i="0">
                <a:latin typeface="Georgia" panose="02040502050405020303" pitchFamily="18" charset="0"/>
              </a:defRPr>
            </a:lvl2pPr>
            <a:lvl3pPr>
              <a:buNone/>
              <a:defRPr/>
            </a:lvl3pPr>
            <a:lvl4pPr>
              <a:buNone/>
              <a:defRPr/>
            </a:lvl4pPr>
            <a:lvl5pPr>
              <a:buNone/>
              <a:defRPr/>
            </a:lvl5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sp>
        <p:nvSpPr>
          <p:cNvPr id="11" name="Picture Placeholder 9">
            <a:extLst>
              <a:ext uri="{FF2B5EF4-FFF2-40B4-BE49-F238E27FC236}">
                <a16:creationId xmlns:a16="http://schemas.microsoft.com/office/drawing/2014/main" id="{E15EFB3B-362E-B54E-8F33-0414F89DD39D}"/>
              </a:ext>
            </a:extLst>
          </p:cNvPr>
          <p:cNvSpPr>
            <a:spLocks noGrp="1"/>
          </p:cNvSpPr>
          <p:nvPr>
            <p:ph type="pic" sz="quarter" idx="14"/>
          </p:nvPr>
        </p:nvSpPr>
        <p:spPr>
          <a:xfrm>
            <a:off x="0" y="0"/>
            <a:ext cx="5951095" cy="5919788"/>
          </a:xfrm>
        </p:spPr>
        <p:txBody>
          <a:bodyPr/>
          <a:lstStyle/>
          <a:p>
            <a:endParaRPr lang="fi-FI"/>
          </a:p>
        </p:txBody>
      </p:sp>
      <p:sp>
        <p:nvSpPr>
          <p:cNvPr id="7" name="Picture Placeholder 9">
            <a:extLst>
              <a:ext uri="{FF2B5EF4-FFF2-40B4-BE49-F238E27FC236}">
                <a16:creationId xmlns:a16="http://schemas.microsoft.com/office/drawing/2014/main" id="{3688C02F-996C-014B-A63A-A5E9141B60C5}"/>
              </a:ext>
            </a:extLst>
          </p:cNvPr>
          <p:cNvSpPr>
            <a:spLocks noGrp="1"/>
          </p:cNvSpPr>
          <p:nvPr>
            <p:ph type="pic" sz="quarter" idx="15"/>
          </p:nvPr>
        </p:nvSpPr>
        <p:spPr>
          <a:xfrm>
            <a:off x="6086006" y="0"/>
            <a:ext cx="6096000" cy="5919788"/>
          </a:xfrm>
        </p:spPr>
        <p:txBody>
          <a:bodyPr/>
          <a:lstStyle/>
          <a:p>
            <a:endParaRPr lang="fi-FI"/>
          </a:p>
        </p:txBody>
      </p:sp>
      <p:pic>
        <p:nvPicPr>
          <p:cNvPr id="2" name="Picture 1">
            <a:extLst>
              <a:ext uri="{FF2B5EF4-FFF2-40B4-BE49-F238E27FC236}">
                <a16:creationId xmlns:a16="http://schemas.microsoft.com/office/drawing/2014/main" id="{E80E6865-898E-22F6-BCA1-26A81BB6B173}"/>
              </a:ext>
            </a:extLst>
          </p:cNvPr>
          <p:cNvPicPr>
            <a:picLocks noChangeAspect="1"/>
          </p:cNvPicPr>
          <p:nvPr userDrawn="1"/>
        </p:nvPicPr>
        <p:blipFill>
          <a:blip r:embed="rId2"/>
          <a:stretch>
            <a:fillRect/>
          </a:stretch>
        </p:blipFill>
        <p:spPr>
          <a:xfrm>
            <a:off x="10567246" y="5972509"/>
            <a:ext cx="1624754" cy="885491"/>
          </a:xfrm>
          <a:prstGeom prst="rect">
            <a:avLst/>
          </a:prstGeom>
        </p:spPr>
      </p:pic>
    </p:spTree>
    <p:extLst>
      <p:ext uri="{BB962C8B-B14F-4D97-AF65-F5344CB8AC3E}">
        <p14:creationId xmlns:p14="http://schemas.microsoft.com/office/powerpoint/2010/main" val="9189090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LAINAUS 2">
    <p:bg>
      <p:bgPr>
        <a:solidFill>
          <a:schemeClr val="accent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27ACA1C-0C0D-034E-8DD7-F83206FDF18A}"/>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984354" y="1483776"/>
            <a:ext cx="10223292" cy="3395608"/>
          </a:xfrm>
        </p:spPr>
        <p:txBody>
          <a:bodyPr anchor="ctr"/>
          <a:lstStyle>
            <a:lvl1pPr marL="0" indent="0">
              <a:spcBef>
                <a:spcPts val="0"/>
              </a:spcBef>
              <a:buNone/>
              <a:defRPr sz="3200" b="0" i="1">
                <a:solidFill>
                  <a:schemeClr val="bg1"/>
                </a:solidFill>
                <a:latin typeface="Georgia" panose="02040502050405020303" pitchFamily="18" charset="0"/>
              </a:defRPr>
            </a:lvl1pPr>
            <a:lvl2pPr marL="457200" indent="0">
              <a:buNone/>
              <a:defRPr sz="3200" b="0" i="1">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sp>
        <p:nvSpPr>
          <p:cNvPr id="7" name="Text Placeholder 2">
            <a:extLst>
              <a:ext uri="{FF2B5EF4-FFF2-40B4-BE49-F238E27FC236}">
                <a16:creationId xmlns:a16="http://schemas.microsoft.com/office/drawing/2014/main" id="{7646917A-06E7-C040-BBCF-18F90E5BBD04}"/>
              </a:ext>
            </a:extLst>
          </p:cNvPr>
          <p:cNvSpPr>
            <a:spLocks noGrp="1"/>
          </p:cNvSpPr>
          <p:nvPr>
            <p:ph type="body" idx="16"/>
          </p:nvPr>
        </p:nvSpPr>
        <p:spPr>
          <a:xfrm>
            <a:off x="7823114" y="5346074"/>
            <a:ext cx="3384532" cy="1009756"/>
          </a:xfrm>
        </p:spPr>
        <p:txBody>
          <a:bodyPr anchor="t"/>
          <a:lstStyle>
            <a:lvl1pPr marL="0" indent="0">
              <a:buNone/>
              <a:defRPr sz="1500" b="1" i="0">
                <a:solidFill>
                  <a:schemeClr val="bg1"/>
                </a:solidFill>
                <a:latin typeface="Georgia" panose="02040502050405020303" pitchFamily="18" charset="0"/>
                <a:cs typeface="Arial" panose="020B0604020202020204" pitchFamily="34" charset="0"/>
              </a:defRPr>
            </a:lvl1pPr>
            <a:lvl2pPr marL="457200" indent="0">
              <a:buNone/>
              <a:defRPr sz="1500" b="0" i="0">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a:p>
            <a:pPr lvl="1"/>
            <a:endParaRPr lang="en-GB"/>
          </a:p>
        </p:txBody>
      </p:sp>
    </p:spTree>
    <p:extLst>
      <p:ext uri="{BB962C8B-B14F-4D97-AF65-F5344CB8AC3E}">
        <p14:creationId xmlns:p14="http://schemas.microsoft.com/office/powerpoint/2010/main" val="190671475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AINAUS BRÄNDIKUVALLA">
    <p:bg>
      <p:bgPr>
        <a:solidFill>
          <a:schemeClr val="bg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F2C869AD-BD96-C14A-AEB2-942F637BC6E2}"/>
              </a:ext>
            </a:extLst>
          </p:cNvPr>
          <p:cNvSpPr>
            <a:spLocks noGrp="1"/>
          </p:cNvSpPr>
          <p:nvPr>
            <p:ph type="pic" sz="quarter" idx="17"/>
          </p:nvPr>
        </p:nvSpPr>
        <p:spPr>
          <a:xfrm>
            <a:off x="0" y="0"/>
            <a:ext cx="12192000" cy="6858000"/>
          </a:xfrm>
        </p:spPr>
        <p:txBody>
          <a:bodyPr/>
          <a:lstStyle/>
          <a:p>
            <a:endParaRPr lang="fi-FI" noProof="0"/>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984354" y="1483776"/>
            <a:ext cx="10223292" cy="3395608"/>
          </a:xfrm>
        </p:spPr>
        <p:txBody>
          <a:bodyPr anchor="ctr"/>
          <a:lstStyle>
            <a:lvl1pPr marL="0" indent="0">
              <a:spcBef>
                <a:spcPts val="0"/>
              </a:spcBef>
              <a:buNone/>
              <a:defRPr sz="3200" b="0" i="1">
                <a:solidFill>
                  <a:schemeClr val="accent1"/>
                </a:solidFill>
                <a:latin typeface="Georgia" panose="02040502050405020303" pitchFamily="18" charset="0"/>
              </a:defRPr>
            </a:lvl1pPr>
            <a:lvl2pPr marL="457200" indent="0">
              <a:buNone/>
              <a:defRPr sz="3200" b="0" i="1">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sp>
        <p:nvSpPr>
          <p:cNvPr id="7" name="Text Placeholder 2">
            <a:extLst>
              <a:ext uri="{FF2B5EF4-FFF2-40B4-BE49-F238E27FC236}">
                <a16:creationId xmlns:a16="http://schemas.microsoft.com/office/drawing/2014/main" id="{7646917A-06E7-C040-BBCF-18F90E5BBD04}"/>
              </a:ext>
            </a:extLst>
          </p:cNvPr>
          <p:cNvSpPr>
            <a:spLocks noGrp="1"/>
          </p:cNvSpPr>
          <p:nvPr>
            <p:ph type="body" idx="16"/>
          </p:nvPr>
        </p:nvSpPr>
        <p:spPr>
          <a:xfrm>
            <a:off x="7823114" y="5346074"/>
            <a:ext cx="3384532" cy="1009756"/>
          </a:xfrm>
        </p:spPr>
        <p:txBody>
          <a:bodyPr anchor="t"/>
          <a:lstStyle>
            <a:lvl1pPr marL="0" indent="0">
              <a:buNone/>
              <a:defRPr sz="1500" b="1" i="0">
                <a:solidFill>
                  <a:schemeClr val="accent1"/>
                </a:solidFill>
                <a:latin typeface="Georgia" panose="02040502050405020303" pitchFamily="18" charset="0"/>
                <a:cs typeface="Arial" panose="020B0604020202020204" pitchFamily="34" charset="0"/>
              </a:defRPr>
            </a:lvl1pPr>
            <a:lvl2pPr marL="457200" indent="0">
              <a:buNone/>
              <a:defRPr sz="1500" b="0" i="0">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spTree>
    <p:extLst>
      <p:ext uri="{BB962C8B-B14F-4D97-AF65-F5344CB8AC3E}">
        <p14:creationId xmlns:p14="http://schemas.microsoft.com/office/powerpoint/2010/main" val="232337709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VÄLILEHTI OTSIKKO 1">
    <p:bg>
      <p:bgPr>
        <a:solidFill>
          <a:srgbClr val="BEA996"/>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8E7B409-AC43-514B-A8E4-5299EA481269}"/>
              </a:ext>
            </a:extLst>
          </p:cNvPr>
          <p:cNvSpPr/>
          <p:nvPr userDrawn="1"/>
        </p:nvSpPr>
        <p:spPr>
          <a:xfrm>
            <a:off x="0" y="0"/>
            <a:ext cx="12192000" cy="6858000"/>
          </a:xfrm>
          <a:prstGeom prst="rect">
            <a:avLst/>
          </a:prstGeom>
          <a:solidFill>
            <a:srgbClr val="E7E0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2" name="Title 1">
            <a:extLst>
              <a:ext uri="{FF2B5EF4-FFF2-40B4-BE49-F238E27FC236}">
                <a16:creationId xmlns:a16="http://schemas.microsoft.com/office/drawing/2014/main" id="{904C8940-CA53-B241-B3C6-97DCD388C690}"/>
              </a:ext>
            </a:extLst>
          </p:cNvPr>
          <p:cNvSpPr>
            <a:spLocks noGrp="1"/>
          </p:cNvSpPr>
          <p:nvPr>
            <p:ph type="ctrTitle"/>
          </p:nvPr>
        </p:nvSpPr>
        <p:spPr>
          <a:xfrm>
            <a:off x="1524000" y="2088404"/>
            <a:ext cx="9144000" cy="2681191"/>
          </a:xfrm>
          <a:prstGeom prst="rect">
            <a:avLst/>
          </a:prstGeom>
        </p:spPr>
        <p:txBody>
          <a:bodyPr anchor="ctr"/>
          <a:lstStyle>
            <a:lvl1pPr algn="l">
              <a:lnSpc>
                <a:spcPct val="100000"/>
              </a:lnSpc>
              <a:defRPr sz="6600">
                <a:solidFill>
                  <a:sysClr val="windowText" lastClr="000000"/>
                </a:solidFill>
              </a:defRPr>
            </a:lvl1pPr>
          </a:lstStyle>
          <a:p>
            <a:r>
              <a:rPr lang="fi-FI" noProof="0" dirty="0" err="1"/>
              <a:t>Click</a:t>
            </a:r>
            <a:r>
              <a:rPr lang="fi-FI" noProof="0" dirty="0"/>
              <a:t> to </a:t>
            </a:r>
            <a:r>
              <a:rPr lang="fi-FI" noProof="0" dirty="0" err="1"/>
              <a:t>edit</a:t>
            </a:r>
            <a:r>
              <a:rPr lang="fi-FI" noProof="0" dirty="0"/>
              <a:t> Master </a:t>
            </a:r>
            <a:r>
              <a:rPr lang="fi-FI" noProof="0" dirty="0" err="1"/>
              <a:t>title</a:t>
            </a:r>
            <a:r>
              <a:rPr lang="fi-FI" noProof="0" dirty="0"/>
              <a:t> </a:t>
            </a:r>
            <a:r>
              <a:rPr lang="fi-FI" noProof="0" dirty="0" err="1"/>
              <a:t>style</a:t>
            </a:r>
            <a:endParaRPr lang="fi-FI" noProof="0" dirty="0"/>
          </a:p>
        </p:txBody>
      </p:sp>
    </p:spTree>
    <p:extLst>
      <p:ext uri="{BB962C8B-B14F-4D97-AF65-F5344CB8AC3E}">
        <p14:creationId xmlns:p14="http://schemas.microsoft.com/office/powerpoint/2010/main" val="41416486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VÄLILEHTI OTSIKKO 3">
    <p:bg>
      <p:bgPr>
        <a:solidFill>
          <a:schemeClr val="accent1"/>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81AA8F9-A1F0-F148-9941-A3CB0FBABEEF}"/>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2" name="Title 1">
            <a:extLst>
              <a:ext uri="{FF2B5EF4-FFF2-40B4-BE49-F238E27FC236}">
                <a16:creationId xmlns:a16="http://schemas.microsoft.com/office/drawing/2014/main" id="{904C8940-CA53-B241-B3C6-97DCD388C690}"/>
              </a:ext>
            </a:extLst>
          </p:cNvPr>
          <p:cNvSpPr>
            <a:spLocks noGrp="1"/>
          </p:cNvSpPr>
          <p:nvPr>
            <p:ph type="ctrTitle"/>
          </p:nvPr>
        </p:nvSpPr>
        <p:spPr>
          <a:xfrm>
            <a:off x="1524000" y="2088404"/>
            <a:ext cx="9144000" cy="2681191"/>
          </a:xfrm>
          <a:prstGeom prst="rect">
            <a:avLst/>
          </a:prstGeom>
        </p:spPr>
        <p:txBody>
          <a:bodyPr anchor="ctr"/>
          <a:lstStyle>
            <a:lvl1pPr algn="l">
              <a:lnSpc>
                <a:spcPct val="100000"/>
              </a:lnSpc>
              <a:defRPr sz="6600">
                <a:solidFill>
                  <a:schemeClr val="bg1"/>
                </a:solidFill>
              </a:defRPr>
            </a:lvl1pPr>
          </a:lstStyle>
          <a:p>
            <a:r>
              <a:rPr lang="fi-FI" noProof="0" err="1"/>
              <a:t>Click</a:t>
            </a:r>
            <a:r>
              <a:rPr lang="fi-FI" noProof="0"/>
              <a:t> to </a:t>
            </a:r>
            <a:r>
              <a:rPr lang="fi-FI" noProof="0" err="1"/>
              <a:t>edit</a:t>
            </a:r>
            <a:r>
              <a:rPr lang="fi-FI" noProof="0"/>
              <a:t> Master </a:t>
            </a:r>
            <a:r>
              <a:rPr lang="fi-FI" noProof="0" err="1"/>
              <a:t>title</a:t>
            </a:r>
            <a:r>
              <a:rPr lang="fi-FI" noProof="0"/>
              <a:t> </a:t>
            </a:r>
            <a:r>
              <a:rPr lang="fi-FI" noProof="0" err="1"/>
              <a:t>style</a:t>
            </a:r>
            <a:endParaRPr lang="fi-FI" noProof="0"/>
          </a:p>
        </p:txBody>
      </p:sp>
    </p:spTree>
    <p:extLst>
      <p:ext uri="{BB962C8B-B14F-4D97-AF65-F5344CB8AC3E}">
        <p14:creationId xmlns:p14="http://schemas.microsoft.com/office/powerpoint/2010/main" val="1229522638"/>
      </p:ext>
    </p:extLst>
  </p:cSld>
  <p:clrMapOvr>
    <a:overrideClrMapping bg1="lt1" tx1="dk1" bg2="lt2" tx2="dk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LISTA 1">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1090E76-AB31-4B40-9E6F-0CB05B0EAC7E}"/>
              </a:ext>
            </a:extLst>
          </p:cNvPr>
          <p:cNvSpPr/>
          <p:nvPr userDrawn="1"/>
        </p:nvSpPr>
        <p:spPr>
          <a:xfrm>
            <a:off x="0" y="0"/>
            <a:ext cx="12192000" cy="592035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2" name="Title 1">
            <a:extLst>
              <a:ext uri="{FF2B5EF4-FFF2-40B4-BE49-F238E27FC236}">
                <a16:creationId xmlns:a16="http://schemas.microsoft.com/office/drawing/2014/main" id="{DE6BC4B7-37CD-E244-A476-3A80A647D793}"/>
              </a:ext>
            </a:extLst>
          </p:cNvPr>
          <p:cNvSpPr>
            <a:spLocks noGrp="1"/>
          </p:cNvSpPr>
          <p:nvPr>
            <p:ph type="title"/>
          </p:nvPr>
        </p:nvSpPr>
        <p:spPr>
          <a:xfrm>
            <a:off x="838200" y="1379095"/>
            <a:ext cx="10515600" cy="575522"/>
          </a:xfrm>
          <a:prstGeom prst="rect">
            <a:avLst/>
          </a:prstGeom>
        </p:spPr>
        <p:txBody>
          <a:bodyPr/>
          <a:lstStyle>
            <a:lvl1pPr>
              <a:defRPr sz="3000">
                <a:solidFill>
                  <a:schemeClr val="bg1"/>
                </a:solidFill>
              </a:defRPr>
            </a:lvl1pPr>
          </a:lstStyle>
          <a:p>
            <a:r>
              <a:rPr lang="fi-FI" noProof="0" err="1"/>
              <a:t>Click</a:t>
            </a:r>
            <a:r>
              <a:rPr lang="fi-FI" noProof="0"/>
              <a:t> to </a:t>
            </a:r>
            <a:r>
              <a:rPr lang="fi-FI" noProof="0" err="1"/>
              <a:t>edit</a:t>
            </a:r>
            <a:r>
              <a:rPr lang="fi-FI" noProof="0"/>
              <a:t> Master </a:t>
            </a:r>
            <a:r>
              <a:rPr lang="fi-FI" noProof="0" err="1"/>
              <a:t>title</a:t>
            </a:r>
            <a:r>
              <a:rPr lang="fi-FI" noProof="0"/>
              <a:t> </a:t>
            </a:r>
            <a:r>
              <a:rPr lang="fi-FI" noProof="0" err="1"/>
              <a:t>style</a:t>
            </a:r>
            <a:endParaRPr lang="fi-FI" noProof="0"/>
          </a:p>
        </p:txBody>
      </p:sp>
      <p:sp>
        <p:nvSpPr>
          <p:cNvPr id="9" name="Text Placeholder 2">
            <a:extLst>
              <a:ext uri="{FF2B5EF4-FFF2-40B4-BE49-F238E27FC236}">
                <a16:creationId xmlns:a16="http://schemas.microsoft.com/office/drawing/2014/main" id="{5771F2C8-4C72-9543-8994-0E84699E66F4}"/>
              </a:ext>
            </a:extLst>
          </p:cNvPr>
          <p:cNvSpPr>
            <a:spLocks noGrp="1"/>
          </p:cNvSpPr>
          <p:nvPr>
            <p:ph type="body" idx="11"/>
          </p:nvPr>
        </p:nvSpPr>
        <p:spPr>
          <a:xfrm>
            <a:off x="838199" y="2004918"/>
            <a:ext cx="10515599" cy="3411358"/>
          </a:xfrm>
        </p:spPr>
        <p:txBody>
          <a:bodyPr anchor="t"/>
          <a:lstStyle>
            <a:lvl1pPr marL="0" indent="0">
              <a:spcBef>
                <a:spcPts val="0"/>
              </a:spcBef>
              <a:buNone/>
              <a:defRPr sz="3000" b="1" i="0">
                <a:solidFill>
                  <a:schemeClr val="bg1"/>
                </a:solidFill>
                <a:latin typeface="Arial" panose="020B0604020202020204" pitchFamily="34" charset="0"/>
                <a:cs typeface="Arial" panose="020B0604020202020204" pitchFamily="34" charset="0"/>
              </a:defRPr>
            </a:lvl1pPr>
            <a:lvl2pPr marL="457200" indent="0">
              <a:buNone/>
              <a:defRPr sz="3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pic>
        <p:nvPicPr>
          <p:cNvPr id="4" name="Picture 3">
            <a:extLst>
              <a:ext uri="{FF2B5EF4-FFF2-40B4-BE49-F238E27FC236}">
                <a16:creationId xmlns:a16="http://schemas.microsoft.com/office/drawing/2014/main" id="{951833BD-FCB2-78E4-7FBE-2CAA897657E4}"/>
              </a:ext>
            </a:extLst>
          </p:cNvPr>
          <p:cNvPicPr>
            <a:picLocks noChangeAspect="1"/>
          </p:cNvPicPr>
          <p:nvPr userDrawn="1"/>
        </p:nvPicPr>
        <p:blipFill>
          <a:blip r:embed="rId2"/>
          <a:stretch>
            <a:fillRect/>
          </a:stretch>
        </p:blipFill>
        <p:spPr>
          <a:xfrm>
            <a:off x="10567246" y="5972509"/>
            <a:ext cx="1624754" cy="885491"/>
          </a:xfrm>
          <a:prstGeom prst="rect">
            <a:avLst/>
          </a:prstGeom>
        </p:spPr>
      </p:pic>
    </p:spTree>
    <p:extLst>
      <p:ext uri="{BB962C8B-B14F-4D97-AF65-F5344CB8AC3E}">
        <p14:creationId xmlns:p14="http://schemas.microsoft.com/office/powerpoint/2010/main" val="321633403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IITTEE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1090E76-AB31-4B40-9E6F-0CB05B0EAC7E}"/>
              </a:ext>
            </a:extLst>
          </p:cNvPr>
          <p:cNvSpPr/>
          <p:nvPr userDrawn="1"/>
        </p:nvSpPr>
        <p:spPr>
          <a:xfrm>
            <a:off x="0" y="0"/>
            <a:ext cx="12192000" cy="59203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2" name="Title 1">
            <a:extLst>
              <a:ext uri="{FF2B5EF4-FFF2-40B4-BE49-F238E27FC236}">
                <a16:creationId xmlns:a16="http://schemas.microsoft.com/office/drawing/2014/main" id="{DE6BC4B7-37CD-E244-A476-3A80A647D793}"/>
              </a:ext>
            </a:extLst>
          </p:cNvPr>
          <p:cNvSpPr>
            <a:spLocks noGrp="1"/>
          </p:cNvSpPr>
          <p:nvPr>
            <p:ph type="title"/>
          </p:nvPr>
        </p:nvSpPr>
        <p:spPr>
          <a:xfrm>
            <a:off x="838200" y="1379095"/>
            <a:ext cx="10515600" cy="575522"/>
          </a:xfrm>
          <a:prstGeom prst="rect">
            <a:avLst/>
          </a:prstGeom>
        </p:spPr>
        <p:txBody>
          <a:bodyPr/>
          <a:lstStyle>
            <a:lvl1pPr>
              <a:defRPr sz="3000">
                <a:solidFill>
                  <a:schemeClr val="tx1"/>
                </a:solidFill>
              </a:defRPr>
            </a:lvl1pPr>
          </a:lstStyle>
          <a:p>
            <a:r>
              <a:rPr lang="fi-FI" noProof="0"/>
              <a:t>Click to edit Master title style</a:t>
            </a:r>
          </a:p>
        </p:txBody>
      </p:sp>
      <p:sp>
        <p:nvSpPr>
          <p:cNvPr id="10" name="Text Placeholder 2">
            <a:extLst>
              <a:ext uri="{FF2B5EF4-FFF2-40B4-BE49-F238E27FC236}">
                <a16:creationId xmlns:a16="http://schemas.microsoft.com/office/drawing/2014/main" id="{139FDE1E-3511-2C4E-BFC7-4C76B43B31DA}"/>
              </a:ext>
            </a:extLst>
          </p:cNvPr>
          <p:cNvSpPr>
            <a:spLocks noGrp="1"/>
          </p:cNvSpPr>
          <p:nvPr>
            <p:ph type="body" idx="11"/>
          </p:nvPr>
        </p:nvSpPr>
        <p:spPr>
          <a:xfrm>
            <a:off x="838199" y="2004918"/>
            <a:ext cx="5130115" cy="3318690"/>
          </a:xfrm>
        </p:spPr>
        <p:txBody>
          <a:bodyPr anchor="t"/>
          <a:lstStyle>
            <a:lvl1pPr marL="0" indent="0">
              <a:spcBef>
                <a:spcPts val="0"/>
              </a:spcBef>
              <a:buNone/>
              <a:defRPr sz="1600" b="1" i="0">
                <a:solidFill>
                  <a:schemeClr val="tx1"/>
                </a:solidFill>
                <a:latin typeface="Arial" panose="020B0604020202020204" pitchFamily="34" charset="0"/>
                <a:cs typeface="Arial" panose="020B0604020202020204" pitchFamily="34" charset="0"/>
              </a:defRPr>
            </a:lvl1pPr>
            <a:lvl2pPr marL="457200" indent="0">
              <a:buNone/>
              <a:defRPr sz="16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sp>
        <p:nvSpPr>
          <p:cNvPr id="11" name="Text Placeholder 2">
            <a:extLst>
              <a:ext uri="{FF2B5EF4-FFF2-40B4-BE49-F238E27FC236}">
                <a16:creationId xmlns:a16="http://schemas.microsoft.com/office/drawing/2014/main" id="{FB674FD2-0BD4-BF49-9017-115079CE1EAB}"/>
              </a:ext>
            </a:extLst>
          </p:cNvPr>
          <p:cNvSpPr>
            <a:spLocks noGrp="1"/>
          </p:cNvSpPr>
          <p:nvPr>
            <p:ph type="body" idx="12"/>
          </p:nvPr>
        </p:nvSpPr>
        <p:spPr>
          <a:xfrm>
            <a:off x="6225745" y="2004918"/>
            <a:ext cx="5130115" cy="3318690"/>
          </a:xfrm>
        </p:spPr>
        <p:txBody>
          <a:bodyPr anchor="t"/>
          <a:lstStyle>
            <a:lvl1pPr marL="0" indent="0">
              <a:spcBef>
                <a:spcPts val="0"/>
              </a:spcBef>
              <a:buNone/>
              <a:defRPr sz="1600" b="1" i="0">
                <a:solidFill>
                  <a:schemeClr val="tx1"/>
                </a:solidFill>
                <a:latin typeface="Arial" panose="020B0604020202020204" pitchFamily="34" charset="0"/>
                <a:cs typeface="Arial" panose="020B0604020202020204" pitchFamily="34" charset="0"/>
              </a:defRPr>
            </a:lvl1pPr>
            <a:lvl2pPr marL="457200" indent="0">
              <a:buNone/>
              <a:defRPr sz="16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pic>
        <p:nvPicPr>
          <p:cNvPr id="4" name="Picture 3">
            <a:extLst>
              <a:ext uri="{FF2B5EF4-FFF2-40B4-BE49-F238E27FC236}">
                <a16:creationId xmlns:a16="http://schemas.microsoft.com/office/drawing/2014/main" id="{F54F825D-A035-AB7C-29DD-0FA5F4731A5C}"/>
              </a:ext>
            </a:extLst>
          </p:cNvPr>
          <p:cNvPicPr>
            <a:picLocks noChangeAspect="1"/>
          </p:cNvPicPr>
          <p:nvPr userDrawn="1"/>
        </p:nvPicPr>
        <p:blipFill>
          <a:blip r:embed="rId2"/>
          <a:stretch>
            <a:fillRect/>
          </a:stretch>
        </p:blipFill>
        <p:spPr>
          <a:xfrm>
            <a:off x="10567246" y="5972509"/>
            <a:ext cx="1624754" cy="885491"/>
          </a:xfrm>
          <a:prstGeom prst="rect">
            <a:avLst/>
          </a:prstGeom>
        </p:spPr>
      </p:pic>
    </p:spTree>
    <p:extLst>
      <p:ext uri="{BB962C8B-B14F-4D97-AF65-F5344CB8AC3E}">
        <p14:creationId xmlns:p14="http://schemas.microsoft.com/office/powerpoint/2010/main" val="84049611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BRÄNDILOPETUS">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9DCB8AE-9890-DE43-B3F1-9FA29E70D77E}"/>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8409482" y="1483776"/>
            <a:ext cx="3467386" cy="3395608"/>
          </a:xfrm>
        </p:spPr>
        <p:txBody>
          <a:bodyPr anchor="ctr"/>
          <a:lstStyle>
            <a:lvl1pPr marL="0" indent="0" algn="ctr">
              <a:spcBef>
                <a:spcPts val="0"/>
              </a:spcBef>
              <a:buNone/>
              <a:defRPr sz="2300" b="1" i="0">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p:txBody>
      </p:sp>
      <p:sp>
        <p:nvSpPr>
          <p:cNvPr id="4" name="Picture Placeholder 3">
            <a:extLst>
              <a:ext uri="{FF2B5EF4-FFF2-40B4-BE49-F238E27FC236}">
                <a16:creationId xmlns:a16="http://schemas.microsoft.com/office/drawing/2014/main" id="{86E27E95-2F25-7142-A76B-83C64B1372A5}"/>
              </a:ext>
            </a:extLst>
          </p:cNvPr>
          <p:cNvSpPr>
            <a:spLocks noGrp="1"/>
          </p:cNvSpPr>
          <p:nvPr>
            <p:ph type="pic" sz="quarter" idx="15"/>
          </p:nvPr>
        </p:nvSpPr>
        <p:spPr>
          <a:xfrm>
            <a:off x="0" y="-1"/>
            <a:ext cx="4068792" cy="6858000"/>
          </a:xfrm>
        </p:spPr>
        <p:txBody>
          <a:bodyPr/>
          <a:lstStyle/>
          <a:p>
            <a:endParaRPr lang="fi-FI" noProof="0"/>
          </a:p>
        </p:txBody>
      </p:sp>
      <p:sp>
        <p:nvSpPr>
          <p:cNvPr id="7" name="Text Placeholder 2">
            <a:extLst>
              <a:ext uri="{FF2B5EF4-FFF2-40B4-BE49-F238E27FC236}">
                <a16:creationId xmlns:a16="http://schemas.microsoft.com/office/drawing/2014/main" id="{7646917A-06E7-C040-BBCF-18F90E5BBD04}"/>
              </a:ext>
            </a:extLst>
          </p:cNvPr>
          <p:cNvSpPr>
            <a:spLocks noGrp="1"/>
          </p:cNvSpPr>
          <p:nvPr>
            <p:ph type="body" idx="16"/>
          </p:nvPr>
        </p:nvSpPr>
        <p:spPr>
          <a:xfrm>
            <a:off x="8409481" y="5063883"/>
            <a:ext cx="3467386" cy="790817"/>
          </a:xfrm>
        </p:spPr>
        <p:txBody>
          <a:bodyPr anchor="t"/>
          <a:lstStyle>
            <a:lvl1pPr marL="0" indent="0" algn="ctr">
              <a:buNone/>
              <a:defRPr sz="1500" b="0" i="1">
                <a:latin typeface="Georgia" panose="02040502050405020303" pitchFamily="18"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a:t>Click to edit Master text styles</a:t>
            </a:r>
          </a:p>
        </p:txBody>
      </p:sp>
      <p:sp>
        <p:nvSpPr>
          <p:cNvPr id="10" name="Picture Placeholder 3">
            <a:extLst>
              <a:ext uri="{FF2B5EF4-FFF2-40B4-BE49-F238E27FC236}">
                <a16:creationId xmlns:a16="http://schemas.microsoft.com/office/drawing/2014/main" id="{66C1485E-F86C-854C-8F4D-CB20D9A8E2EC}"/>
              </a:ext>
            </a:extLst>
          </p:cNvPr>
          <p:cNvSpPr>
            <a:spLocks noGrp="1"/>
          </p:cNvSpPr>
          <p:nvPr>
            <p:ph type="pic" sz="quarter" idx="17"/>
          </p:nvPr>
        </p:nvSpPr>
        <p:spPr>
          <a:xfrm>
            <a:off x="4092314" y="-1"/>
            <a:ext cx="4068792" cy="6858000"/>
          </a:xfrm>
        </p:spPr>
        <p:txBody>
          <a:bodyPr/>
          <a:lstStyle/>
          <a:p>
            <a:endParaRPr lang="fi-FI" noProof="0"/>
          </a:p>
        </p:txBody>
      </p:sp>
      <p:pic>
        <p:nvPicPr>
          <p:cNvPr id="2" name="Picture 1">
            <a:extLst>
              <a:ext uri="{FF2B5EF4-FFF2-40B4-BE49-F238E27FC236}">
                <a16:creationId xmlns:a16="http://schemas.microsoft.com/office/drawing/2014/main" id="{389AC4A9-5044-743F-1575-A8661A4236B2}"/>
              </a:ext>
            </a:extLst>
          </p:cNvPr>
          <p:cNvPicPr>
            <a:picLocks noChangeAspect="1"/>
          </p:cNvPicPr>
          <p:nvPr userDrawn="1"/>
        </p:nvPicPr>
        <p:blipFill>
          <a:blip r:embed="rId2"/>
          <a:stretch>
            <a:fillRect/>
          </a:stretch>
        </p:blipFill>
        <p:spPr>
          <a:xfrm>
            <a:off x="10567246" y="5972509"/>
            <a:ext cx="1624754" cy="885491"/>
          </a:xfrm>
          <a:prstGeom prst="rect">
            <a:avLst/>
          </a:prstGeom>
        </p:spPr>
      </p:pic>
    </p:spTree>
    <p:extLst>
      <p:ext uri="{BB962C8B-B14F-4D97-AF65-F5344CB8AC3E}">
        <p14:creationId xmlns:p14="http://schemas.microsoft.com/office/powerpoint/2010/main" val="222315538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BRÄNDILOPETUS 2">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655B871-CB14-7146-97D4-FC529108C6E3}"/>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779489" y="1483776"/>
            <a:ext cx="4572000" cy="3395608"/>
          </a:xfrm>
        </p:spPr>
        <p:txBody>
          <a:bodyPr anchor="ctr"/>
          <a:lstStyle>
            <a:lvl1pPr marL="0" indent="0" algn="ctr">
              <a:spcBef>
                <a:spcPts val="0"/>
              </a:spcBef>
              <a:buNone/>
              <a:defRPr sz="2300" b="1" i="0">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p:txBody>
      </p:sp>
      <p:sp>
        <p:nvSpPr>
          <p:cNvPr id="7" name="Text Placeholder 2">
            <a:extLst>
              <a:ext uri="{FF2B5EF4-FFF2-40B4-BE49-F238E27FC236}">
                <a16:creationId xmlns:a16="http://schemas.microsoft.com/office/drawing/2014/main" id="{7646917A-06E7-C040-BBCF-18F90E5BBD04}"/>
              </a:ext>
            </a:extLst>
          </p:cNvPr>
          <p:cNvSpPr>
            <a:spLocks noGrp="1"/>
          </p:cNvSpPr>
          <p:nvPr>
            <p:ph type="body" idx="16"/>
          </p:nvPr>
        </p:nvSpPr>
        <p:spPr>
          <a:xfrm>
            <a:off x="779489" y="5063883"/>
            <a:ext cx="4572000" cy="790817"/>
          </a:xfrm>
        </p:spPr>
        <p:txBody>
          <a:bodyPr anchor="t"/>
          <a:lstStyle>
            <a:lvl1pPr marL="0" indent="0" algn="ctr">
              <a:buNone/>
              <a:defRPr sz="1500" b="0" i="1">
                <a:latin typeface="Georgia" panose="02040502050405020303" pitchFamily="18"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a:t>Click to edit Master text styles</a:t>
            </a:r>
          </a:p>
        </p:txBody>
      </p:sp>
      <p:sp>
        <p:nvSpPr>
          <p:cNvPr id="10" name="Picture Placeholder 3">
            <a:extLst>
              <a:ext uri="{FF2B5EF4-FFF2-40B4-BE49-F238E27FC236}">
                <a16:creationId xmlns:a16="http://schemas.microsoft.com/office/drawing/2014/main" id="{66C1485E-F86C-854C-8F4D-CB20D9A8E2EC}"/>
              </a:ext>
            </a:extLst>
          </p:cNvPr>
          <p:cNvSpPr>
            <a:spLocks noGrp="1"/>
          </p:cNvSpPr>
          <p:nvPr>
            <p:ph type="pic" sz="quarter" idx="17"/>
          </p:nvPr>
        </p:nvSpPr>
        <p:spPr>
          <a:xfrm>
            <a:off x="8123208" y="-1"/>
            <a:ext cx="4068792" cy="6858000"/>
          </a:xfrm>
        </p:spPr>
        <p:txBody>
          <a:bodyPr/>
          <a:lstStyle/>
          <a:p>
            <a:endParaRPr lang="fi-FI" noProof="0" dirty="0"/>
          </a:p>
        </p:txBody>
      </p:sp>
      <p:sp>
        <p:nvSpPr>
          <p:cNvPr id="8" name="Rectangle 7">
            <a:extLst>
              <a:ext uri="{FF2B5EF4-FFF2-40B4-BE49-F238E27FC236}">
                <a16:creationId xmlns:a16="http://schemas.microsoft.com/office/drawing/2014/main" id="{3891C178-6E34-F148-940F-05E15C7B661F}"/>
              </a:ext>
            </a:extLst>
          </p:cNvPr>
          <p:cNvSpPr/>
          <p:nvPr userDrawn="1"/>
        </p:nvSpPr>
        <p:spPr>
          <a:xfrm>
            <a:off x="6094538" y="0"/>
            <a:ext cx="202866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9" name="Rectangle 8">
            <a:extLst>
              <a:ext uri="{FF2B5EF4-FFF2-40B4-BE49-F238E27FC236}">
                <a16:creationId xmlns:a16="http://schemas.microsoft.com/office/drawing/2014/main" id="{9D2F3DEC-9E8C-FE4C-B57C-8D3E6F47D213}"/>
              </a:ext>
            </a:extLst>
          </p:cNvPr>
          <p:cNvSpPr/>
          <p:nvPr userDrawn="1"/>
        </p:nvSpPr>
        <p:spPr>
          <a:xfrm>
            <a:off x="8128935" y="0"/>
            <a:ext cx="2028669" cy="6858000"/>
          </a:xfrm>
          <a:prstGeom prst="rect">
            <a:avLst/>
          </a:prstGeom>
          <a:solidFill>
            <a:schemeClr val="accent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pic>
        <p:nvPicPr>
          <p:cNvPr id="2" name="Picture 1">
            <a:extLst>
              <a:ext uri="{FF2B5EF4-FFF2-40B4-BE49-F238E27FC236}">
                <a16:creationId xmlns:a16="http://schemas.microsoft.com/office/drawing/2014/main" id="{F9AD6662-CF73-DD6A-8B5B-1E64134D971C}"/>
              </a:ext>
            </a:extLst>
          </p:cNvPr>
          <p:cNvPicPr>
            <a:picLocks noChangeAspect="1"/>
          </p:cNvPicPr>
          <p:nvPr userDrawn="1"/>
        </p:nvPicPr>
        <p:blipFill>
          <a:blip r:embed="rId2"/>
          <a:stretch>
            <a:fillRect/>
          </a:stretch>
        </p:blipFill>
        <p:spPr>
          <a:xfrm>
            <a:off x="4471246" y="5950231"/>
            <a:ext cx="1624754" cy="885491"/>
          </a:xfrm>
          <a:prstGeom prst="rect">
            <a:avLst/>
          </a:prstGeom>
        </p:spPr>
      </p:pic>
    </p:spTree>
    <p:extLst>
      <p:ext uri="{BB962C8B-B14F-4D97-AF65-F5344CB8AC3E}">
        <p14:creationId xmlns:p14="http://schemas.microsoft.com/office/powerpoint/2010/main" val="368960834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AKAKANSI">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D76D147-9687-9344-8C8D-BD2F36364574}"/>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10" name="Text Placeholder 2">
            <a:extLst>
              <a:ext uri="{FF2B5EF4-FFF2-40B4-BE49-F238E27FC236}">
                <a16:creationId xmlns:a16="http://schemas.microsoft.com/office/drawing/2014/main" id="{02B85F9E-919D-2A4C-BFCD-A5FBB3C69DD3}"/>
              </a:ext>
            </a:extLst>
          </p:cNvPr>
          <p:cNvSpPr>
            <a:spLocks noGrp="1"/>
          </p:cNvSpPr>
          <p:nvPr>
            <p:ph type="body" idx="16"/>
          </p:nvPr>
        </p:nvSpPr>
        <p:spPr>
          <a:xfrm>
            <a:off x="3326065" y="5346074"/>
            <a:ext cx="2175325" cy="1009756"/>
          </a:xfrm>
        </p:spPr>
        <p:txBody>
          <a:bodyPr anchor="t"/>
          <a:lstStyle>
            <a:lvl1pPr marL="0" indent="0">
              <a:buNone/>
              <a:defRPr sz="1500" b="1" i="0">
                <a:solidFill>
                  <a:schemeClr val="bg1"/>
                </a:solidFill>
                <a:latin typeface="Georgia" panose="02040502050405020303" pitchFamily="18"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a:t>Click to edit Master text styles</a:t>
            </a:r>
          </a:p>
        </p:txBody>
      </p:sp>
      <p:sp>
        <p:nvSpPr>
          <p:cNvPr id="11" name="Text Placeholder 2">
            <a:extLst>
              <a:ext uri="{FF2B5EF4-FFF2-40B4-BE49-F238E27FC236}">
                <a16:creationId xmlns:a16="http://schemas.microsoft.com/office/drawing/2014/main" id="{144D3AE2-5E57-E440-BDFF-C77D11465E32}"/>
              </a:ext>
            </a:extLst>
          </p:cNvPr>
          <p:cNvSpPr>
            <a:spLocks noGrp="1"/>
          </p:cNvSpPr>
          <p:nvPr>
            <p:ph type="body" idx="17"/>
          </p:nvPr>
        </p:nvSpPr>
        <p:spPr>
          <a:xfrm>
            <a:off x="6279127" y="5346074"/>
            <a:ext cx="2175325" cy="1009756"/>
          </a:xfrm>
        </p:spPr>
        <p:txBody>
          <a:bodyPr anchor="t"/>
          <a:lstStyle>
            <a:lvl1pPr marL="0" indent="0">
              <a:buNone/>
              <a:defRPr sz="1500" b="1" i="0">
                <a:solidFill>
                  <a:schemeClr val="bg1"/>
                </a:solidFill>
                <a:latin typeface="Georgia" panose="02040502050405020303" pitchFamily="18"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a:t>Click to edit Master text styles</a:t>
            </a:r>
          </a:p>
        </p:txBody>
      </p:sp>
      <p:sp>
        <p:nvSpPr>
          <p:cNvPr id="12" name="Text Placeholder 2">
            <a:extLst>
              <a:ext uri="{FF2B5EF4-FFF2-40B4-BE49-F238E27FC236}">
                <a16:creationId xmlns:a16="http://schemas.microsoft.com/office/drawing/2014/main" id="{E177CB89-4E83-6D49-8E76-46F59C95AD76}"/>
              </a:ext>
            </a:extLst>
          </p:cNvPr>
          <p:cNvSpPr>
            <a:spLocks noGrp="1"/>
          </p:cNvSpPr>
          <p:nvPr>
            <p:ph type="body" idx="18"/>
          </p:nvPr>
        </p:nvSpPr>
        <p:spPr>
          <a:xfrm>
            <a:off x="9232189" y="5346074"/>
            <a:ext cx="2175325" cy="1009756"/>
          </a:xfrm>
        </p:spPr>
        <p:txBody>
          <a:bodyPr anchor="t"/>
          <a:lstStyle>
            <a:lvl1pPr marL="0" indent="0">
              <a:buNone/>
              <a:defRPr sz="1500" b="1" i="0">
                <a:solidFill>
                  <a:schemeClr val="bg1"/>
                </a:solidFill>
                <a:latin typeface="Georgia" panose="02040502050405020303" pitchFamily="18"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a:t>Click to edit Master text styles</a:t>
            </a:r>
          </a:p>
        </p:txBody>
      </p:sp>
      <p:pic>
        <p:nvPicPr>
          <p:cNvPr id="2" name="Picture 1">
            <a:extLst>
              <a:ext uri="{FF2B5EF4-FFF2-40B4-BE49-F238E27FC236}">
                <a16:creationId xmlns:a16="http://schemas.microsoft.com/office/drawing/2014/main" id="{05B5B891-B195-1506-D3E4-3656E9AA30CD}"/>
              </a:ext>
            </a:extLst>
          </p:cNvPr>
          <p:cNvPicPr>
            <a:picLocks noChangeAspect="1"/>
          </p:cNvPicPr>
          <p:nvPr userDrawn="1"/>
        </p:nvPicPr>
        <p:blipFill>
          <a:blip r:embed="rId2"/>
          <a:stretch>
            <a:fillRect/>
          </a:stretch>
        </p:blipFill>
        <p:spPr>
          <a:xfrm>
            <a:off x="10319851" y="-7504"/>
            <a:ext cx="1870364" cy="1019348"/>
          </a:xfrm>
          <a:prstGeom prst="rect">
            <a:avLst/>
          </a:prstGeom>
        </p:spPr>
      </p:pic>
    </p:spTree>
    <p:extLst>
      <p:ext uri="{BB962C8B-B14F-4D97-AF65-F5344CB8AC3E}">
        <p14:creationId xmlns:p14="http://schemas.microsoft.com/office/powerpoint/2010/main" val="87869491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A920BB-34B8-7B4D-B2FF-ABFE4AD6C370}"/>
              </a:ext>
            </a:extLst>
          </p:cNvPr>
          <p:cNvSpPr>
            <a:spLocks noGrp="1"/>
          </p:cNvSpPr>
          <p:nvPr>
            <p:ph type="title"/>
          </p:nvPr>
        </p:nvSpPr>
        <p:spPr>
          <a:xfrm>
            <a:off x="847727" y="526773"/>
            <a:ext cx="10648949" cy="745435"/>
          </a:xfrm>
        </p:spPr>
        <p:txBody>
          <a:bodyPr anchor="b" anchorCtr="0">
            <a:normAutofit/>
          </a:bodyPr>
          <a:lstStyle>
            <a:lvl1pPr>
              <a:defRPr sz="3200"/>
            </a:lvl1pPr>
          </a:lstStyle>
          <a:p>
            <a:r>
              <a:rPr lang="en-GB"/>
              <a:t>Click to edit Master title style</a:t>
            </a:r>
            <a:endParaRPr lang="en-FI"/>
          </a:p>
        </p:txBody>
      </p:sp>
      <p:sp>
        <p:nvSpPr>
          <p:cNvPr id="3" name="Content Placeholder 2">
            <a:extLst>
              <a:ext uri="{FF2B5EF4-FFF2-40B4-BE49-F238E27FC236}">
                <a16:creationId xmlns:a16="http://schemas.microsoft.com/office/drawing/2014/main" id="{BB0166F8-8381-B645-B852-10EE468FFF5D}"/>
              </a:ext>
            </a:extLst>
          </p:cNvPr>
          <p:cNvSpPr>
            <a:spLocks noGrp="1"/>
          </p:cNvSpPr>
          <p:nvPr>
            <p:ph sz="half" idx="1"/>
          </p:nvPr>
        </p:nvSpPr>
        <p:spPr>
          <a:xfrm>
            <a:off x="851040" y="1436988"/>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FI"/>
          </a:p>
        </p:txBody>
      </p:sp>
      <p:sp>
        <p:nvSpPr>
          <p:cNvPr id="4" name="Content Placeholder 3">
            <a:extLst>
              <a:ext uri="{FF2B5EF4-FFF2-40B4-BE49-F238E27FC236}">
                <a16:creationId xmlns:a16="http://schemas.microsoft.com/office/drawing/2014/main" id="{400135DE-CC8D-954F-AFF6-AD5894B5973E}"/>
              </a:ext>
            </a:extLst>
          </p:cNvPr>
          <p:cNvSpPr>
            <a:spLocks noGrp="1"/>
          </p:cNvSpPr>
          <p:nvPr>
            <p:ph sz="half" idx="2"/>
          </p:nvPr>
        </p:nvSpPr>
        <p:spPr>
          <a:xfrm>
            <a:off x="6172202" y="1436988"/>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FI"/>
          </a:p>
        </p:txBody>
      </p:sp>
    </p:spTree>
    <p:extLst>
      <p:ext uri="{BB962C8B-B14F-4D97-AF65-F5344CB8AC3E}">
        <p14:creationId xmlns:p14="http://schemas.microsoft.com/office/powerpoint/2010/main" val="325027308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KAHTIAJAKO BULLET LISTA 3">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650466E-BA06-BF44-A0C7-DD2604FD37F8}"/>
              </a:ext>
            </a:extLst>
          </p:cNvPr>
          <p:cNvSpPr/>
          <p:nvPr userDrawn="1"/>
        </p:nvSpPr>
        <p:spPr>
          <a:xfrm>
            <a:off x="0" y="15969"/>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4" name="Picture Placeholder 3">
            <a:extLst>
              <a:ext uri="{FF2B5EF4-FFF2-40B4-BE49-F238E27FC236}">
                <a16:creationId xmlns:a16="http://schemas.microsoft.com/office/drawing/2014/main" id="{86E27E95-2F25-7142-A76B-83C64B1372A5}"/>
              </a:ext>
            </a:extLst>
          </p:cNvPr>
          <p:cNvSpPr>
            <a:spLocks noGrp="1"/>
          </p:cNvSpPr>
          <p:nvPr>
            <p:ph type="pic" sz="quarter" idx="15"/>
          </p:nvPr>
        </p:nvSpPr>
        <p:spPr>
          <a:xfrm>
            <a:off x="0" y="-1"/>
            <a:ext cx="3953435" cy="6858000"/>
          </a:xfrm>
        </p:spPr>
        <p:txBody>
          <a:bodyPr/>
          <a:lstStyle/>
          <a:p>
            <a:r>
              <a:rPr lang="en-GB" noProof="0"/>
              <a:t>Click icon to add picture</a:t>
            </a:r>
            <a:endParaRPr lang="fi-FI" noProof="0"/>
          </a:p>
        </p:txBody>
      </p:sp>
      <p:sp>
        <p:nvSpPr>
          <p:cNvPr id="8" name="Text Placeholder 4">
            <a:extLst>
              <a:ext uri="{FF2B5EF4-FFF2-40B4-BE49-F238E27FC236}">
                <a16:creationId xmlns:a16="http://schemas.microsoft.com/office/drawing/2014/main" id="{2DFA2BD3-67AE-CE40-81F5-ED91F374525A}"/>
              </a:ext>
            </a:extLst>
          </p:cNvPr>
          <p:cNvSpPr>
            <a:spLocks noGrp="1"/>
          </p:cNvSpPr>
          <p:nvPr>
            <p:ph type="body" sz="quarter" idx="3"/>
          </p:nvPr>
        </p:nvSpPr>
        <p:spPr>
          <a:xfrm>
            <a:off x="4516007" y="795899"/>
            <a:ext cx="7114112" cy="823912"/>
          </a:xfrm>
        </p:spPr>
        <p:txBody>
          <a:bodyPr anchor="b"/>
          <a:lstStyle>
            <a:lvl1pPr marL="0" indent="0">
              <a:buNone/>
              <a:defRPr sz="3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p:txBody>
      </p:sp>
      <p:sp>
        <p:nvSpPr>
          <p:cNvPr id="10" name="Text Placeholder 4">
            <a:extLst>
              <a:ext uri="{FF2B5EF4-FFF2-40B4-BE49-F238E27FC236}">
                <a16:creationId xmlns:a16="http://schemas.microsoft.com/office/drawing/2014/main" id="{0AA2085A-3AF4-184B-AC8F-B15DE1750187}"/>
              </a:ext>
            </a:extLst>
          </p:cNvPr>
          <p:cNvSpPr>
            <a:spLocks noGrp="1"/>
          </p:cNvSpPr>
          <p:nvPr>
            <p:ph type="body" sz="quarter" idx="16"/>
          </p:nvPr>
        </p:nvSpPr>
        <p:spPr>
          <a:xfrm>
            <a:off x="4517594" y="2115110"/>
            <a:ext cx="7114112" cy="3534125"/>
          </a:xfrm>
        </p:spPr>
        <p:txBody>
          <a:bodyPr/>
          <a:lstStyle>
            <a:lvl1pPr>
              <a:defRPr sz="2400"/>
            </a:lvl1pPr>
            <a:lvl2pPr>
              <a:defRPr sz="2000"/>
            </a:lvl2pPr>
            <a:lvl3pPr>
              <a:defRPr sz="1900"/>
            </a:lvl3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fi-FI" noProof="0"/>
          </a:p>
        </p:txBody>
      </p:sp>
    </p:spTree>
    <p:extLst>
      <p:ext uri="{BB962C8B-B14F-4D97-AF65-F5344CB8AC3E}">
        <p14:creationId xmlns:p14="http://schemas.microsoft.com/office/powerpoint/2010/main" val="254252790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HARMAA TAUSTA">
    <p:bg>
      <p:bgPr>
        <a:solidFill>
          <a:schemeClr val="accent1"/>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81AA8F9-A1F0-F148-9941-A3CB0FBABEEF}"/>
              </a:ext>
            </a:extLst>
          </p:cNvPr>
          <p:cNvSpPr/>
          <p:nvPr userDrawn="1"/>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Tree>
    <p:extLst>
      <p:ext uri="{BB962C8B-B14F-4D97-AF65-F5344CB8AC3E}">
        <p14:creationId xmlns:p14="http://schemas.microsoft.com/office/powerpoint/2010/main" val="3655500261"/>
      </p:ext>
    </p:extLst>
  </p:cSld>
  <p:clrMapOvr>
    <a:overrideClrMapping bg1="lt1" tx1="dk1" bg2="lt2" tx2="dk2" accent1="accent1" accent2="accent2" accent3="accent3" accent4="accent4" accent5="accent5" accent6="accent6" hlink="hlink" folHlink="folHlink"/>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KOLMIJAKO KÄYTTÖESIMERKKI 3">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1842C13-CE2E-A64A-9716-170794CB4172}"/>
              </a:ext>
            </a:extLst>
          </p:cNvPr>
          <p:cNvSpPr/>
          <p:nvPr userDrawn="1"/>
        </p:nvSpPr>
        <p:spPr>
          <a:xfrm>
            <a:off x="0" y="0"/>
            <a:ext cx="406879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9" name="Rectangle 8">
            <a:extLst>
              <a:ext uri="{FF2B5EF4-FFF2-40B4-BE49-F238E27FC236}">
                <a16:creationId xmlns:a16="http://schemas.microsoft.com/office/drawing/2014/main" id="{7650466E-BA06-BF44-A0C7-DD2604FD37F8}"/>
              </a:ext>
            </a:extLst>
          </p:cNvPr>
          <p:cNvSpPr/>
          <p:nvPr userDrawn="1"/>
        </p:nvSpPr>
        <p:spPr>
          <a:xfrm>
            <a:off x="4054418" y="0"/>
            <a:ext cx="4068792"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13" name="Text Placeholder 2">
            <a:extLst>
              <a:ext uri="{FF2B5EF4-FFF2-40B4-BE49-F238E27FC236}">
                <a16:creationId xmlns:a16="http://schemas.microsoft.com/office/drawing/2014/main" id="{7C170BD7-4792-AB4E-BA25-33FFD4081082}"/>
              </a:ext>
            </a:extLst>
          </p:cNvPr>
          <p:cNvSpPr>
            <a:spLocks noGrp="1"/>
          </p:cNvSpPr>
          <p:nvPr>
            <p:ph type="body" idx="10"/>
          </p:nvPr>
        </p:nvSpPr>
        <p:spPr>
          <a:xfrm>
            <a:off x="266701" y="1483775"/>
            <a:ext cx="3562350" cy="3890449"/>
          </a:xfrm>
        </p:spPr>
        <p:txBody>
          <a:bodyPr anchor="ctr"/>
          <a:lstStyle>
            <a:lvl1pPr marL="0" indent="0">
              <a:spcBef>
                <a:spcPts val="0"/>
              </a:spcBef>
              <a:buNone/>
              <a:defRPr sz="2300" b="0" i="0">
                <a:solidFill>
                  <a:schemeClr val="tx1"/>
                </a:solidFill>
                <a:latin typeface="Georgia" panose="02040502050405020303" pitchFamily="18" charset="0"/>
              </a:defRPr>
            </a:lvl1pPr>
            <a:lvl2pPr marL="457200" indent="0">
              <a:buNone/>
              <a:defRPr sz="2300" b="0" i="0">
                <a:latin typeface="Georgia" panose="02040502050405020303" pitchFamily="18" charset="0"/>
              </a:defRPr>
            </a:lvl2pPr>
            <a:lvl3pPr marL="914400" indent="0">
              <a:buNone/>
              <a:defRPr sz="2300" b="0">
                <a:latin typeface="Georgia" panose="02040502050405020303" pitchFamily="18" charset="0"/>
              </a:defRPr>
            </a:lvl3pPr>
            <a:lvl4pPr marL="1371600" indent="0">
              <a:buNone/>
              <a:defRPr sz="2300" b="0">
                <a:latin typeface="Georgia" panose="02040502050405020303" pitchFamily="18" charset="0"/>
              </a:defRPr>
            </a:lvl4pPr>
            <a:lvl5pPr marL="1828800" indent="0">
              <a:buNone/>
              <a:defRPr sz="2300" b="0">
                <a:latin typeface="Georgia" panose="02040502050405020303" pitchFamily="18" charset="0"/>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fi-FI" noProof="0"/>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4294159" y="1483775"/>
            <a:ext cx="3562350" cy="3890449"/>
          </a:xfrm>
        </p:spPr>
        <p:txBody>
          <a:bodyPr anchor="ctr"/>
          <a:lstStyle>
            <a:lvl1pPr marL="0" indent="0">
              <a:spcBef>
                <a:spcPts val="0"/>
              </a:spcBef>
              <a:buNone/>
              <a:defRPr sz="2300" b="0" i="0">
                <a:solidFill>
                  <a:schemeClr val="bg1"/>
                </a:solidFill>
                <a:latin typeface="Georgia" panose="02040502050405020303" pitchFamily="18" charset="0"/>
              </a:defRPr>
            </a:lvl1pPr>
            <a:lvl2pPr marL="457200" indent="0">
              <a:buNone/>
              <a:defRPr sz="2300" b="0" i="0">
                <a:solidFill>
                  <a:schemeClr val="bg1"/>
                </a:solidFill>
                <a:latin typeface="Georgia" panose="02040502050405020303" pitchFamily="18" charset="0"/>
              </a:defRPr>
            </a:lvl2pPr>
            <a:lvl3pPr marL="914400" indent="0">
              <a:buNone/>
              <a:defRPr sz="2300" b="0">
                <a:solidFill>
                  <a:schemeClr val="bg1"/>
                </a:solidFill>
                <a:latin typeface="Georgia" panose="02040502050405020303" pitchFamily="18" charset="0"/>
              </a:defRPr>
            </a:lvl3pPr>
            <a:lvl4pPr marL="1371600" indent="0">
              <a:buNone/>
              <a:defRPr sz="2300" b="0">
                <a:solidFill>
                  <a:schemeClr val="bg1"/>
                </a:solidFill>
                <a:latin typeface="Georgia" panose="02040502050405020303" pitchFamily="18" charset="0"/>
              </a:defRPr>
            </a:lvl4pPr>
            <a:lvl5pPr marL="1828800" indent="0">
              <a:buNone/>
              <a:defRPr sz="2300" b="0">
                <a:solidFill>
                  <a:schemeClr val="bg1"/>
                </a:solidFill>
                <a:latin typeface="Georgia" panose="02040502050405020303" pitchFamily="18" charset="0"/>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fi-FI" noProof="0"/>
          </a:p>
        </p:txBody>
      </p:sp>
      <p:sp>
        <p:nvSpPr>
          <p:cNvPr id="4" name="Picture Placeholder 3">
            <a:extLst>
              <a:ext uri="{FF2B5EF4-FFF2-40B4-BE49-F238E27FC236}">
                <a16:creationId xmlns:a16="http://schemas.microsoft.com/office/drawing/2014/main" id="{86E27E95-2F25-7142-A76B-83C64B1372A5}"/>
              </a:ext>
            </a:extLst>
          </p:cNvPr>
          <p:cNvSpPr>
            <a:spLocks noGrp="1"/>
          </p:cNvSpPr>
          <p:nvPr>
            <p:ph type="pic" sz="quarter" idx="15"/>
          </p:nvPr>
        </p:nvSpPr>
        <p:spPr>
          <a:xfrm>
            <a:off x="8123210" y="-1"/>
            <a:ext cx="4122769" cy="6858000"/>
          </a:xfrm>
        </p:spPr>
        <p:txBody>
          <a:bodyPr/>
          <a:lstStyle/>
          <a:p>
            <a:r>
              <a:rPr lang="en-GB" noProof="0"/>
              <a:t>Click icon to add picture</a:t>
            </a:r>
            <a:endParaRPr lang="fi-FI" noProof="0"/>
          </a:p>
        </p:txBody>
      </p:sp>
    </p:spTree>
    <p:extLst>
      <p:ext uri="{BB962C8B-B14F-4D97-AF65-F5344CB8AC3E}">
        <p14:creationId xmlns:p14="http://schemas.microsoft.com/office/powerpoint/2010/main" val="217567864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1_KAKSI KUVAA KUVATEKSTILLÄ">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115B939-FDDC-D043-B727-03F8A4AE38FB}"/>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9" name="Text Placeholder 7">
            <a:extLst>
              <a:ext uri="{FF2B5EF4-FFF2-40B4-BE49-F238E27FC236}">
                <a16:creationId xmlns:a16="http://schemas.microsoft.com/office/drawing/2014/main" id="{4618DDC4-4CB8-9F41-A4F3-94272928F707}"/>
              </a:ext>
            </a:extLst>
          </p:cNvPr>
          <p:cNvSpPr>
            <a:spLocks noGrp="1"/>
          </p:cNvSpPr>
          <p:nvPr>
            <p:ph type="body" sz="quarter" idx="13"/>
          </p:nvPr>
        </p:nvSpPr>
        <p:spPr>
          <a:xfrm>
            <a:off x="365503" y="6129789"/>
            <a:ext cx="9863378" cy="543711"/>
          </a:xfrm>
        </p:spPr>
        <p:txBody>
          <a:bodyPr/>
          <a:lstStyle>
            <a:lvl1pPr>
              <a:spcBef>
                <a:spcPts val="0"/>
              </a:spcBef>
              <a:buNone/>
              <a:defRPr sz="1800" b="0" i="0">
                <a:solidFill>
                  <a:schemeClr val="accent1"/>
                </a:solidFill>
                <a:latin typeface="Georgia" panose="02040502050405020303" pitchFamily="18" charset="0"/>
                <a:cs typeface="Arial" panose="020B0604020202020204" pitchFamily="34" charset="0"/>
              </a:defRPr>
            </a:lvl1pPr>
            <a:lvl2pPr>
              <a:buNone/>
              <a:defRPr sz="1800" b="0" i="0">
                <a:latin typeface="Georgia" panose="02040502050405020303" pitchFamily="18" charset="0"/>
              </a:defRPr>
            </a:lvl2pPr>
            <a:lvl3pPr>
              <a:buNone/>
              <a:defRPr/>
            </a:lvl3pPr>
            <a:lvl4pPr>
              <a:buNone/>
              <a:defRPr/>
            </a:lvl4pPr>
            <a:lvl5pPr>
              <a:buNone/>
              <a:defRPr/>
            </a:lvl5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sp>
        <p:nvSpPr>
          <p:cNvPr id="11" name="Picture Placeholder 9">
            <a:extLst>
              <a:ext uri="{FF2B5EF4-FFF2-40B4-BE49-F238E27FC236}">
                <a16:creationId xmlns:a16="http://schemas.microsoft.com/office/drawing/2014/main" id="{E15EFB3B-362E-B54E-8F33-0414F89DD39D}"/>
              </a:ext>
            </a:extLst>
          </p:cNvPr>
          <p:cNvSpPr>
            <a:spLocks noGrp="1"/>
          </p:cNvSpPr>
          <p:nvPr>
            <p:ph type="pic" sz="quarter" idx="14"/>
          </p:nvPr>
        </p:nvSpPr>
        <p:spPr>
          <a:xfrm>
            <a:off x="0" y="0"/>
            <a:ext cx="5951095" cy="5919788"/>
          </a:xfrm>
        </p:spPr>
        <p:txBody>
          <a:bodyPr/>
          <a:lstStyle/>
          <a:p>
            <a:endParaRPr lang="fi-FI"/>
          </a:p>
        </p:txBody>
      </p:sp>
      <p:sp>
        <p:nvSpPr>
          <p:cNvPr id="7" name="Picture Placeholder 9">
            <a:extLst>
              <a:ext uri="{FF2B5EF4-FFF2-40B4-BE49-F238E27FC236}">
                <a16:creationId xmlns:a16="http://schemas.microsoft.com/office/drawing/2014/main" id="{3688C02F-996C-014B-A63A-A5E9141B60C5}"/>
              </a:ext>
            </a:extLst>
          </p:cNvPr>
          <p:cNvSpPr>
            <a:spLocks noGrp="1"/>
          </p:cNvSpPr>
          <p:nvPr>
            <p:ph type="pic" sz="quarter" idx="15"/>
          </p:nvPr>
        </p:nvSpPr>
        <p:spPr>
          <a:xfrm>
            <a:off x="6086006" y="0"/>
            <a:ext cx="6096000" cy="5919788"/>
          </a:xfrm>
        </p:spPr>
        <p:txBody>
          <a:bodyPr/>
          <a:lstStyle/>
          <a:p>
            <a:endParaRPr lang="fi-FI"/>
          </a:p>
        </p:txBody>
      </p:sp>
      <p:pic>
        <p:nvPicPr>
          <p:cNvPr id="2" name="Picture 1">
            <a:extLst>
              <a:ext uri="{FF2B5EF4-FFF2-40B4-BE49-F238E27FC236}">
                <a16:creationId xmlns:a16="http://schemas.microsoft.com/office/drawing/2014/main" id="{BD1A999C-5EB8-E3ED-70CE-94CC668C1DBE}"/>
              </a:ext>
            </a:extLst>
          </p:cNvPr>
          <p:cNvPicPr>
            <a:picLocks noChangeAspect="1"/>
          </p:cNvPicPr>
          <p:nvPr userDrawn="1"/>
        </p:nvPicPr>
        <p:blipFill>
          <a:blip r:embed="rId2"/>
          <a:stretch>
            <a:fillRect/>
          </a:stretch>
        </p:blipFill>
        <p:spPr>
          <a:xfrm>
            <a:off x="10567246" y="5972509"/>
            <a:ext cx="1624754" cy="885491"/>
          </a:xfrm>
          <a:prstGeom prst="rect">
            <a:avLst/>
          </a:prstGeom>
        </p:spPr>
      </p:pic>
    </p:spTree>
    <p:extLst>
      <p:ext uri="{BB962C8B-B14F-4D97-AF65-F5344CB8AC3E}">
        <p14:creationId xmlns:p14="http://schemas.microsoft.com/office/powerpoint/2010/main" val="69000785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1_TEKSTI KAKSI KOLUMNIA">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5EE267E-97C1-F248-9AFC-610387D73BAE}"/>
              </a:ext>
            </a:extLst>
          </p:cNvPr>
          <p:cNvSpPr>
            <a:spLocks noGrp="1"/>
          </p:cNvSpPr>
          <p:nvPr>
            <p:ph type="body" idx="1"/>
          </p:nvPr>
        </p:nvSpPr>
        <p:spPr>
          <a:xfrm>
            <a:off x="839788" y="810725"/>
            <a:ext cx="5157787" cy="823912"/>
          </a:xfrm>
        </p:spPr>
        <p:txBody>
          <a:bodyPr anchor="b"/>
          <a:lstStyle>
            <a:lvl1pPr marL="0" indent="0">
              <a:buNone/>
              <a:defRPr sz="3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p:txBody>
      </p:sp>
      <p:sp>
        <p:nvSpPr>
          <p:cNvPr id="5" name="Text Placeholder 4">
            <a:extLst>
              <a:ext uri="{FF2B5EF4-FFF2-40B4-BE49-F238E27FC236}">
                <a16:creationId xmlns:a16="http://schemas.microsoft.com/office/drawing/2014/main" id="{5E47243B-BAA3-D940-A23E-6F1DF1E6D839}"/>
              </a:ext>
            </a:extLst>
          </p:cNvPr>
          <p:cNvSpPr>
            <a:spLocks noGrp="1"/>
          </p:cNvSpPr>
          <p:nvPr>
            <p:ph type="body" sz="quarter" idx="3"/>
          </p:nvPr>
        </p:nvSpPr>
        <p:spPr>
          <a:xfrm>
            <a:off x="6172200" y="810725"/>
            <a:ext cx="5183188" cy="823912"/>
          </a:xfrm>
        </p:spPr>
        <p:txBody>
          <a:bodyPr anchor="b"/>
          <a:lstStyle>
            <a:lvl1pPr marL="0" indent="0">
              <a:buNone/>
              <a:defRPr sz="3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p:txBody>
      </p:sp>
      <p:sp>
        <p:nvSpPr>
          <p:cNvPr id="13" name="Text Placeholder 2">
            <a:extLst>
              <a:ext uri="{FF2B5EF4-FFF2-40B4-BE49-F238E27FC236}">
                <a16:creationId xmlns:a16="http://schemas.microsoft.com/office/drawing/2014/main" id="{76078FF3-7CF2-B747-84A2-136E76FC7CC5}"/>
              </a:ext>
            </a:extLst>
          </p:cNvPr>
          <p:cNvSpPr>
            <a:spLocks noGrp="1"/>
          </p:cNvSpPr>
          <p:nvPr>
            <p:ph type="body" idx="14"/>
          </p:nvPr>
        </p:nvSpPr>
        <p:spPr>
          <a:xfrm>
            <a:off x="838199" y="2129936"/>
            <a:ext cx="5181602" cy="3534125"/>
          </a:xfrm>
        </p:spPr>
        <p:txBody>
          <a:bodyPr anchor="t"/>
          <a:lstStyle>
            <a:lvl1pPr marL="0" indent="0">
              <a:spcBef>
                <a:spcPts val="0"/>
              </a:spcBef>
              <a:buNone/>
              <a:defRPr sz="2300" b="0" i="0">
                <a:latin typeface="Arial" panose="020B0604020202020204" pitchFamily="34" charset="0"/>
                <a:cs typeface="Arial" panose="020B0604020202020204" pitchFamily="34" charset="0"/>
              </a:defRPr>
            </a:lvl1pPr>
            <a:lvl2pPr marL="457200" indent="0">
              <a:buNone/>
              <a:defRPr sz="2000" b="0"/>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a:p>
            <a:pPr lvl="1"/>
            <a:r>
              <a:rPr lang="en-GB" noProof="0"/>
              <a:t>Second level</a:t>
            </a:r>
          </a:p>
          <a:p>
            <a:pPr lvl="2"/>
            <a:r>
              <a:rPr lang="en-GB" noProof="0"/>
              <a:t>Third level</a:t>
            </a:r>
          </a:p>
        </p:txBody>
      </p:sp>
      <p:sp>
        <p:nvSpPr>
          <p:cNvPr id="14" name="Text Placeholder 2">
            <a:extLst>
              <a:ext uri="{FF2B5EF4-FFF2-40B4-BE49-F238E27FC236}">
                <a16:creationId xmlns:a16="http://schemas.microsoft.com/office/drawing/2014/main" id="{85D56223-2B0B-BF47-A473-46887AC2D849}"/>
              </a:ext>
            </a:extLst>
          </p:cNvPr>
          <p:cNvSpPr>
            <a:spLocks noGrp="1"/>
          </p:cNvSpPr>
          <p:nvPr>
            <p:ph type="body" idx="15"/>
          </p:nvPr>
        </p:nvSpPr>
        <p:spPr>
          <a:xfrm>
            <a:off x="6189688" y="2129936"/>
            <a:ext cx="5181602" cy="3534125"/>
          </a:xfrm>
        </p:spPr>
        <p:txBody>
          <a:bodyPr anchor="t"/>
          <a:lstStyle>
            <a:lvl1pPr marL="0" indent="0">
              <a:spcBef>
                <a:spcPts val="0"/>
              </a:spcBef>
              <a:buNone/>
              <a:defRPr sz="2300" b="0" i="0">
                <a:latin typeface="Arial" panose="020B0604020202020204" pitchFamily="34" charset="0"/>
                <a:cs typeface="Arial" panose="020B0604020202020204" pitchFamily="34" charset="0"/>
              </a:defRPr>
            </a:lvl1pPr>
            <a:lvl2pPr marL="457200" indent="0">
              <a:buNone/>
              <a:defRPr sz="2000" b="0"/>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a:p>
            <a:pPr lvl="1"/>
            <a:r>
              <a:rPr lang="en-GB" noProof="0"/>
              <a:t>Second level</a:t>
            </a:r>
          </a:p>
        </p:txBody>
      </p:sp>
      <p:pic>
        <p:nvPicPr>
          <p:cNvPr id="2" name="Picture 1">
            <a:extLst>
              <a:ext uri="{FF2B5EF4-FFF2-40B4-BE49-F238E27FC236}">
                <a16:creationId xmlns:a16="http://schemas.microsoft.com/office/drawing/2014/main" id="{76A23583-03A2-56DE-8C7D-B8CEE26B7298}"/>
              </a:ext>
            </a:extLst>
          </p:cNvPr>
          <p:cNvPicPr>
            <a:picLocks noChangeAspect="1"/>
          </p:cNvPicPr>
          <p:nvPr userDrawn="1"/>
        </p:nvPicPr>
        <p:blipFill>
          <a:blip r:embed="rId2"/>
          <a:stretch>
            <a:fillRect/>
          </a:stretch>
        </p:blipFill>
        <p:spPr>
          <a:xfrm>
            <a:off x="10567246" y="5972509"/>
            <a:ext cx="1624754" cy="885491"/>
          </a:xfrm>
          <a:prstGeom prst="rect">
            <a:avLst/>
          </a:prstGeom>
        </p:spPr>
      </p:pic>
    </p:spTree>
    <p:extLst>
      <p:ext uri="{BB962C8B-B14F-4D97-AF65-F5344CB8AC3E}">
        <p14:creationId xmlns:p14="http://schemas.microsoft.com/office/powerpoint/2010/main" val="102462261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1_BRÄNDILOPETUS">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9DCB8AE-9890-DE43-B3F1-9FA29E70D77E}"/>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8409482" y="1483776"/>
            <a:ext cx="3467386" cy="3395608"/>
          </a:xfrm>
        </p:spPr>
        <p:txBody>
          <a:bodyPr anchor="ctr"/>
          <a:lstStyle>
            <a:lvl1pPr marL="0" indent="0" algn="ctr">
              <a:spcBef>
                <a:spcPts val="0"/>
              </a:spcBef>
              <a:buNone/>
              <a:defRPr sz="2300" b="1" i="0">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p:txBody>
      </p:sp>
      <p:sp>
        <p:nvSpPr>
          <p:cNvPr id="4" name="Picture Placeholder 3">
            <a:extLst>
              <a:ext uri="{FF2B5EF4-FFF2-40B4-BE49-F238E27FC236}">
                <a16:creationId xmlns:a16="http://schemas.microsoft.com/office/drawing/2014/main" id="{86E27E95-2F25-7142-A76B-83C64B1372A5}"/>
              </a:ext>
            </a:extLst>
          </p:cNvPr>
          <p:cNvSpPr>
            <a:spLocks noGrp="1"/>
          </p:cNvSpPr>
          <p:nvPr>
            <p:ph type="pic" sz="quarter" idx="15"/>
          </p:nvPr>
        </p:nvSpPr>
        <p:spPr>
          <a:xfrm>
            <a:off x="0" y="-1"/>
            <a:ext cx="4068792" cy="6858000"/>
          </a:xfrm>
        </p:spPr>
        <p:txBody>
          <a:bodyPr/>
          <a:lstStyle/>
          <a:p>
            <a:r>
              <a:rPr lang="en-GB" noProof="0"/>
              <a:t>Click icon to add picture</a:t>
            </a:r>
            <a:endParaRPr lang="fi-FI" noProof="0"/>
          </a:p>
        </p:txBody>
      </p:sp>
      <p:sp>
        <p:nvSpPr>
          <p:cNvPr id="7" name="Text Placeholder 2">
            <a:extLst>
              <a:ext uri="{FF2B5EF4-FFF2-40B4-BE49-F238E27FC236}">
                <a16:creationId xmlns:a16="http://schemas.microsoft.com/office/drawing/2014/main" id="{7646917A-06E7-C040-BBCF-18F90E5BBD04}"/>
              </a:ext>
            </a:extLst>
          </p:cNvPr>
          <p:cNvSpPr>
            <a:spLocks noGrp="1"/>
          </p:cNvSpPr>
          <p:nvPr>
            <p:ph type="body" idx="16"/>
          </p:nvPr>
        </p:nvSpPr>
        <p:spPr>
          <a:xfrm>
            <a:off x="8409481" y="5063883"/>
            <a:ext cx="3467386" cy="790817"/>
          </a:xfrm>
        </p:spPr>
        <p:txBody>
          <a:bodyPr anchor="t"/>
          <a:lstStyle>
            <a:lvl1pPr marL="0" indent="0" algn="ctr">
              <a:buNone/>
              <a:defRPr sz="1500" b="0" i="1">
                <a:latin typeface="Georgia" panose="02040502050405020303" pitchFamily="18"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p:txBody>
      </p:sp>
      <p:sp>
        <p:nvSpPr>
          <p:cNvPr id="10" name="Picture Placeholder 3">
            <a:extLst>
              <a:ext uri="{FF2B5EF4-FFF2-40B4-BE49-F238E27FC236}">
                <a16:creationId xmlns:a16="http://schemas.microsoft.com/office/drawing/2014/main" id="{66C1485E-F86C-854C-8F4D-CB20D9A8E2EC}"/>
              </a:ext>
            </a:extLst>
          </p:cNvPr>
          <p:cNvSpPr>
            <a:spLocks noGrp="1"/>
          </p:cNvSpPr>
          <p:nvPr>
            <p:ph type="pic" sz="quarter" idx="17"/>
          </p:nvPr>
        </p:nvSpPr>
        <p:spPr>
          <a:xfrm>
            <a:off x="4092314" y="-1"/>
            <a:ext cx="4068792" cy="6858000"/>
          </a:xfrm>
        </p:spPr>
        <p:txBody>
          <a:bodyPr/>
          <a:lstStyle/>
          <a:p>
            <a:r>
              <a:rPr lang="en-GB" noProof="0"/>
              <a:t>Click icon to add picture</a:t>
            </a:r>
            <a:endParaRPr lang="fi-FI" noProof="0"/>
          </a:p>
        </p:txBody>
      </p:sp>
      <p:pic>
        <p:nvPicPr>
          <p:cNvPr id="2" name="Picture 1">
            <a:extLst>
              <a:ext uri="{FF2B5EF4-FFF2-40B4-BE49-F238E27FC236}">
                <a16:creationId xmlns:a16="http://schemas.microsoft.com/office/drawing/2014/main" id="{E52C9128-A6F2-96DC-4ABC-CB8078FD7CC4}"/>
              </a:ext>
            </a:extLst>
          </p:cNvPr>
          <p:cNvPicPr>
            <a:picLocks noChangeAspect="1"/>
          </p:cNvPicPr>
          <p:nvPr userDrawn="1"/>
        </p:nvPicPr>
        <p:blipFill>
          <a:blip r:embed="rId2"/>
          <a:stretch>
            <a:fillRect/>
          </a:stretch>
        </p:blipFill>
        <p:spPr>
          <a:xfrm>
            <a:off x="10567246" y="5972509"/>
            <a:ext cx="1624754" cy="885491"/>
          </a:xfrm>
          <a:prstGeom prst="rect">
            <a:avLst/>
          </a:prstGeom>
        </p:spPr>
      </p:pic>
    </p:spTree>
    <p:extLst>
      <p:ext uri="{BB962C8B-B14F-4D97-AF65-F5344CB8AC3E}">
        <p14:creationId xmlns:p14="http://schemas.microsoft.com/office/powerpoint/2010/main" val="133021122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2_KOLMIJAKO KÄYTTÖESIMERKKI 2">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1842C13-CE2E-A64A-9716-170794CB4172}"/>
              </a:ext>
            </a:extLst>
          </p:cNvPr>
          <p:cNvSpPr/>
          <p:nvPr userDrawn="1"/>
        </p:nvSpPr>
        <p:spPr>
          <a:xfrm>
            <a:off x="0" y="0"/>
            <a:ext cx="406879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9" name="Rectangle 8">
            <a:extLst>
              <a:ext uri="{FF2B5EF4-FFF2-40B4-BE49-F238E27FC236}">
                <a16:creationId xmlns:a16="http://schemas.microsoft.com/office/drawing/2014/main" id="{7650466E-BA06-BF44-A0C7-DD2604FD37F8}"/>
              </a:ext>
            </a:extLst>
          </p:cNvPr>
          <p:cNvSpPr/>
          <p:nvPr userDrawn="1"/>
        </p:nvSpPr>
        <p:spPr>
          <a:xfrm>
            <a:off x="4054418" y="0"/>
            <a:ext cx="4068792"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13" name="Text Placeholder 2">
            <a:extLst>
              <a:ext uri="{FF2B5EF4-FFF2-40B4-BE49-F238E27FC236}">
                <a16:creationId xmlns:a16="http://schemas.microsoft.com/office/drawing/2014/main" id="{7C170BD7-4792-AB4E-BA25-33FFD4081082}"/>
              </a:ext>
            </a:extLst>
          </p:cNvPr>
          <p:cNvSpPr>
            <a:spLocks noGrp="1"/>
          </p:cNvSpPr>
          <p:nvPr>
            <p:ph type="body" idx="10"/>
          </p:nvPr>
        </p:nvSpPr>
        <p:spPr>
          <a:xfrm>
            <a:off x="266701" y="1483775"/>
            <a:ext cx="3562350" cy="3890449"/>
          </a:xfrm>
        </p:spPr>
        <p:txBody>
          <a:bodyPr anchor="ctr"/>
          <a:lstStyle>
            <a:lvl1pPr marL="0" indent="0">
              <a:spcBef>
                <a:spcPts val="0"/>
              </a:spcBef>
              <a:buNone/>
              <a:defRPr sz="2300" b="0" i="0">
                <a:solidFill>
                  <a:schemeClr val="tx1"/>
                </a:solidFill>
                <a:latin typeface="Georgia" panose="02040502050405020303" pitchFamily="18" charset="0"/>
              </a:defRPr>
            </a:lvl1pPr>
            <a:lvl2pPr marL="457200" indent="0">
              <a:buNone/>
              <a:defRPr sz="2300" b="0" i="0">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4294159" y="1483775"/>
            <a:ext cx="3562350" cy="3890449"/>
          </a:xfrm>
        </p:spPr>
        <p:txBody>
          <a:bodyPr anchor="ctr"/>
          <a:lstStyle>
            <a:lvl1pPr marL="0" indent="0">
              <a:spcBef>
                <a:spcPts val="0"/>
              </a:spcBef>
              <a:buNone/>
              <a:defRPr sz="2300" b="0" i="0">
                <a:solidFill>
                  <a:schemeClr val="bg1"/>
                </a:solidFill>
                <a:latin typeface="Georgia" panose="02040502050405020303" pitchFamily="18" charset="0"/>
              </a:defRPr>
            </a:lvl1pPr>
            <a:lvl2pPr marL="457200" indent="0">
              <a:buNone/>
              <a:defRPr sz="2300" b="0" i="0">
                <a:solidFill>
                  <a:schemeClr val="bg1"/>
                </a:solidFill>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sp>
        <p:nvSpPr>
          <p:cNvPr id="4" name="Picture Placeholder 3">
            <a:extLst>
              <a:ext uri="{FF2B5EF4-FFF2-40B4-BE49-F238E27FC236}">
                <a16:creationId xmlns:a16="http://schemas.microsoft.com/office/drawing/2014/main" id="{86E27E95-2F25-7142-A76B-83C64B1372A5}"/>
              </a:ext>
            </a:extLst>
          </p:cNvPr>
          <p:cNvSpPr>
            <a:spLocks noGrp="1"/>
          </p:cNvSpPr>
          <p:nvPr>
            <p:ph type="pic" sz="quarter" idx="15"/>
          </p:nvPr>
        </p:nvSpPr>
        <p:spPr>
          <a:xfrm>
            <a:off x="8123210" y="-1"/>
            <a:ext cx="4122769" cy="6858000"/>
          </a:xfrm>
        </p:spPr>
        <p:txBody>
          <a:bodyPr/>
          <a:lstStyle/>
          <a:p>
            <a:endParaRPr lang="fi-FI" noProof="0"/>
          </a:p>
        </p:txBody>
      </p:sp>
    </p:spTree>
    <p:extLst>
      <p:ext uri="{BB962C8B-B14F-4D97-AF65-F5344CB8AC3E}">
        <p14:creationId xmlns:p14="http://schemas.microsoft.com/office/powerpoint/2010/main" val="209291265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1_KAHTIAJAKO KÄYTTÖESIMERKKI 2">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650466E-BA06-BF44-A0C7-DD2604FD37F8}"/>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6314104" y="1483776"/>
            <a:ext cx="5562764" cy="3395608"/>
          </a:xfrm>
        </p:spPr>
        <p:txBody>
          <a:bodyPr anchor="ctr"/>
          <a:lstStyle>
            <a:lvl1pPr marL="0" indent="0">
              <a:spcBef>
                <a:spcPts val="0"/>
              </a:spcBef>
              <a:buNone/>
              <a:defRPr sz="2300" b="0" i="0">
                <a:latin typeface="Georgia" panose="02040502050405020303" pitchFamily="18" charset="0"/>
              </a:defRPr>
            </a:lvl1pPr>
            <a:lvl2pPr marL="457200" indent="0">
              <a:buNone/>
              <a:defRPr sz="2300" b="0" i="0">
                <a:latin typeface="Georgia" panose="02040502050405020303" pitchFamily="18" charset="0"/>
              </a:defRPr>
            </a:lvl2pPr>
            <a:lvl3pPr marL="914400" indent="0">
              <a:buNone/>
              <a:defRPr sz="2300" b="0">
                <a:latin typeface="Georgia" panose="02040502050405020303" pitchFamily="18" charset="0"/>
              </a:defRPr>
            </a:lvl3pPr>
            <a:lvl4pPr marL="1371600" indent="0">
              <a:buNone/>
              <a:defRPr sz="2300" b="0">
                <a:latin typeface="Georgia" panose="02040502050405020303" pitchFamily="18" charset="0"/>
              </a:defRPr>
            </a:lvl4pPr>
            <a:lvl5pPr marL="1828800" indent="0">
              <a:buNone/>
              <a:defRPr sz="2300" b="0">
                <a:latin typeface="Georgia" panose="02040502050405020303" pitchFamily="18" charset="0"/>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fi-FI" noProof="0"/>
          </a:p>
        </p:txBody>
      </p:sp>
      <p:sp>
        <p:nvSpPr>
          <p:cNvPr id="4" name="Picture Placeholder 3">
            <a:extLst>
              <a:ext uri="{FF2B5EF4-FFF2-40B4-BE49-F238E27FC236}">
                <a16:creationId xmlns:a16="http://schemas.microsoft.com/office/drawing/2014/main" id="{86E27E95-2F25-7142-A76B-83C64B1372A5}"/>
              </a:ext>
            </a:extLst>
          </p:cNvPr>
          <p:cNvSpPr>
            <a:spLocks noGrp="1"/>
          </p:cNvSpPr>
          <p:nvPr>
            <p:ph type="pic" sz="quarter" idx="15"/>
          </p:nvPr>
        </p:nvSpPr>
        <p:spPr>
          <a:xfrm>
            <a:off x="0" y="-1"/>
            <a:ext cx="6054666" cy="6858000"/>
          </a:xfrm>
        </p:spPr>
        <p:txBody>
          <a:bodyPr/>
          <a:lstStyle/>
          <a:p>
            <a:r>
              <a:rPr lang="en-GB" noProof="0"/>
              <a:t>Click icon to add picture</a:t>
            </a:r>
            <a:endParaRPr lang="fi-FI" noProof="0"/>
          </a:p>
        </p:txBody>
      </p:sp>
      <p:sp>
        <p:nvSpPr>
          <p:cNvPr id="7" name="Text Placeholder 2">
            <a:extLst>
              <a:ext uri="{FF2B5EF4-FFF2-40B4-BE49-F238E27FC236}">
                <a16:creationId xmlns:a16="http://schemas.microsoft.com/office/drawing/2014/main" id="{7646917A-06E7-C040-BBCF-18F90E5BBD04}"/>
              </a:ext>
            </a:extLst>
          </p:cNvPr>
          <p:cNvSpPr>
            <a:spLocks noGrp="1"/>
          </p:cNvSpPr>
          <p:nvPr>
            <p:ph type="body" idx="16"/>
          </p:nvPr>
        </p:nvSpPr>
        <p:spPr>
          <a:xfrm>
            <a:off x="6314104" y="5063883"/>
            <a:ext cx="5562764" cy="790817"/>
          </a:xfrm>
        </p:spPr>
        <p:txBody>
          <a:bodyPr anchor="t"/>
          <a:lstStyle>
            <a:lvl1pPr marL="0" indent="0">
              <a:buNone/>
              <a:defRPr sz="1500" b="1" i="0">
                <a:latin typeface="Georgia" panose="02040502050405020303" pitchFamily="18" charset="0"/>
                <a:cs typeface="Arial" panose="020B0604020202020204" pitchFamily="34" charset="0"/>
              </a:defRPr>
            </a:lvl1pPr>
            <a:lvl2pPr marL="457200" indent="0">
              <a:buNone/>
              <a:defRPr sz="1500" b="0" i="0">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a:p>
            <a:pPr lvl="1"/>
            <a:r>
              <a:rPr lang="en-GB" noProof="0"/>
              <a:t>Second level</a:t>
            </a:r>
          </a:p>
        </p:txBody>
      </p:sp>
      <p:pic>
        <p:nvPicPr>
          <p:cNvPr id="2" name="Picture 1">
            <a:extLst>
              <a:ext uri="{FF2B5EF4-FFF2-40B4-BE49-F238E27FC236}">
                <a16:creationId xmlns:a16="http://schemas.microsoft.com/office/drawing/2014/main" id="{9C546950-471A-9051-0908-2AC09BB31C50}"/>
              </a:ext>
            </a:extLst>
          </p:cNvPr>
          <p:cNvPicPr>
            <a:picLocks noChangeAspect="1"/>
          </p:cNvPicPr>
          <p:nvPr userDrawn="1"/>
        </p:nvPicPr>
        <p:blipFill>
          <a:blip r:embed="rId2"/>
          <a:stretch>
            <a:fillRect/>
          </a:stretch>
        </p:blipFill>
        <p:spPr>
          <a:xfrm>
            <a:off x="10567246" y="5972509"/>
            <a:ext cx="1624754" cy="885491"/>
          </a:xfrm>
          <a:prstGeom prst="rect">
            <a:avLst/>
          </a:prstGeom>
        </p:spPr>
      </p:pic>
    </p:spTree>
    <p:extLst>
      <p:ext uri="{BB962C8B-B14F-4D97-AF65-F5344CB8AC3E}">
        <p14:creationId xmlns:p14="http://schemas.microsoft.com/office/powerpoint/2010/main" val="269616271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1_KOKOKUVA">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FB4A7CF-52A9-2744-A095-A908B8D40A61}"/>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7" name="Picture Placeholder 6">
            <a:extLst>
              <a:ext uri="{FF2B5EF4-FFF2-40B4-BE49-F238E27FC236}">
                <a16:creationId xmlns:a16="http://schemas.microsoft.com/office/drawing/2014/main" id="{64347C94-D7F6-5149-B2B6-878580DA36DA}"/>
              </a:ext>
            </a:extLst>
          </p:cNvPr>
          <p:cNvSpPr>
            <a:spLocks noGrp="1"/>
          </p:cNvSpPr>
          <p:nvPr>
            <p:ph type="pic" sz="quarter" idx="10"/>
          </p:nvPr>
        </p:nvSpPr>
        <p:spPr>
          <a:xfrm>
            <a:off x="0" y="0"/>
            <a:ext cx="12192000" cy="6858000"/>
          </a:xfrm>
        </p:spPr>
        <p:txBody>
          <a:bodyPr/>
          <a:lstStyle/>
          <a:p>
            <a:r>
              <a:rPr lang="en-GB"/>
              <a:t>Click icon to add picture</a:t>
            </a:r>
            <a:endParaRPr lang="fi-FI"/>
          </a:p>
        </p:txBody>
      </p:sp>
    </p:spTree>
    <p:extLst>
      <p:ext uri="{BB962C8B-B14F-4D97-AF65-F5344CB8AC3E}">
        <p14:creationId xmlns:p14="http://schemas.microsoft.com/office/powerpoint/2010/main" val="349106099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1_VÄLILEHTI OTSIKKO 1">
    <p:bg>
      <p:bgPr>
        <a:solidFill>
          <a:srgbClr val="BEA996"/>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8E7B409-AC43-514B-A8E4-5299EA481269}"/>
              </a:ext>
            </a:extLst>
          </p:cNvPr>
          <p:cNvSpPr/>
          <p:nvPr userDrawn="1"/>
        </p:nvSpPr>
        <p:spPr>
          <a:xfrm>
            <a:off x="0" y="0"/>
            <a:ext cx="12192000"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2" name="Title 1">
            <a:extLst>
              <a:ext uri="{FF2B5EF4-FFF2-40B4-BE49-F238E27FC236}">
                <a16:creationId xmlns:a16="http://schemas.microsoft.com/office/drawing/2014/main" id="{904C8940-CA53-B241-B3C6-97DCD388C690}"/>
              </a:ext>
            </a:extLst>
          </p:cNvPr>
          <p:cNvSpPr>
            <a:spLocks noGrp="1"/>
          </p:cNvSpPr>
          <p:nvPr>
            <p:ph type="ctrTitle"/>
          </p:nvPr>
        </p:nvSpPr>
        <p:spPr>
          <a:xfrm>
            <a:off x="1524000" y="2088404"/>
            <a:ext cx="9144000" cy="2681191"/>
          </a:xfrm>
          <a:prstGeom prst="rect">
            <a:avLst/>
          </a:prstGeom>
        </p:spPr>
        <p:txBody>
          <a:bodyPr anchor="ctr"/>
          <a:lstStyle>
            <a:lvl1pPr algn="l">
              <a:lnSpc>
                <a:spcPct val="100000"/>
              </a:lnSpc>
              <a:defRPr sz="6600">
                <a:solidFill>
                  <a:schemeClr val="bg1"/>
                </a:solidFill>
              </a:defRPr>
            </a:lvl1pPr>
          </a:lstStyle>
          <a:p>
            <a:r>
              <a:rPr lang="en-GB" noProof="0" dirty="0"/>
              <a:t>Click to edit Master title style</a:t>
            </a:r>
            <a:endParaRPr lang="fi-FI" noProof="0" dirty="0"/>
          </a:p>
        </p:txBody>
      </p:sp>
    </p:spTree>
    <p:extLst>
      <p:ext uri="{BB962C8B-B14F-4D97-AF65-F5344CB8AC3E}">
        <p14:creationId xmlns:p14="http://schemas.microsoft.com/office/powerpoint/2010/main" val="379790757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1_VÄLILEHTI OTSIKKO 3">
    <p:bg>
      <p:bgPr>
        <a:solidFill>
          <a:schemeClr val="accent1"/>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81AA8F9-A1F0-F148-9941-A3CB0FBABEEF}"/>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2" name="Title 1">
            <a:extLst>
              <a:ext uri="{FF2B5EF4-FFF2-40B4-BE49-F238E27FC236}">
                <a16:creationId xmlns:a16="http://schemas.microsoft.com/office/drawing/2014/main" id="{904C8940-CA53-B241-B3C6-97DCD388C690}"/>
              </a:ext>
            </a:extLst>
          </p:cNvPr>
          <p:cNvSpPr>
            <a:spLocks noGrp="1"/>
          </p:cNvSpPr>
          <p:nvPr>
            <p:ph type="ctrTitle"/>
          </p:nvPr>
        </p:nvSpPr>
        <p:spPr>
          <a:xfrm>
            <a:off x="1524000" y="2088404"/>
            <a:ext cx="9144000" cy="2681191"/>
          </a:xfrm>
          <a:prstGeom prst="rect">
            <a:avLst/>
          </a:prstGeom>
        </p:spPr>
        <p:txBody>
          <a:bodyPr anchor="ctr"/>
          <a:lstStyle>
            <a:lvl1pPr algn="l">
              <a:lnSpc>
                <a:spcPct val="100000"/>
              </a:lnSpc>
              <a:defRPr sz="6600">
                <a:solidFill>
                  <a:schemeClr val="bg1"/>
                </a:solidFill>
              </a:defRPr>
            </a:lvl1pPr>
          </a:lstStyle>
          <a:p>
            <a:r>
              <a:rPr lang="en-GB" noProof="0"/>
              <a:t>Click to edit Master title style</a:t>
            </a:r>
            <a:endParaRPr lang="fi-FI" noProof="0"/>
          </a:p>
        </p:txBody>
      </p:sp>
    </p:spTree>
    <p:extLst>
      <p:ext uri="{BB962C8B-B14F-4D97-AF65-F5344CB8AC3E}">
        <p14:creationId xmlns:p14="http://schemas.microsoft.com/office/powerpoint/2010/main" val="2896273366"/>
      </p:ext>
    </p:extLst>
  </p:cSld>
  <p:clrMapOvr>
    <a:overrideClrMapping bg1="lt1" tx1="dk1" bg2="lt2" tx2="dk2" accent1="accent1" accent2="accent2" accent3="accent3" accent4="accent4" accent5="accent5" accent6="accent6" hlink="hlink" folHlink="folHlink"/>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1_LAINAUS BRÄNDIKUVALLA">
    <p:bg>
      <p:bgPr>
        <a:solidFill>
          <a:schemeClr val="bg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F2C869AD-BD96-C14A-AEB2-942F637BC6E2}"/>
              </a:ext>
            </a:extLst>
          </p:cNvPr>
          <p:cNvSpPr>
            <a:spLocks noGrp="1"/>
          </p:cNvSpPr>
          <p:nvPr>
            <p:ph type="pic" sz="quarter" idx="17"/>
          </p:nvPr>
        </p:nvSpPr>
        <p:spPr>
          <a:xfrm>
            <a:off x="0" y="0"/>
            <a:ext cx="12192000" cy="6858000"/>
          </a:xfrm>
        </p:spPr>
        <p:txBody>
          <a:bodyPr/>
          <a:lstStyle/>
          <a:p>
            <a:r>
              <a:rPr lang="en-GB" noProof="0"/>
              <a:t>Click icon to add picture</a:t>
            </a:r>
            <a:endParaRPr lang="fi-FI" noProof="0"/>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984354" y="863844"/>
            <a:ext cx="10223292" cy="3395608"/>
          </a:xfrm>
        </p:spPr>
        <p:txBody>
          <a:bodyPr anchor="ctr"/>
          <a:lstStyle>
            <a:lvl1pPr marL="0" indent="0">
              <a:spcBef>
                <a:spcPts val="0"/>
              </a:spcBef>
              <a:buNone/>
              <a:defRPr sz="3200" b="0" i="1">
                <a:solidFill>
                  <a:schemeClr val="accent1"/>
                </a:solidFill>
                <a:latin typeface="Georgia" panose="02040502050405020303" pitchFamily="18" charset="0"/>
              </a:defRPr>
            </a:lvl1pPr>
            <a:lvl2pPr marL="457200" indent="0">
              <a:buNone/>
              <a:defRPr sz="3200" b="0" i="1">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a:p>
            <a:pPr lvl="1"/>
            <a:r>
              <a:rPr lang="en-GB" noProof="0"/>
              <a:t>Second level</a:t>
            </a:r>
          </a:p>
        </p:txBody>
      </p:sp>
      <p:sp>
        <p:nvSpPr>
          <p:cNvPr id="7" name="Text Placeholder 2">
            <a:extLst>
              <a:ext uri="{FF2B5EF4-FFF2-40B4-BE49-F238E27FC236}">
                <a16:creationId xmlns:a16="http://schemas.microsoft.com/office/drawing/2014/main" id="{7646917A-06E7-C040-BBCF-18F90E5BBD04}"/>
              </a:ext>
            </a:extLst>
          </p:cNvPr>
          <p:cNvSpPr>
            <a:spLocks noGrp="1"/>
          </p:cNvSpPr>
          <p:nvPr>
            <p:ph type="body" idx="16"/>
          </p:nvPr>
        </p:nvSpPr>
        <p:spPr>
          <a:xfrm>
            <a:off x="7823114" y="5532684"/>
            <a:ext cx="3384532" cy="1009756"/>
          </a:xfrm>
        </p:spPr>
        <p:txBody>
          <a:bodyPr anchor="t"/>
          <a:lstStyle>
            <a:lvl1pPr marL="0" indent="0">
              <a:buNone/>
              <a:defRPr sz="1500" b="1" i="0">
                <a:solidFill>
                  <a:schemeClr val="bg1"/>
                </a:solidFill>
                <a:latin typeface="Georgia" panose="02040502050405020303" pitchFamily="18" charset="0"/>
                <a:cs typeface="Arial" panose="020B0604020202020204" pitchFamily="34" charset="0"/>
              </a:defRPr>
            </a:lvl1pPr>
            <a:lvl2pPr marL="457200" indent="0">
              <a:buNone/>
              <a:defRPr sz="1500" b="0" i="0">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a:p>
            <a:pPr lvl="1"/>
            <a:r>
              <a:rPr lang="en-GB" noProof="0"/>
              <a:t>Second level</a:t>
            </a:r>
          </a:p>
        </p:txBody>
      </p:sp>
    </p:spTree>
    <p:extLst>
      <p:ext uri="{BB962C8B-B14F-4D97-AF65-F5344CB8AC3E}">
        <p14:creationId xmlns:p14="http://schemas.microsoft.com/office/powerpoint/2010/main" val="282141410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1_KAHTIAJAKO VÄRI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1842C13-CE2E-A64A-9716-170794CB4172}"/>
              </a:ext>
            </a:extLst>
          </p:cNvPr>
          <p:cNvSpPr/>
          <p:nvPr userDrawn="1"/>
        </p:nvSpPr>
        <p:spPr>
          <a:xfrm>
            <a:off x="0" y="0"/>
            <a:ext cx="6096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9" name="Rectangle 8">
            <a:extLst>
              <a:ext uri="{FF2B5EF4-FFF2-40B4-BE49-F238E27FC236}">
                <a16:creationId xmlns:a16="http://schemas.microsoft.com/office/drawing/2014/main" id="{7650466E-BA06-BF44-A0C7-DD2604FD37F8}"/>
              </a:ext>
            </a:extLst>
          </p:cNvPr>
          <p:cNvSpPr/>
          <p:nvPr userDrawn="1"/>
        </p:nvSpPr>
        <p:spPr>
          <a:xfrm>
            <a:off x="6096000" y="0"/>
            <a:ext cx="609600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13" name="Text Placeholder 2">
            <a:extLst>
              <a:ext uri="{FF2B5EF4-FFF2-40B4-BE49-F238E27FC236}">
                <a16:creationId xmlns:a16="http://schemas.microsoft.com/office/drawing/2014/main" id="{7C170BD7-4792-AB4E-BA25-33FFD4081082}"/>
              </a:ext>
            </a:extLst>
          </p:cNvPr>
          <p:cNvSpPr>
            <a:spLocks noGrp="1"/>
          </p:cNvSpPr>
          <p:nvPr>
            <p:ph type="body" idx="10"/>
          </p:nvPr>
        </p:nvSpPr>
        <p:spPr>
          <a:xfrm>
            <a:off x="266701" y="1483775"/>
            <a:ext cx="5562596" cy="3890449"/>
          </a:xfrm>
        </p:spPr>
        <p:txBody>
          <a:bodyPr anchor="ctr"/>
          <a:lstStyle>
            <a:lvl1pPr marL="0" indent="0">
              <a:spcBef>
                <a:spcPts val="0"/>
              </a:spcBef>
              <a:buNone/>
              <a:defRPr sz="2300" b="0" i="0">
                <a:latin typeface="Georgia" panose="02040502050405020303" pitchFamily="18" charset="0"/>
              </a:defRPr>
            </a:lvl1pPr>
            <a:lvl2pPr marL="457200" indent="0">
              <a:buNone/>
              <a:defRPr sz="2300" b="0" i="0">
                <a:latin typeface="Georgia" panose="02040502050405020303" pitchFamily="18" charset="0"/>
              </a:defRPr>
            </a:lvl2pPr>
            <a:lvl3pPr marL="914400" indent="0">
              <a:buNone/>
              <a:defRPr sz="2300" b="0">
                <a:latin typeface="Georgia" panose="02040502050405020303" pitchFamily="18" charset="0"/>
              </a:defRPr>
            </a:lvl3pPr>
            <a:lvl4pPr marL="1371600" indent="0">
              <a:buNone/>
              <a:defRPr sz="2300" b="0">
                <a:latin typeface="Georgia" panose="02040502050405020303" pitchFamily="18" charset="0"/>
              </a:defRPr>
            </a:lvl4pPr>
            <a:lvl5pPr marL="1828800" indent="0">
              <a:buNone/>
              <a:defRPr sz="2300" b="0">
                <a:latin typeface="Georgia" panose="02040502050405020303" pitchFamily="18" charset="0"/>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fi-FI" noProof="0"/>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6362701" y="1483775"/>
            <a:ext cx="5562598" cy="3890449"/>
          </a:xfrm>
        </p:spPr>
        <p:txBody>
          <a:bodyPr anchor="ctr"/>
          <a:lstStyle>
            <a:lvl1pPr marL="0" indent="0">
              <a:spcBef>
                <a:spcPts val="0"/>
              </a:spcBef>
              <a:buNone/>
              <a:defRPr sz="2300" b="0" i="0">
                <a:latin typeface="Georgia" panose="02040502050405020303" pitchFamily="18" charset="0"/>
              </a:defRPr>
            </a:lvl1pPr>
            <a:lvl2pPr marL="457200" indent="0">
              <a:buNone/>
              <a:defRPr sz="2300" b="0" i="0">
                <a:latin typeface="Georgia" panose="02040502050405020303" pitchFamily="18" charset="0"/>
              </a:defRPr>
            </a:lvl2pPr>
            <a:lvl3pPr marL="914400" indent="0">
              <a:buNone/>
              <a:defRPr sz="2300" b="0">
                <a:latin typeface="Georgia" panose="02040502050405020303" pitchFamily="18" charset="0"/>
              </a:defRPr>
            </a:lvl3pPr>
            <a:lvl4pPr marL="1371600" indent="0">
              <a:buNone/>
              <a:defRPr sz="2300" b="0">
                <a:latin typeface="Georgia" panose="02040502050405020303" pitchFamily="18" charset="0"/>
              </a:defRPr>
            </a:lvl4pPr>
            <a:lvl5pPr marL="1828800" indent="0">
              <a:buNone/>
              <a:defRPr sz="2300" b="0">
                <a:latin typeface="Georgia" panose="02040502050405020303" pitchFamily="18" charset="0"/>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fi-FI" noProof="0"/>
          </a:p>
        </p:txBody>
      </p:sp>
    </p:spTree>
    <p:extLst>
      <p:ext uri="{BB962C8B-B14F-4D97-AF65-F5344CB8AC3E}">
        <p14:creationId xmlns:p14="http://schemas.microsoft.com/office/powerpoint/2010/main" val="20851744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1_BULLET LIST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BC4B7-37CD-E244-A476-3A80A647D793}"/>
              </a:ext>
            </a:extLst>
          </p:cNvPr>
          <p:cNvSpPr>
            <a:spLocks noGrp="1"/>
          </p:cNvSpPr>
          <p:nvPr>
            <p:ph type="title"/>
          </p:nvPr>
        </p:nvSpPr>
        <p:spPr>
          <a:xfrm>
            <a:off x="838200" y="750836"/>
            <a:ext cx="10515600" cy="781750"/>
          </a:xfrm>
          <a:prstGeom prst="rect">
            <a:avLst/>
          </a:prstGeom>
        </p:spPr>
        <p:txBody>
          <a:bodyPr/>
          <a:lstStyle>
            <a:lvl1pPr>
              <a:lnSpc>
                <a:spcPct val="100000"/>
              </a:lnSpc>
              <a:defRPr sz="3000"/>
            </a:lvl1pPr>
          </a:lstStyle>
          <a:p>
            <a:r>
              <a:rPr lang="en-GB" noProof="0"/>
              <a:t>Click to edit Master title style</a:t>
            </a:r>
            <a:endParaRPr lang="fi-FI" noProof="0"/>
          </a:p>
        </p:txBody>
      </p:sp>
      <p:sp>
        <p:nvSpPr>
          <p:cNvPr id="5" name="Text Placeholder 4">
            <a:extLst>
              <a:ext uri="{FF2B5EF4-FFF2-40B4-BE49-F238E27FC236}">
                <a16:creationId xmlns:a16="http://schemas.microsoft.com/office/drawing/2014/main" id="{D025BBE2-965C-4042-BAD8-4FC805621BF7}"/>
              </a:ext>
            </a:extLst>
          </p:cNvPr>
          <p:cNvSpPr>
            <a:spLocks noGrp="1"/>
          </p:cNvSpPr>
          <p:nvPr>
            <p:ph type="body" sz="quarter" idx="11"/>
          </p:nvPr>
        </p:nvSpPr>
        <p:spPr>
          <a:xfrm>
            <a:off x="838200" y="1933819"/>
            <a:ext cx="10515600" cy="2944813"/>
          </a:xfrm>
        </p:spPr>
        <p:txBody>
          <a:bodyPr/>
          <a:lstStyle>
            <a:lvl1pPr>
              <a:defRPr sz="2400"/>
            </a:lvl1pPr>
            <a:lvl2pPr>
              <a:defRPr sz="2000"/>
            </a:lvl2pPr>
            <a:lvl3pPr>
              <a:defRPr sz="1900"/>
            </a:lvl3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fi-FI" noProof="0"/>
          </a:p>
        </p:txBody>
      </p:sp>
      <p:pic>
        <p:nvPicPr>
          <p:cNvPr id="3" name="Picture 2">
            <a:extLst>
              <a:ext uri="{FF2B5EF4-FFF2-40B4-BE49-F238E27FC236}">
                <a16:creationId xmlns:a16="http://schemas.microsoft.com/office/drawing/2014/main" id="{932E9871-390A-312A-EAFF-FF5F6C15DECC}"/>
              </a:ext>
            </a:extLst>
          </p:cNvPr>
          <p:cNvPicPr>
            <a:picLocks noChangeAspect="1"/>
          </p:cNvPicPr>
          <p:nvPr userDrawn="1"/>
        </p:nvPicPr>
        <p:blipFill>
          <a:blip r:embed="rId2"/>
          <a:stretch>
            <a:fillRect/>
          </a:stretch>
        </p:blipFill>
        <p:spPr>
          <a:xfrm>
            <a:off x="10567246" y="5972509"/>
            <a:ext cx="1624754" cy="885491"/>
          </a:xfrm>
          <a:prstGeom prst="rect">
            <a:avLst/>
          </a:prstGeom>
        </p:spPr>
      </p:pic>
    </p:spTree>
    <p:extLst>
      <p:ext uri="{BB962C8B-B14F-4D97-AF65-F5344CB8AC3E}">
        <p14:creationId xmlns:p14="http://schemas.microsoft.com/office/powerpoint/2010/main" val="411724378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1_KUVA KUVATEKSTILLÄ">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92CC56C-5124-B44F-BB14-8E822851C084}"/>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9" name="Text Placeholder 7">
            <a:extLst>
              <a:ext uri="{FF2B5EF4-FFF2-40B4-BE49-F238E27FC236}">
                <a16:creationId xmlns:a16="http://schemas.microsoft.com/office/drawing/2014/main" id="{4618DDC4-4CB8-9F41-A4F3-94272928F707}"/>
              </a:ext>
            </a:extLst>
          </p:cNvPr>
          <p:cNvSpPr>
            <a:spLocks noGrp="1"/>
          </p:cNvSpPr>
          <p:nvPr>
            <p:ph type="body" sz="quarter" idx="13"/>
          </p:nvPr>
        </p:nvSpPr>
        <p:spPr>
          <a:xfrm>
            <a:off x="365503" y="6129789"/>
            <a:ext cx="9863378" cy="543711"/>
          </a:xfrm>
        </p:spPr>
        <p:txBody>
          <a:bodyPr/>
          <a:lstStyle>
            <a:lvl1pPr>
              <a:spcBef>
                <a:spcPts val="0"/>
              </a:spcBef>
              <a:buNone/>
              <a:defRPr sz="1800" b="0" i="0">
                <a:solidFill>
                  <a:schemeClr val="accent1"/>
                </a:solidFill>
                <a:latin typeface="Georgia" panose="02040502050405020303" pitchFamily="18" charset="0"/>
                <a:cs typeface="Arial" panose="020B0604020202020204" pitchFamily="34" charset="0"/>
              </a:defRPr>
            </a:lvl1pPr>
            <a:lvl2pPr>
              <a:buNone/>
              <a:defRPr sz="1800" b="0" i="0">
                <a:latin typeface="Georgia" panose="02040502050405020303" pitchFamily="18" charset="0"/>
              </a:defRPr>
            </a:lvl2pPr>
            <a:lvl3pPr>
              <a:buNone/>
              <a:defRPr/>
            </a:lvl3pPr>
            <a:lvl4pPr>
              <a:buNone/>
              <a:defRPr/>
            </a:lvl4pPr>
            <a:lvl5pPr>
              <a:buNone/>
              <a:defRPr/>
            </a:lvl5pPr>
          </a:lstStyle>
          <a:p>
            <a:pPr lvl="0"/>
            <a:r>
              <a:rPr lang="en-GB" noProof="0"/>
              <a:t>Click to edit Master text styles</a:t>
            </a:r>
          </a:p>
          <a:p>
            <a:pPr lvl="1"/>
            <a:r>
              <a:rPr lang="en-GB" noProof="0"/>
              <a:t>Second level</a:t>
            </a:r>
          </a:p>
        </p:txBody>
      </p:sp>
      <p:sp>
        <p:nvSpPr>
          <p:cNvPr id="11" name="Picture Placeholder 9">
            <a:extLst>
              <a:ext uri="{FF2B5EF4-FFF2-40B4-BE49-F238E27FC236}">
                <a16:creationId xmlns:a16="http://schemas.microsoft.com/office/drawing/2014/main" id="{E15EFB3B-362E-B54E-8F33-0414F89DD39D}"/>
              </a:ext>
            </a:extLst>
          </p:cNvPr>
          <p:cNvSpPr>
            <a:spLocks noGrp="1"/>
          </p:cNvSpPr>
          <p:nvPr>
            <p:ph type="pic" sz="quarter" idx="14"/>
          </p:nvPr>
        </p:nvSpPr>
        <p:spPr>
          <a:xfrm>
            <a:off x="0" y="0"/>
            <a:ext cx="12192000" cy="5919788"/>
          </a:xfrm>
        </p:spPr>
        <p:txBody>
          <a:bodyPr/>
          <a:lstStyle/>
          <a:p>
            <a:r>
              <a:rPr lang="en-GB"/>
              <a:t>Click icon to add picture</a:t>
            </a:r>
            <a:endParaRPr lang="fi-FI"/>
          </a:p>
        </p:txBody>
      </p:sp>
      <p:pic>
        <p:nvPicPr>
          <p:cNvPr id="2" name="Picture 1">
            <a:extLst>
              <a:ext uri="{FF2B5EF4-FFF2-40B4-BE49-F238E27FC236}">
                <a16:creationId xmlns:a16="http://schemas.microsoft.com/office/drawing/2014/main" id="{0CDA3111-30BE-D8CE-E039-FB5D4BBD45A3}"/>
              </a:ext>
            </a:extLst>
          </p:cNvPr>
          <p:cNvPicPr>
            <a:picLocks noChangeAspect="1"/>
          </p:cNvPicPr>
          <p:nvPr userDrawn="1"/>
        </p:nvPicPr>
        <p:blipFill>
          <a:blip r:embed="rId2"/>
          <a:stretch>
            <a:fillRect/>
          </a:stretch>
        </p:blipFill>
        <p:spPr>
          <a:xfrm>
            <a:off x="10567246" y="5972509"/>
            <a:ext cx="1624754" cy="885491"/>
          </a:xfrm>
          <a:prstGeom prst="rect">
            <a:avLst/>
          </a:prstGeom>
        </p:spPr>
      </p:pic>
    </p:spTree>
    <p:extLst>
      <p:ext uri="{BB962C8B-B14F-4D97-AF65-F5344CB8AC3E}">
        <p14:creationId xmlns:p14="http://schemas.microsoft.com/office/powerpoint/2010/main" val="400975178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1_BULLET LISTA KAKSI KOLUMNIA">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5EE267E-97C1-F248-9AFC-610387D73BAE}"/>
              </a:ext>
            </a:extLst>
          </p:cNvPr>
          <p:cNvSpPr>
            <a:spLocks noGrp="1"/>
          </p:cNvSpPr>
          <p:nvPr>
            <p:ph type="body" idx="1"/>
          </p:nvPr>
        </p:nvSpPr>
        <p:spPr>
          <a:xfrm>
            <a:off x="839788" y="857618"/>
            <a:ext cx="5157787" cy="823912"/>
          </a:xfrm>
        </p:spPr>
        <p:txBody>
          <a:bodyPr anchor="b"/>
          <a:lstStyle>
            <a:lvl1pPr marL="0" indent="0">
              <a:buNone/>
              <a:defRPr sz="3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p:txBody>
      </p:sp>
      <p:sp>
        <p:nvSpPr>
          <p:cNvPr id="5" name="Text Placeholder 4">
            <a:extLst>
              <a:ext uri="{FF2B5EF4-FFF2-40B4-BE49-F238E27FC236}">
                <a16:creationId xmlns:a16="http://schemas.microsoft.com/office/drawing/2014/main" id="{5E47243B-BAA3-D940-A23E-6F1DF1E6D839}"/>
              </a:ext>
            </a:extLst>
          </p:cNvPr>
          <p:cNvSpPr>
            <a:spLocks noGrp="1"/>
          </p:cNvSpPr>
          <p:nvPr>
            <p:ph type="body" sz="quarter" idx="3"/>
          </p:nvPr>
        </p:nvSpPr>
        <p:spPr>
          <a:xfrm>
            <a:off x="6172200" y="857618"/>
            <a:ext cx="5183188" cy="823912"/>
          </a:xfrm>
        </p:spPr>
        <p:txBody>
          <a:bodyPr anchor="b"/>
          <a:lstStyle>
            <a:lvl1pPr marL="0" indent="0">
              <a:buNone/>
              <a:defRPr sz="3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p:txBody>
      </p:sp>
      <p:sp>
        <p:nvSpPr>
          <p:cNvPr id="7" name="Text Placeholder 4">
            <a:extLst>
              <a:ext uri="{FF2B5EF4-FFF2-40B4-BE49-F238E27FC236}">
                <a16:creationId xmlns:a16="http://schemas.microsoft.com/office/drawing/2014/main" id="{FD694F22-1DF2-BA4B-86A9-3FCCF15BE1A4}"/>
              </a:ext>
            </a:extLst>
          </p:cNvPr>
          <p:cNvSpPr>
            <a:spLocks noGrp="1"/>
          </p:cNvSpPr>
          <p:nvPr>
            <p:ph type="body" sz="quarter" idx="11"/>
          </p:nvPr>
        </p:nvSpPr>
        <p:spPr>
          <a:xfrm>
            <a:off x="838200" y="2176829"/>
            <a:ext cx="5157787" cy="3534125"/>
          </a:xfrm>
        </p:spPr>
        <p:txBody>
          <a:bodyPr/>
          <a:lstStyle>
            <a:lvl1pPr>
              <a:defRPr sz="2400"/>
            </a:lvl1pPr>
            <a:lvl2pPr>
              <a:defRPr sz="2000"/>
            </a:lvl2pPr>
            <a:lvl3pPr>
              <a:defRPr sz="1900"/>
            </a:lvl3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fi-FI" noProof="0"/>
          </a:p>
        </p:txBody>
      </p:sp>
      <p:sp>
        <p:nvSpPr>
          <p:cNvPr id="8" name="Text Placeholder 4">
            <a:extLst>
              <a:ext uri="{FF2B5EF4-FFF2-40B4-BE49-F238E27FC236}">
                <a16:creationId xmlns:a16="http://schemas.microsoft.com/office/drawing/2014/main" id="{05A15A47-6782-C54A-93D2-C9A076009960}"/>
              </a:ext>
            </a:extLst>
          </p:cNvPr>
          <p:cNvSpPr>
            <a:spLocks noGrp="1"/>
          </p:cNvSpPr>
          <p:nvPr>
            <p:ph type="body" sz="quarter" idx="16"/>
          </p:nvPr>
        </p:nvSpPr>
        <p:spPr>
          <a:xfrm>
            <a:off x="6172993" y="2176829"/>
            <a:ext cx="5181601" cy="3534125"/>
          </a:xfrm>
        </p:spPr>
        <p:txBody>
          <a:bodyPr/>
          <a:lstStyle>
            <a:lvl1pPr>
              <a:defRPr sz="2400"/>
            </a:lvl1pPr>
            <a:lvl2pPr>
              <a:defRPr sz="2000"/>
            </a:lvl2pPr>
            <a:lvl3pPr>
              <a:defRPr sz="1900"/>
            </a:lvl3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fi-FI" noProof="0"/>
          </a:p>
        </p:txBody>
      </p:sp>
      <p:pic>
        <p:nvPicPr>
          <p:cNvPr id="2" name="Picture 1">
            <a:extLst>
              <a:ext uri="{FF2B5EF4-FFF2-40B4-BE49-F238E27FC236}">
                <a16:creationId xmlns:a16="http://schemas.microsoft.com/office/drawing/2014/main" id="{BE0A797B-44AF-EDB2-F404-600A2B8D55A6}"/>
              </a:ext>
            </a:extLst>
          </p:cNvPr>
          <p:cNvPicPr>
            <a:picLocks noChangeAspect="1"/>
          </p:cNvPicPr>
          <p:nvPr userDrawn="1"/>
        </p:nvPicPr>
        <p:blipFill>
          <a:blip r:embed="rId2"/>
          <a:stretch>
            <a:fillRect/>
          </a:stretch>
        </p:blipFill>
        <p:spPr>
          <a:xfrm>
            <a:off x="10567246" y="5972509"/>
            <a:ext cx="1624754" cy="885491"/>
          </a:xfrm>
          <a:prstGeom prst="rect">
            <a:avLst/>
          </a:prstGeom>
        </p:spPr>
      </p:pic>
    </p:spTree>
    <p:extLst>
      <p:ext uri="{BB962C8B-B14F-4D97-AF65-F5344CB8AC3E}">
        <p14:creationId xmlns:p14="http://schemas.microsoft.com/office/powerpoint/2010/main" val="359865164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1_KANSI OMA KUVAVALINTA">
    <p:bg>
      <p:bgPr>
        <a:solidFill>
          <a:schemeClr val="bg1"/>
        </a:solidFill>
        <a:effectLst/>
      </p:bgPr>
    </p:bg>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DC6D6EFD-CA23-ED3F-2613-7D17BDA51009}"/>
              </a:ext>
            </a:extLst>
          </p:cNvPr>
          <p:cNvSpPr>
            <a:spLocks noGrp="1"/>
          </p:cNvSpPr>
          <p:nvPr>
            <p:ph type="ctrTitle"/>
          </p:nvPr>
        </p:nvSpPr>
        <p:spPr>
          <a:xfrm>
            <a:off x="1524000" y="1023244"/>
            <a:ext cx="9144000" cy="2681191"/>
          </a:xfrm>
          <a:prstGeom prst="rect">
            <a:avLst/>
          </a:prstGeom>
        </p:spPr>
        <p:txBody>
          <a:bodyPr anchor="b"/>
          <a:lstStyle>
            <a:lvl1pPr algn="l">
              <a:defRPr sz="6600">
                <a:solidFill>
                  <a:schemeClr val="bg1"/>
                </a:solidFill>
              </a:defRPr>
            </a:lvl1pPr>
          </a:lstStyle>
          <a:p>
            <a:r>
              <a:rPr lang="en-GB" noProof="0"/>
              <a:t>Click to edit Master title style</a:t>
            </a:r>
            <a:endParaRPr lang="fi-FI" noProof="0"/>
          </a:p>
        </p:txBody>
      </p:sp>
      <p:sp>
        <p:nvSpPr>
          <p:cNvPr id="18" name="Subtitle 2">
            <a:extLst>
              <a:ext uri="{FF2B5EF4-FFF2-40B4-BE49-F238E27FC236}">
                <a16:creationId xmlns:a16="http://schemas.microsoft.com/office/drawing/2014/main" id="{41D5C1B7-F23F-FCAF-9CB6-47CA1E3BE5AB}"/>
              </a:ext>
            </a:extLst>
          </p:cNvPr>
          <p:cNvSpPr>
            <a:spLocks noGrp="1"/>
          </p:cNvSpPr>
          <p:nvPr>
            <p:ph type="subTitle" idx="1"/>
          </p:nvPr>
        </p:nvSpPr>
        <p:spPr>
          <a:xfrm>
            <a:off x="1524000" y="4605382"/>
            <a:ext cx="9144000" cy="728421"/>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fi-FI"/>
          </a:p>
        </p:txBody>
      </p:sp>
      <p:pic>
        <p:nvPicPr>
          <p:cNvPr id="2" name="Picture 1">
            <a:extLst>
              <a:ext uri="{FF2B5EF4-FFF2-40B4-BE49-F238E27FC236}">
                <a16:creationId xmlns:a16="http://schemas.microsoft.com/office/drawing/2014/main" id="{71FB8571-492A-4B56-DE61-D13D6400E535}"/>
              </a:ext>
            </a:extLst>
          </p:cNvPr>
          <p:cNvPicPr>
            <a:picLocks noChangeAspect="1"/>
          </p:cNvPicPr>
          <p:nvPr userDrawn="1"/>
        </p:nvPicPr>
        <p:blipFill>
          <a:blip r:embed="rId2"/>
          <a:stretch>
            <a:fillRect/>
          </a:stretch>
        </p:blipFill>
        <p:spPr>
          <a:xfrm>
            <a:off x="10293843" y="0"/>
            <a:ext cx="1898157" cy="1034496"/>
          </a:xfrm>
          <a:prstGeom prst="rect">
            <a:avLst/>
          </a:prstGeom>
        </p:spPr>
      </p:pic>
    </p:spTree>
    <p:extLst>
      <p:ext uri="{BB962C8B-B14F-4D97-AF65-F5344CB8AC3E}">
        <p14:creationId xmlns:p14="http://schemas.microsoft.com/office/powerpoint/2010/main" val="211278281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_TEKSTI">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BC4B7-37CD-E244-A476-3A80A647D793}"/>
              </a:ext>
            </a:extLst>
          </p:cNvPr>
          <p:cNvSpPr>
            <a:spLocks noGrp="1"/>
          </p:cNvSpPr>
          <p:nvPr>
            <p:ph type="title"/>
          </p:nvPr>
        </p:nvSpPr>
        <p:spPr>
          <a:xfrm>
            <a:off x="838200" y="680498"/>
            <a:ext cx="10515600" cy="781750"/>
          </a:xfrm>
          <a:prstGeom prst="rect">
            <a:avLst/>
          </a:prstGeom>
        </p:spPr>
        <p:txBody>
          <a:bodyPr/>
          <a:lstStyle>
            <a:lvl1pPr>
              <a:lnSpc>
                <a:spcPct val="100000"/>
              </a:lnSpc>
              <a:defRPr sz="3000"/>
            </a:lvl1pPr>
          </a:lstStyle>
          <a:p>
            <a:r>
              <a:rPr lang="en-GB" noProof="0"/>
              <a:t>Click to edit Master title style</a:t>
            </a:r>
            <a:endParaRPr lang="fi-FI" noProof="0"/>
          </a:p>
        </p:txBody>
      </p:sp>
      <p:sp>
        <p:nvSpPr>
          <p:cNvPr id="12" name="Text Placeholder 2">
            <a:extLst>
              <a:ext uri="{FF2B5EF4-FFF2-40B4-BE49-F238E27FC236}">
                <a16:creationId xmlns:a16="http://schemas.microsoft.com/office/drawing/2014/main" id="{2399F695-8668-224C-8AFC-D44698FF566F}"/>
              </a:ext>
            </a:extLst>
          </p:cNvPr>
          <p:cNvSpPr>
            <a:spLocks noGrp="1"/>
          </p:cNvSpPr>
          <p:nvPr>
            <p:ph type="body" idx="14"/>
          </p:nvPr>
        </p:nvSpPr>
        <p:spPr>
          <a:xfrm>
            <a:off x="838199" y="2317115"/>
            <a:ext cx="10515600" cy="2800486"/>
          </a:xfrm>
        </p:spPr>
        <p:txBody>
          <a:bodyPr anchor="t"/>
          <a:lstStyle>
            <a:lvl1pPr marL="0" indent="0">
              <a:spcBef>
                <a:spcPts val="0"/>
              </a:spcBef>
              <a:buNone/>
              <a:defRPr sz="2300" b="0" i="0">
                <a:latin typeface="Arial" panose="020B0604020202020204" pitchFamily="34" charset="0"/>
                <a:cs typeface="Arial" panose="020B0604020202020204" pitchFamily="34" charset="0"/>
              </a:defRPr>
            </a:lvl1pPr>
            <a:lvl2pPr marL="457200" indent="0">
              <a:buNone/>
              <a:defRPr sz="2000" b="0"/>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sp>
        <p:nvSpPr>
          <p:cNvPr id="14" name="Text Placeholder 2">
            <a:extLst>
              <a:ext uri="{FF2B5EF4-FFF2-40B4-BE49-F238E27FC236}">
                <a16:creationId xmlns:a16="http://schemas.microsoft.com/office/drawing/2014/main" id="{458B2654-D836-4347-9069-004B90A0A553}"/>
              </a:ext>
            </a:extLst>
          </p:cNvPr>
          <p:cNvSpPr>
            <a:spLocks noGrp="1"/>
          </p:cNvSpPr>
          <p:nvPr>
            <p:ph type="body" idx="15"/>
          </p:nvPr>
        </p:nvSpPr>
        <p:spPr>
          <a:xfrm>
            <a:off x="838199" y="1867410"/>
            <a:ext cx="10515600" cy="336550"/>
          </a:xfrm>
        </p:spPr>
        <p:txBody>
          <a:bodyPr anchor="t"/>
          <a:lstStyle>
            <a:lvl1pPr marL="0" indent="0">
              <a:buNone/>
              <a:defRPr sz="2300" b="1" i="0">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p:txBody>
      </p:sp>
      <p:pic>
        <p:nvPicPr>
          <p:cNvPr id="3" name="Picture 2">
            <a:extLst>
              <a:ext uri="{FF2B5EF4-FFF2-40B4-BE49-F238E27FC236}">
                <a16:creationId xmlns:a16="http://schemas.microsoft.com/office/drawing/2014/main" id="{55B1D5B6-CC19-A13E-F8CA-2DED050DD59F}"/>
              </a:ext>
            </a:extLst>
          </p:cNvPr>
          <p:cNvPicPr>
            <a:picLocks noChangeAspect="1"/>
          </p:cNvPicPr>
          <p:nvPr userDrawn="1"/>
        </p:nvPicPr>
        <p:blipFill>
          <a:blip r:embed="rId2"/>
          <a:stretch>
            <a:fillRect/>
          </a:stretch>
        </p:blipFill>
        <p:spPr>
          <a:xfrm>
            <a:off x="10567246" y="5972509"/>
            <a:ext cx="1624754" cy="885491"/>
          </a:xfrm>
          <a:prstGeom prst="rect">
            <a:avLst/>
          </a:prstGeom>
        </p:spPr>
      </p:pic>
    </p:spTree>
    <p:extLst>
      <p:ext uri="{BB962C8B-B14F-4D97-AF65-F5344CB8AC3E}">
        <p14:creationId xmlns:p14="http://schemas.microsoft.com/office/powerpoint/2010/main" val="278828800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2_TEKSTI KAKSI KOLUMNIA">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5EE267E-97C1-F248-9AFC-610387D73BAE}"/>
              </a:ext>
            </a:extLst>
          </p:cNvPr>
          <p:cNvSpPr>
            <a:spLocks noGrp="1"/>
          </p:cNvSpPr>
          <p:nvPr>
            <p:ph type="body" idx="1"/>
          </p:nvPr>
        </p:nvSpPr>
        <p:spPr>
          <a:xfrm>
            <a:off x="839788" y="810725"/>
            <a:ext cx="5157787" cy="823912"/>
          </a:xfrm>
        </p:spPr>
        <p:txBody>
          <a:bodyPr anchor="b"/>
          <a:lstStyle>
            <a:lvl1pPr marL="0" indent="0">
              <a:buNone/>
              <a:defRPr sz="3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p:txBody>
      </p:sp>
      <p:sp>
        <p:nvSpPr>
          <p:cNvPr id="5" name="Text Placeholder 4">
            <a:extLst>
              <a:ext uri="{FF2B5EF4-FFF2-40B4-BE49-F238E27FC236}">
                <a16:creationId xmlns:a16="http://schemas.microsoft.com/office/drawing/2014/main" id="{5E47243B-BAA3-D940-A23E-6F1DF1E6D839}"/>
              </a:ext>
            </a:extLst>
          </p:cNvPr>
          <p:cNvSpPr>
            <a:spLocks noGrp="1"/>
          </p:cNvSpPr>
          <p:nvPr>
            <p:ph type="body" sz="quarter" idx="3"/>
          </p:nvPr>
        </p:nvSpPr>
        <p:spPr>
          <a:xfrm>
            <a:off x="6172200" y="810725"/>
            <a:ext cx="5183188" cy="823912"/>
          </a:xfrm>
        </p:spPr>
        <p:txBody>
          <a:bodyPr anchor="b"/>
          <a:lstStyle>
            <a:lvl1pPr marL="0" indent="0">
              <a:buNone/>
              <a:defRPr sz="3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p:txBody>
      </p:sp>
      <p:sp>
        <p:nvSpPr>
          <p:cNvPr id="13" name="Text Placeholder 2">
            <a:extLst>
              <a:ext uri="{FF2B5EF4-FFF2-40B4-BE49-F238E27FC236}">
                <a16:creationId xmlns:a16="http://schemas.microsoft.com/office/drawing/2014/main" id="{76078FF3-7CF2-B747-84A2-136E76FC7CC5}"/>
              </a:ext>
            </a:extLst>
          </p:cNvPr>
          <p:cNvSpPr>
            <a:spLocks noGrp="1"/>
          </p:cNvSpPr>
          <p:nvPr>
            <p:ph type="body" idx="14"/>
          </p:nvPr>
        </p:nvSpPr>
        <p:spPr>
          <a:xfrm>
            <a:off x="838199" y="2129936"/>
            <a:ext cx="5181602" cy="3534125"/>
          </a:xfrm>
        </p:spPr>
        <p:txBody>
          <a:bodyPr anchor="t"/>
          <a:lstStyle>
            <a:lvl1pPr marL="0" indent="0">
              <a:spcBef>
                <a:spcPts val="0"/>
              </a:spcBef>
              <a:buNone/>
              <a:defRPr sz="2300" b="0" i="0">
                <a:latin typeface="Arial" panose="020B0604020202020204" pitchFamily="34" charset="0"/>
                <a:cs typeface="Arial" panose="020B0604020202020204" pitchFamily="34" charset="0"/>
              </a:defRPr>
            </a:lvl1pPr>
            <a:lvl2pPr marL="457200" indent="0">
              <a:buNone/>
              <a:defRPr sz="2000" b="0"/>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a:p>
            <a:pPr lvl="1"/>
            <a:r>
              <a:rPr lang="en-GB" noProof="0"/>
              <a:t>Second level</a:t>
            </a:r>
          </a:p>
          <a:p>
            <a:pPr lvl="2"/>
            <a:r>
              <a:rPr lang="en-GB" noProof="0"/>
              <a:t>Third level</a:t>
            </a:r>
          </a:p>
        </p:txBody>
      </p:sp>
      <p:sp>
        <p:nvSpPr>
          <p:cNvPr id="14" name="Text Placeholder 2">
            <a:extLst>
              <a:ext uri="{FF2B5EF4-FFF2-40B4-BE49-F238E27FC236}">
                <a16:creationId xmlns:a16="http://schemas.microsoft.com/office/drawing/2014/main" id="{85D56223-2B0B-BF47-A473-46887AC2D849}"/>
              </a:ext>
            </a:extLst>
          </p:cNvPr>
          <p:cNvSpPr>
            <a:spLocks noGrp="1"/>
          </p:cNvSpPr>
          <p:nvPr>
            <p:ph type="body" idx="15"/>
          </p:nvPr>
        </p:nvSpPr>
        <p:spPr>
          <a:xfrm>
            <a:off x="6189688" y="2129936"/>
            <a:ext cx="5181602" cy="3534125"/>
          </a:xfrm>
        </p:spPr>
        <p:txBody>
          <a:bodyPr anchor="t"/>
          <a:lstStyle>
            <a:lvl1pPr marL="0" indent="0">
              <a:spcBef>
                <a:spcPts val="0"/>
              </a:spcBef>
              <a:buNone/>
              <a:defRPr sz="2300" b="0" i="0">
                <a:latin typeface="Arial" panose="020B0604020202020204" pitchFamily="34" charset="0"/>
                <a:cs typeface="Arial" panose="020B0604020202020204" pitchFamily="34" charset="0"/>
              </a:defRPr>
            </a:lvl1pPr>
            <a:lvl2pPr marL="457200" indent="0">
              <a:buNone/>
              <a:defRPr sz="2000" b="0"/>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a:p>
            <a:pPr lvl="1"/>
            <a:r>
              <a:rPr lang="en-GB" noProof="0"/>
              <a:t>Second level</a:t>
            </a:r>
          </a:p>
        </p:txBody>
      </p:sp>
      <p:pic>
        <p:nvPicPr>
          <p:cNvPr id="2" name="Picture 1">
            <a:extLst>
              <a:ext uri="{FF2B5EF4-FFF2-40B4-BE49-F238E27FC236}">
                <a16:creationId xmlns:a16="http://schemas.microsoft.com/office/drawing/2014/main" id="{A8590776-ABE5-A336-BB22-3EC348C91D7D}"/>
              </a:ext>
            </a:extLst>
          </p:cNvPr>
          <p:cNvPicPr>
            <a:picLocks noChangeAspect="1"/>
          </p:cNvPicPr>
          <p:nvPr userDrawn="1"/>
        </p:nvPicPr>
        <p:blipFill>
          <a:blip r:embed="rId2"/>
          <a:stretch>
            <a:fillRect/>
          </a:stretch>
        </p:blipFill>
        <p:spPr>
          <a:xfrm>
            <a:off x="10567246" y="5972509"/>
            <a:ext cx="1624754" cy="885491"/>
          </a:xfrm>
          <a:prstGeom prst="rect">
            <a:avLst/>
          </a:prstGeom>
        </p:spPr>
      </p:pic>
    </p:spTree>
    <p:extLst>
      <p:ext uri="{BB962C8B-B14F-4D97-AF65-F5344CB8AC3E}">
        <p14:creationId xmlns:p14="http://schemas.microsoft.com/office/powerpoint/2010/main" val="60151053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BULLET LISTA JA KUVA">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5EE267E-97C1-F248-9AFC-610387D73BAE}"/>
              </a:ext>
            </a:extLst>
          </p:cNvPr>
          <p:cNvSpPr>
            <a:spLocks noGrp="1"/>
          </p:cNvSpPr>
          <p:nvPr>
            <p:ph type="body" idx="1"/>
          </p:nvPr>
        </p:nvSpPr>
        <p:spPr>
          <a:xfrm>
            <a:off x="839788" y="763489"/>
            <a:ext cx="5157787" cy="823912"/>
          </a:xfrm>
        </p:spPr>
        <p:txBody>
          <a:bodyPr anchor="b"/>
          <a:lstStyle>
            <a:lvl1pPr marL="0" indent="0">
              <a:buNone/>
              <a:defRPr sz="3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p:txBody>
      </p:sp>
      <p:sp>
        <p:nvSpPr>
          <p:cNvPr id="7" name="Text Placeholder 4">
            <a:extLst>
              <a:ext uri="{FF2B5EF4-FFF2-40B4-BE49-F238E27FC236}">
                <a16:creationId xmlns:a16="http://schemas.microsoft.com/office/drawing/2014/main" id="{FD694F22-1DF2-BA4B-86A9-3FCCF15BE1A4}"/>
              </a:ext>
            </a:extLst>
          </p:cNvPr>
          <p:cNvSpPr>
            <a:spLocks noGrp="1"/>
          </p:cNvSpPr>
          <p:nvPr>
            <p:ph type="body" sz="quarter" idx="11"/>
          </p:nvPr>
        </p:nvSpPr>
        <p:spPr>
          <a:xfrm>
            <a:off x="838200" y="2082700"/>
            <a:ext cx="5157787" cy="3534125"/>
          </a:xfrm>
        </p:spPr>
        <p:txBody>
          <a:bodyPr/>
          <a:lstStyle>
            <a:lvl1pPr>
              <a:defRPr sz="2400"/>
            </a:lvl1pPr>
            <a:lvl2pPr>
              <a:defRPr sz="2000"/>
            </a:lvl2pPr>
            <a:lvl3pPr>
              <a:defRPr sz="1900"/>
            </a:lvl3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fi-FI" noProof="0"/>
          </a:p>
        </p:txBody>
      </p:sp>
      <p:sp>
        <p:nvSpPr>
          <p:cNvPr id="4" name="Picture Placeholder 3">
            <a:extLst>
              <a:ext uri="{FF2B5EF4-FFF2-40B4-BE49-F238E27FC236}">
                <a16:creationId xmlns:a16="http://schemas.microsoft.com/office/drawing/2014/main" id="{E3FD0F4A-62D2-D935-BC88-590E264F576D}"/>
              </a:ext>
            </a:extLst>
          </p:cNvPr>
          <p:cNvSpPr>
            <a:spLocks noGrp="1"/>
          </p:cNvSpPr>
          <p:nvPr>
            <p:ph type="pic" sz="quarter" idx="12"/>
          </p:nvPr>
        </p:nvSpPr>
        <p:spPr>
          <a:xfrm>
            <a:off x="6265863" y="763121"/>
            <a:ext cx="5083175" cy="4852988"/>
          </a:xfrm>
        </p:spPr>
        <p:txBody>
          <a:bodyPr/>
          <a:lstStyle/>
          <a:p>
            <a:r>
              <a:rPr lang="en-GB"/>
              <a:t>Click icon to add picture</a:t>
            </a:r>
            <a:endParaRPr lang="fi-FI"/>
          </a:p>
        </p:txBody>
      </p:sp>
      <p:pic>
        <p:nvPicPr>
          <p:cNvPr id="2" name="Picture 1">
            <a:extLst>
              <a:ext uri="{FF2B5EF4-FFF2-40B4-BE49-F238E27FC236}">
                <a16:creationId xmlns:a16="http://schemas.microsoft.com/office/drawing/2014/main" id="{4509CF15-9DE4-F1AC-6633-13615F8FBD05}"/>
              </a:ext>
            </a:extLst>
          </p:cNvPr>
          <p:cNvPicPr>
            <a:picLocks noChangeAspect="1"/>
          </p:cNvPicPr>
          <p:nvPr userDrawn="1"/>
        </p:nvPicPr>
        <p:blipFill>
          <a:blip r:embed="rId2"/>
          <a:stretch>
            <a:fillRect/>
          </a:stretch>
        </p:blipFill>
        <p:spPr>
          <a:xfrm>
            <a:off x="10567246" y="5972509"/>
            <a:ext cx="1624754" cy="885491"/>
          </a:xfrm>
          <a:prstGeom prst="rect">
            <a:avLst/>
          </a:prstGeom>
        </p:spPr>
      </p:pic>
    </p:spTree>
    <p:extLst>
      <p:ext uri="{BB962C8B-B14F-4D97-AF65-F5344CB8AC3E}">
        <p14:creationId xmlns:p14="http://schemas.microsoft.com/office/powerpoint/2010/main" val="310525410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KOLMIJAKO">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1842C13-CE2E-A64A-9716-170794CB4172}"/>
              </a:ext>
            </a:extLst>
          </p:cNvPr>
          <p:cNvSpPr/>
          <p:nvPr userDrawn="1"/>
        </p:nvSpPr>
        <p:spPr>
          <a:xfrm>
            <a:off x="0" y="1430214"/>
            <a:ext cx="4068792" cy="54277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8" name="Rectangle 7">
            <a:extLst>
              <a:ext uri="{FF2B5EF4-FFF2-40B4-BE49-F238E27FC236}">
                <a16:creationId xmlns:a16="http://schemas.microsoft.com/office/drawing/2014/main" id="{8DC9842C-3555-7E45-9644-0950E85E0A2A}"/>
              </a:ext>
            </a:extLst>
          </p:cNvPr>
          <p:cNvSpPr/>
          <p:nvPr userDrawn="1"/>
        </p:nvSpPr>
        <p:spPr>
          <a:xfrm>
            <a:off x="4068792" y="1430215"/>
            <a:ext cx="4068792" cy="54277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9" name="Rectangle 8">
            <a:extLst>
              <a:ext uri="{FF2B5EF4-FFF2-40B4-BE49-F238E27FC236}">
                <a16:creationId xmlns:a16="http://schemas.microsoft.com/office/drawing/2014/main" id="{7650466E-BA06-BF44-A0C7-DD2604FD37F8}"/>
              </a:ext>
            </a:extLst>
          </p:cNvPr>
          <p:cNvSpPr/>
          <p:nvPr userDrawn="1"/>
        </p:nvSpPr>
        <p:spPr>
          <a:xfrm>
            <a:off x="8123208" y="1430214"/>
            <a:ext cx="4068792" cy="542778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10" name="Title 1">
            <a:extLst>
              <a:ext uri="{FF2B5EF4-FFF2-40B4-BE49-F238E27FC236}">
                <a16:creationId xmlns:a16="http://schemas.microsoft.com/office/drawing/2014/main" id="{8201F7B3-E497-3049-89EB-99DA34C1966B}"/>
              </a:ext>
            </a:extLst>
          </p:cNvPr>
          <p:cNvSpPr>
            <a:spLocks noGrp="1"/>
          </p:cNvSpPr>
          <p:nvPr>
            <p:ph type="title"/>
          </p:nvPr>
        </p:nvSpPr>
        <p:spPr>
          <a:xfrm>
            <a:off x="266700" y="429917"/>
            <a:ext cx="10515600" cy="781750"/>
          </a:xfrm>
          <a:prstGeom prst="rect">
            <a:avLst/>
          </a:prstGeom>
        </p:spPr>
        <p:txBody>
          <a:bodyPr/>
          <a:lstStyle>
            <a:lvl1pPr>
              <a:defRPr sz="3000"/>
            </a:lvl1pPr>
          </a:lstStyle>
          <a:p>
            <a:r>
              <a:rPr lang="en-GB" noProof="0"/>
              <a:t>Click to edit Master title style</a:t>
            </a:r>
            <a:endParaRPr lang="fi-FI" noProof="0"/>
          </a:p>
        </p:txBody>
      </p:sp>
      <p:sp>
        <p:nvSpPr>
          <p:cNvPr id="11" name="Text Placeholder 2">
            <a:extLst>
              <a:ext uri="{FF2B5EF4-FFF2-40B4-BE49-F238E27FC236}">
                <a16:creationId xmlns:a16="http://schemas.microsoft.com/office/drawing/2014/main" id="{800C0C4A-6664-F44A-825B-15E820DCE69D}"/>
              </a:ext>
            </a:extLst>
          </p:cNvPr>
          <p:cNvSpPr>
            <a:spLocks noGrp="1"/>
          </p:cNvSpPr>
          <p:nvPr>
            <p:ph type="body" idx="1"/>
          </p:nvPr>
        </p:nvSpPr>
        <p:spPr>
          <a:xfrm>
            <a:off x="266700" y="1653101"/>
            <a:ext cx="3562350" cy="823912"/>
          </a:xfrm>
        </p:spPr>
        <p:txBody>
          <a:bodyPr anchor="b"/>
          <a:lstStyle>
            <a:lvl1pPr marL="0" indent="0">
              <a:buNone/>
              <a:defRPr sz="25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p:txBody>
      </p:sp>
      <p:sp>
        <p:nvSpPr>
          <p:cNvPr id="13" name="Text Placeholder 2">
            <a:extLst>
              <a:ext uri="{FF2B5EF4-FFF2-40B4-BE49-F238E27FC236}">
                <a16:creationId xmlns:a16="http://schemas.microsoft.com/office/drawing/2014/main" id="{7C170BD7-4792-AB4E-BA25-33FFD4081082}"/>
              </a:ext>
            </a:extLst>
          </p:cNvPr>
          <p:cNvSpPr>
            <a:spLocks noGrp="1"/>
          </p:cNvSpPr>
          <p:nvPr>
            <p:ph type="body" idx="10"/>
          </p:nvPr>
        </p:nvSpPr>
        <p:spPr>
          <a:xfrm>
            <a:off x="266701" y="2681800"/>
            <a:ext cx="3562350" cy="3890449"/>
          </a:xfrm>
        </p:spPr>
        <p:txBody>
          <a:bodyPr anchor="t"/>
          <a:lstStyle>
            <a:lvl1pPr marL="0" indent="0">
              <a:spcBef>
                <a:spcPts val="0"/>
              </a:spcBef>
              <a:buFont typeface="Arial" panose="020B0604020202020204" pitchFamily="34" charset="0"/>
              <a:buNone/>
              <a:defRPr sz="2300" b="0" i="0">
                <a:latin typeface="Georgia" panose="02040502050405020303" pitchFamily="18" charset="0"/>
              </a:defRPr>
            </a:lvl1pPr>
            <a:lvl2pPr marL="457200" indent="0">
              <a:buFont typeface="Arial" panose="020B0604020202020204" pitchFamily="34" charset="0"/>
              <a:buNone/>
              <a:defRPr sz="2300" b="0" i="0">
                <a:latin typeface="Georgia" panose="02040502050405020303" pitchFamily="18" charset="0"/>
              </a:defRPr>
            </a:lvl2pPr>
            <a:lvl3pPr marL="914400" indent="0">
              <a:buNone/>
              <a:defRPr sz="2300" b="0">
                <a:latin typeface="Georgia" panose="02040502050405020303" pitchFamily="18" charset="0"/>
              </a:defRPr>
            </a:lvl3pPr>
            <a:lvl4pPr marL="1371600" indent="0">
              <a:buNone/>
              <a:defRPr sz="2300" b="0">
                <a:latin typeface="Georgia" panose="02040502050405020303" pitchFamily="18" charset="0"/>
              </a:defRPr>
            </a:lvl4pPr>
            <a:lvl5pPr marL="1828800" indent="0">
              <a:buNone/>
              <a:defRPr sz="2300" b="0">
                <a:latin typeface="Georgia" panose="02040502050405020303" pitchFamily="18" charset="0"/>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fi-FI" noProof="0"/>
          </a:p>
        </p:txBody>
      </p:sp>
      <p:sp>
        <p:nvSpPr>
          <p:cNvPr id="14" name="Text Placeholder 2">
            <a:extLst>
              <a:ext uri="{FF2B5EF4-FFF2-40B4-BE49-F238E27FC236}">
                <a16:creationId xmlns:a16="http://schemas.microsoft.com/office/drawing/2014/main" id="{ABA4081A-9EBF-214E-887F-4F3D6CBC04D7}"/>
              </a:ext>
            </a:extLst>
          </p:cNvPr>
          <p:cNvSpPr>
            <a:spLocks noGrp="1"/>
          </p:cNvSpPr>
          <p:nvPr>
            <p:ph type="body" idx="11"/>
          </p:nvPr>
        </p:nvSpPr>
        <p:spPr>
          <a:xfrm>
            <a:off x="4267200" y="1653101"/>
            <a:ext cx="3562350" cy="823912"/>
          </a:xfrm>
        </p:spPr>
        <p:txBody>
          <a:bodyPr anchor="b"/>
          <a:lstStyle>
            <a:lvl1pPr marL="0" indent="0">
              <a:buNone/>
              <a:defRPr sz="25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p:txBody>
      </p:sp>
      <p:sp>
        <p:nvSpPr>
          <p:cNvPr id="15" name="Text Placeholder 2">
            <a:extLst>
              <a:ext uri="{FF2B5EF4-FFF2-40B4-BE49-F238E27FC236}">
                <a16:creationId xmlns:a16="http://schemas.microsoft.com/office/drawing/2014/main" id="{BAF164FC-7E76-C94C-8284-BB996EB9F5CE}"/>
              </a:ext>
            </a:extLst>
          </p:cNvPr>
          <p:cNvSpPr>
            <a:spLocks noGrp="1"/>
          </p:cNvSpPr>
          <p:nvPr>
            <p:ph type="body" idx="12"/>
          </p:nvPr>
        </p:nvSpPr>
        <p:spPr>
          <a:xfrm>
            <a:off x="4267201" y="2681800"/>
            <a:ext cx="3562350" cy="3890449"/>
          </a:xfrm>
        </p:spPr>
        <p:txBody>
          <a:bodyPr anchor="t"/>
          <a:lstStyle>
            <a:lvl1pPr marL="0" indent="0">
              <a:spcBef>
                <a:spcPts val="0"/>
              </a:spcBef>
              <a:buNone/>
              <a:defRPr sz="2300" b="0" i="0">
                <a:latin typeface="Georgia" panose="02040502050405020303" pitchFamily="18" charset="0"/>
              </a:defRPr>
            </a:lvl1pPr>
            <a:lvl2pPr marL="457200" indent="0">
              <a:buNone/>
              <a:defRPr sz="2300" b="0" i="0">
                <a:latin typeface="Georgia" panose="02040502050405020303" pitchFamily="18" charset="0"/>
              </a:defRPr>
            </a:lvl2pPr>
            <a:lvl3pPr marL="914400" indent="0">
              <a:buNone/>
              <a:defRPr sz="2300" b="0">
                <a:latin typeface="Georgia" panose="02040502050405020303" pitchFamily="18" charset="0"/>
              </a:defRPr>
            </a:lvl3pPr>
            <a:lvl4pPr marL="1371600" indent="0">
              <a:buNone/>
              <a:defRPr sz="2300" b="0">
                <a:latin typeface="Georgia" panose="02040502050405020303" pitchFamily="18" charset="0"/>
              </a:defRPr>
            </a:lvl4pPr>
            <a:lvl5pPr marL="1828800" indent="0">
              <a:buNone/>
              <a:defRPr sz="2300" b="0">
                <a:latin typeface="Georgia" panose="02040502050405020303" pitchFamily="18" charset="0"/>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fi-FI" noProof="0"/>
          </a:p>
        </p:txBody>
      </p:sp>
      <p:sp>
        <p:nvSpPr>
          <p:cNvPr id="16" name="Text Placeholder 2">
            <a:extLst>
              <a:ext uri="{FF2B5EF4-FFF2-40B4-BE49-F238E27FC236}">
                <a16:creationId xmlns:a16="http://schemas.microsoft.com/office/drawing/2014/main" id="{C5EFE7FF-BFC1-754C-A2F8-6DE833B6B70C}"/>
              </a:ext>
            </a:extLst>
          </p:cNvPr>
          <p:cNvSpPr>
            <a:spLocks noGrp="1"/>
          </p:cNvSpPr>
          <p:nvPr>
            <p:ph type="body" idx="13"/>
          </p:nvPr>
        </p:nvSpPr>
        <p:spPr>
          <a:xfrm>
            <a:off x="8343900" y="1653101"/>
            <a:ext cx="3562350" cy="823912"/>
          </a:xfrm>
        </p:spPr>
        <p:txBody>
          <a:bodyPr anchor="b"/>
          <a:lstStyle>
            <a:lvl1pPr marL="0" indent="0">
              <a:buNone/>
              <a:defRPr sz="25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8343901" y="2681800"/>
            <a:ext cx="3562350" cy="3890449"/>
          </a:xfrm>
        </p:spPr>
        <p:txBody>
          <a:bodyPr anchor="t"/>
          <a:lstStyle>
            <a:lvl1pPr marL="0" indent="0">
              <a:spcBef>
                <a:spcPts val="0"/>
              </a:spcBef>
              <a:buNone/>
              <a:defRPr sz="2300" b="0" i="0">
                <a:solidFill>
                  <a:schemeClr val="bg1"/>
                </a:solidFill>
                <a:latin typeface="Georgia" panose="02040502050405020303" pitchFamily="18" charset="0"/>
              </a:defRPr>
            </a:lvl1pPr>
            <a:lvl2pPr marL="457200" indent="0">
              <a:buNone/>
              <a:defRPr sz="2300" b="0" i="0">
                <a:solidFill>
                  <a:schemeClr val="bg1"/>
                </a:solidFill>
                <a:latin typeface="Georgia" panose="02040502050405020303" pitchFamily="18" charset="0"/>
              </a:defRPr>
            </a:lvl2pPr>
            <a:lvl3pPr marL="914400" indent="0">
              <a:buNone/>
              <a:defRPr sz="2300" b="0">
                <a:solidFill>
                  <a:schemeClr val="bg1"/>
                </a:solidFill>
                <a:latin typeface="Georgia" panose="02040502050405020303" pitchFamily="18" charset="0"/>
              </a:defRPr>
            </a:lvl3pPr>
            <a:lvl4pPr marL="1371600" indent="0">
              <a:buNone/>
              <a:defRPr sz="2300" b="0">
                <a:solidFill>
                  <a:schemeClr val="bg1"/>
                </a:solidFill>
                <a:latin typeface="Georgia" panose="02040502050405020303" pitchFamily="18" charset="0"/>
              </a:defRPr>
            </a:lvl4pPr>
            <a:lvl5pPr marL="1828800" indent="0">
              <a:buNone/>
              <a:defRPr sz="2300" b="0">
                <a:solidFill>
                  <a:schemeClr val="bg1"/>
                </a:solidFill>
                <a:latin typeface="Georgia" panose="02040502050405020303" pitchFamily="18" charset="0"/>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fi-FI" noProof="0"/>
          </a:p>
        </p:txBody>
      </p:sp>
    </p:spTree>
    <p:extLst>
      <p:ext uri="{BB962C8B-B14F-4D97-AF65-F5344CB8AC3E}">
        <p14:creationId xmlns:p14="http://schemas.microsoft.com/office/powerpoint/2010/main" val="102123828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1_KAHTIAJAKO KÄYTTÖESIMERKKI">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650466E-BA06-BF44-A0C7-DD2604FD37F8}"/>
              </a:ext>
            </a:extLst>
          </p:cNvPr>
          <p:cNvSpPr/>
          <p:nvPr userDrawn="1"/>
        </p:nvSpPr>
        <p:spPr>
          <a:xfrm>
            <a:off x="-41334" y="0"/>
            <a:ext cx="613733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218104" y="1483775"/>
            <a:ext cx="5562764" cy="3890449"/>
          </a:xfrm>
        </p:spPr>
        <p:txBody>
          <a:bodyPr anchor="ctr"/>
          <a:lstStyle>
            <a:lvl1pPr marL="0" indent="0">
              <a:spcBef>
                <a:spcPts val="0"/>
              </a:spcBef>
              <a:buNone/>
              <a:defRPr sz="2300" b="0" i="0">
                <a:latin typeface="Georgia" panose="02040502050405020303" pitchFamily="18" charset="0"/>
              </a:defRPr>
            </a:lvl1pPr>
            <a:lvl2pPr marL="457200" indent="0">
              <a:buNone/>
              <a:defRPr sz="2300" b="0" i="0">
                <a:latin typeface="Georgia" panose="02040502050405020303" pitchFamily="18" charset="0"/>
              </a:defRPr>
            </a:lvl2pPr>
            <a:lvl3pPr marL="914400" indent="0">
              <a:buNone/>
              <a:defRPr sz="2300" b="0">
                <a:latin typeface="Georgia" panose="02040502050405020303" pitchFamily="18" charset="0"/>
              </a:defRPr>
            </a:lvl3pPr>
            <a:lvl4pPr marL="1371600" indent="0">
              <a:buNone/>
              <a:defRPr sz="2300" b="0">
                <a:latin typeface="Georgia" panose="02040502050405020303" pitchFamily="18" charset="0"/>
              </a:defRPr>
            </a:lvl4pPr>
            <a:lvl5pPr marL="1828800" indent="0">
              <a:buNone/>
              <a:defRPr sz="2300" b="0">
                <a:latin typeface="Georgia" panose="02040502050405020303" pitchFamily="18" charset="0"/>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fi-FI" noProof="0"/>
          </a:p>
        </p:txBody>
      </p:sp>
      <p:sp>
        <p:nvSpPr>
          <p:cNvPr id="4" name="Picture Placeholder 3">
            <a:extLst>
              <a:ext uri="{FF2B5EF4-FFF2-40B4-BE49-F238E27FC236}">
                <a16:creationId xmlns:a16="http://schemas.microsoft.com/office/drawing/2014/main" id="{86E27E95-2F25-7142-A76B-83C64B1372A5}"/>
              </a:ext>
            </a:extLst>
          </p:cNvPr>
          <p:cNvSpPr>
            <a:spLocks noGrp="1"/>
          </p:cNvSpPr>
          <p:nvPr>
            <p:ph type="pic" sz="quarter" idx="15"/>
          </p:nvPr>
        </p:nvSpPr>
        <p:spPr>
          <a:xfrm>
            <a:off x="6108646" y="-1"/>
            <a:ext cx="6137334" cy="6858000"/>
          </a:xfrm>
        </p:spPr>
        <p:txBody>
          <a:bodyPr/>
          <a:lstStyle/>
          <a:p>
            <a:r>
              <a:rPr lang="en-GB" noProof="0"/>
              <a:t>Click icon to add picture</a:t>
            </a:r>
            <a:endParaRPr lang="fi-FI" noProof="0"/>
          </a:p>
        </p:txBody>
      </p:sp>
    </p:spTree>
    <p:extLst>
      <p:ext uri="{BB962C8B-B14F-4D97-AF65-F5344CB8AC3E}">
        <p14:creationId xmlns:p14="http://schemas.microsoft.com/office/powerpoint/2010/main" val="343473842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KAHTIAJAKO BULLET LISTA 1">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650466E-BA06-BF44-A0C7-DD2604FD37F8}"/>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4" name="Picture Placeholder 3">
            <a:extLst>
              <a:ext uri="{FF2B5EF4-FFF2-40B4-BE49-F238E27FC236}">
                <a16:creationId xmlns:a16="http://schemas.microsoft.com/office/drawing/2014/main" id="{86E27E95-2F25-7142-A76B-83C64B1372A5}"/>
              </a:ext>
            </a:extLst>
          </p:cNvPr>
          <p:cNvSpPr>
            <a:spLocks noGrp="1"/>
          </p:cNvSpPr>
          <p:nvPr>
            <p:ph type="pic" sz="quarter" idx="15"/>
          </p:nvPr>
        </p:nvSpPr>
        <p:spPr>
          <a:xfrm>
            <a:off x="0" y="-1"/>
            <a:ext cx="6054666" cy="6858000"/>
          </a:xfrm>
        </p:spPr>
        <p:txBody>
          <a:bodyPr/>
          <a:lstStyle/>
          <a:p>
            <a:r>
              <a:rPr lang="en-GB" noProof="0"/>
              <a:t>Click icon to add picture</a:t>
            </a:r>
            <a:endParaRPr lang="fi-FI" noProof="0"/>
          </a:p>
        </p:txBody>
      </p:sp>
      <p:sp>
        <p:nvSpPr>
          <p:cNvPr id="8" name="Text Placeholder 4">
            <a:extLst>
              <a:ext uri="{FF2B5EF4-FFF2-40B4-BE49-F238E27FC236}">
                <a16:creationId xmlns:a16="http://schemas.microsoft.com/office/drawing/2014/main" id="{2DFA2BD3-67AE-CE40-81F5-ED91F374525A}"/>
              </a:ext>
            </a:extLst>
          </p:cNvPr>
          <p:cNvSpPr>
            <a:spLocks noGrp="1"/>
          </p:cNvSpPr>
          <p:nvPr>
            <p:ph type="body" sz="quarter" idx="3"/>
          </p:nvPr>
        </p:nvSpPr>
        <p:spPr>
          <a:xfrm>
            <a:off x="6398596" y="594194"/>
            <a:ext cx="5183188" cy="823912"/>
          </a:xfrm>
        </p:spPr>
        <p:txBody>
          <a:bodyPr anchor="b"/>
          <a:lstStyle>
            <a:lvl1pPr marL="0" indent="0">
              <a:buNone/>
              <a:defRPr sz="3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p:txBody>
      </p:sp>
      <p:sp>
        <p:nvSpPr>
          <p:cNvPr id="10" name="Text Placeholder 4">
            <a:extLst>
              <a:ext uri="{FF2B5EF4-FFF2-40B4-BE49-F238E27FC236}">
                <a16:creationId xmlns:a16="http://schemas.microsoft.com/office/drawing/2014/main" id="{0AA2085A-3AF4-184B-AC8F-B15DE1750187}"/>
              </a:ext>
            </a:extLst>
          </p:cNvPr>
          <p:cNvSpPr>
            <a:spLocks noGrp="1"/>
          </p:cNvSpPr>
          <p:nvPr>
            <p:ph type="body" sz="quarter" idx="16"/>
          </p:nvPr>
        </p:nvSpPr>
        <p:spPr>
          <a:xfrm>
            <a:off x="6399389" y="1913405"/>
            <a:ext cx="5181601" cy="3534125"/>
          </a:xfrm>
        </p:spPr>
        <p:txBody>
          <a:bodyPr/>
          <a:lstStyle>
            <a:lvl1pPr>
              <a:defRPr sz="2400"/>
            </a:lvl1pPr>
            <a:lvl2pPr>
              <a:defRPr sz="2000"/>
            </a:lvl2pPr>
            <a:lvl3pPr>
              <a:defRPr sz="1900"/>
            </a:lvl3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fi-FI" noProof="0"/>
          </a:p>
        </p:txBody>
      </p:sp>
    </p:spTree>
    <p:extLst>
      <p:ext uri="{BB962C8B-B14F-4D97-AF65-F5344CB8AC3E}">
        <p14:creationId xmlns:p14="http://schemas.microsoft.com/office/powerpoint/2010/main" val="184513028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KAHTIAJAKO BULLET LISTA 2">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650466E-BA06-BF44-A0C7-DD2604FD37F8}"/>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4" name="Picture Placeholder 3">
            <a:extLst>
              <a:ext uri="{FF2B5EF4-FFF2-40B4-BE49-F238E27FC236}">
                <a16:creationId xmlns:a16="http://schemas.microsoft.com/office/drawing/2014/main" id="{86E27E95-2F25-7142-A76B-83C64B1372A5}"/>
              </a:ext>
            </a:extLst>
          </p:cNvPr>
          <p:cNvSpPr>
            <a:spLocks noGrp="1"/>
          </p:cNvSpPr>
          <p:nvPr>
            <p:ph type="pic" sz="quarter" idx="15"/>
          </p:nvPr>
        </p:nvSpPr>
        <p:spPr>
          <a:xfrm>
            <a:off x="6137334" y="-1"/>
            <a:ext cx="6054666" cy="6858000"/>
          </a:xfrm>
        </p:spPr>
        <p:txBody>
          <a:bodyPr/>
          <a:lstStyle/>
          <a:p>
            <a:r>
              <a:rPr lang="en-GB" noProof="0"/>
              <a:t>Click icon to add picture</a:t>
            </a:r>
            <a:endParaRPr lang="fi-FI" noProof="0"/>
          </a:p>
        </p:txBody>
      </p:sp>
      <p:sp>
        <p:nvSpPr>
          <p:cNvPr id="8" name="Text Placeholder 4">
            <a:extLst>
              <a:ext uri="{FF2B5EF4-FFF2-40B4-BE49-F238E27FC236}">
                <a16:creationId xmlns:a16="http://schemas.microsoft.com/office/drawing/2014/main" id="{2DFA2BD3-67AE-CE40-81F5-ED91F374525A}"/>
              </a:ext>
            </a:extLst>
          </p:cNvPr>
          <p:cNvSpPr>
            <a:spLocks noGrp="1"/>
          </p:cNvSpPr>
          <p:nvPr>
            <p:ph type="body" sz="quarter" idx="3"/>
          </p:nvPr>
        </p:nvSpPr>
        <p:spPr>
          <a:xfrm>
            <a:off x="476280" y="621087"/>
            <a:ext cx="5183188" cy="823912"/>
          </a:xfrm>
        </p:spPr>
        <p:txBody>
          <a:bodyPr anchor="b"/>
          <a:lstStyle>
            <a:lvl1pPr marL="0" indent="0">
              <a:buNone/>
              <a:defRPr sz="3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p:txBody>
      </p:sp>
      <p:sp>
        <p:nvSpPr>
          <p:cNvPr id="10" name="Text Placeholder 4">
            <a:extLst>
              <a:ext uri="{FF2B5EF4-FFF2-40B4-BE49-F238E27FC236}">
                <a16:creationId xmlns:a16="http://schemas.microsoft.com/office/drawing/2014/main" id="{0AA2085A-3AF4-184B-AC8F-B15DE1750187}"/>
              </a:ext>
            </a:extLst>
          </p:cNvPr>
          <p:cNvSpPr>
            <a:spLocks noGrp="1"/>
          </p:cNvSpPr>
          <p:nvPr>
            <p:ph type="body" sz="quarter" idx="16"/>
          </p:nvPr>
        </p:nvSpPr>
        <p:spPr>
          <a:xfrm>
            <a:off x="477073" y="1940298"/>
            <a:ext cx="5181601" cy="3534125"/>
          </a:xfrm>
        </p:spPr>
        <p:txBody>
          <a:bodyPr/>
          <a:lstStyle>
            <a:lvl1pPr>
              <a:defRPr sz="2400"/>
            </a:lvl1pPr>
            <a:lvl2pPr>
              <a:defRPr sz="2000"/>
            </a:lvl2pPr>
            <a:lvl3pPr>
              <a:defRPr sz="1900"/>
            </a:lvl3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fi-FI" noProof="0"/>
          </a:p>
        </p:txBody>
      </p:sp>
    </p:spTree>
    <p:extLst>
      <p:ext uri="{BB962C8B-B14F-4D97-AF65-F5344CB8AC3E}">
        <p14:creationId xmlns:p14="http://schemas.microsoft.com/office/powerpoint/2010/main" val="46327536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2_KAKSI KUVAA KUVATEKSTILLÄ">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115B939-FDDC-D043-B727-03F8A4AE38FB}"/>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9" name="Text Placeholder 7">
            <a:extLst>
              <a:ext uri="{FF2B5EF4-FFF2-40B4-BE49-F238E27FC236}">
                <a16:creationId xmlns:a16="http://schemas.microsoft.com/office/drawing/2014/main" id="{4618DDC4-4CB8-9F41-A4F3-94272928F707}"/>
              </a:ext>
            </a:extLst>
          </p:cNvPr>
          <p:cNvSpPr>
            <a:spLocks noGrp="1"/>
          </p:cNvSpPr>
          <p:nvPr>
            <p:ph type="body" sz="quarter" idx="13"/>
          </p:nvPr>
        </p:nvSpPr>
        <p:spPr>
          <a:xfrm>
            <a:off x="365503" y="6129789"/>
            <a:ext cx="9863378" cy="543711"/>
          </a:xfrm>
        </p:spPr>
        <p:txBody>
          <a:bodyPr/>
          <a:lstStyle>
            <a:lvl1pPr>
              <a:spcBef>
                <a:spcPts val="0"/>
              </a:spcBef>
              <a:buNone/>
              <a:defRPr sz="1800" b="0" i="0">
                <a:solidFill>
                  <a:schemeClr val="accent1"/>
                </a:solidFill>
                <a:latin typeface="Georgia" panose="02040502050405020303" pitchFamily="18" charset="0"/>
                <a:cs typeface="Arial" panose="020B0604020202020204" pitchFamily="34" charset="0"/>
              </a:defRPr>
            </a:lvl1pPr>
            <a:lvl2pPr>
              <a:buNone/>
              <a:defRPr sz="1800" b="0" i="0">
                <a:latin typeface="Georgia" panose="02040502050405020303" pitchFamily="18" charset="0"/>
              </a:defRPr>
            </a:lvl2pPr>
            <a:lvl3pPr>
              <a:buNone/>
              <a:defRPr/>
            </a:lvl3pPr>
            <a:lvl4pPr>
              <a:buNone/>
              <a:defRPr/>
            </a:lvl4pPr>
            <a:lvl5pPr>
              <a:buNone/>
              <a:defRPr/>
            </a:lvl5pPr>
          </a:lstStyle>
          <a:p>
            <a:pPr lvl="0"/>
            <a:r>
              <a:rPr lang="en-GB" noProof="0"/>
              <a:t>Click to edit Master text styles</a:t>
            </a:r>
          </a:p>
          <a:p>
            <a:pPr lvl="1"/>
            <a:r>
              <a:rPr lang="en-GB" noProof="0"/>
              <a:t>Second level</a:t>
            </a:r>
          </a:p>
        </p:txBody>
      </p:sp>
      <p:sp>
        <p:nvSpPr>
          <p:cNvPr id="11" name="Picture Placeholder 9">
            <a:extLst>
              <a:ext uri="{FF2B5EF4-FFF2-40B4-BE49-F238E27FC236}">
                <a16:creationId xmlns:a16="http://schemas.microsoft.com/office/drawing/2014/main" id="{E15EFB3B-362E-B54E-8F33-0414F89DD39D}"/>
              </a:ext>
            </a:extLst>
          </p:cNvPr>
          <p:cNvSpPr>
            <a:spLocks noGrp="1"/>
          </p:cNvSpPr>
          <p:nvPr>
            <p:ph type="pic" sz="quarter" idx="14"/>
          </p:nvPr>
        </p:nvSpPr>
        <p:spPr>
          <a:xfrm>
            <a:off x="0" y="0"/>
            <a:ext cx="5951095" cy="5919788"/>
          </a:xfrm>
        </p:spPr>
        <p:txBody>
          <a:bodyPr/>
          <a:lstStyle/>
          <a:p>
            <a:r>
              <a:rPr lang="en-GB"/>
              <a:t>Click icon to add picture</a:t>
            </a:r>
            <a:endParaRPr lang="fi-FI"/>
          </a:p>
        </p:txBody>
      </p:sp>
      <p:sp>
        <p:nvSpPr>
          <p:cNvPr id="7" name="Picture Placeholder 9">
            <a:extLst>
              <a:ext uri="{FF2B5EF4-FFF2-40B4-BE49-F238E27FC236}">
                <a16:creationId xmlns:a16="http://schemas.microsoft.com/office/drawing/2014/main" id="{3688C02F-996C-014B-A63A-A5E9141B60C5}"/>
              </a:ext>
            </a:extLst>
          </p:cNvPr>
          <p:cNvSpPr>
            <a:spLocks noGrp="1"/>
          </p:cNvSpPr>
          <p:nvPr>
            <p:ph type="pic" sz="quarter" idx="15"/>
          </p:nvPr>
        </p:nvSpPr>
        <p:spPr>
          <a:xfrm>
            <a:off x="6086006" y="0"/>
            <a:ext cx="6096000" cy="5919788"/>
          </a:xfrm>
        </p:spPr>
        <p:txBody>
          <a:bodyPr/>
          <a:lstStyle/>
          <a:p>
            <a:r>
              <a:rPr lang="en-GB"/>
              <a:t>Click icon to add picture</a:t>
            </a:r>
            <a:endParaRPr lang="fi-FI"/>
          </a:p>
        </p:txBody>
      </p:sp>
      <p:pic>
        <p:nvPicPr>
          <p:cNvPr id="2" name="Picture 1">
            <a:extLst>
              <a:ext uri="{FF2B5EF4-FFF2-40B4-BE49-F238E27FC236}">
                <a16:creationId xmlns:a16="http://schemas.microsoft.com/office/drawing/2014/main" id="{45896F38-F2C9-0726-A4D9-1529B811BDA7}"/>
              </a:ext>
            </a:extLst>
          </p:cNvPr>
          <p:cNvPicPr>
            <a:picLocks noChangeAspect="1"/>
          </p:cNvPicPr>
          <p:nvPr userDrawn="1"/>
        </p:nvPicPr>
        <p:blipFill>
          <a:blip r:embed="rId2"/>
          <a:stretch>
            <a:fillRect/>
          </a:stretch>
        </p:blipFill>
        <p:spPr>
          <a:xfrm>
            <a:off x="10567246" y="5972509"/>
            <a:ext cx="1624754" cy="885491"/>
          </a:xfrm>
          <a:prstGeom prst="rect">
            <a:avLst/>
          </a:prstGeom>
        </p:spPr>
      </p:pic>
    </p:spTree>
    <p:extLst>
      <p:ext uri="{BB962C8B-B14F-4D97-AF65-F5344CB8AC3E}">
        <p14:creationId xmlns:p14="http://schemas.microsoft.com/office/powerpoint/2010/main" val="170343885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LAINAUS 2">
    <p:bg>
      <p:bgPr>
        <a:solidFill>
          <a:schemeClr val="accent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27ACA1C-0C0D-034E-8DD7-F83206FDF18A}"/>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984354" y="1483776"/>
            <a:ext cx="10223292" cy="3395608"/>
          </a:xfrm>
        </p:spPr>
        <p:txBody>
          <a:bodyPr anchor="ctr"/>
          <a:lstStyle>
            <a:lvl1pPr marL="0" indent="0">
              <a:spcBef>
                <a:spcPts val="0"/>
              </a:spcBef>
              <a:buNone/>
              <a:defRPr sz="3200" b="0" i="1">
                <a:solidFill>
                  <a:schemeClr val="bg1"/>
                </a:solidFill>
                <a:latin typeface="Georgia" panose="02040502050405020303" pitchFamily="18" charset="0"/>
              </a:defRPr>
            </a:lvl1pPr>
            <a:lvl2pPr marL="457200" indent="0">
              <a:buNone/>
              <a:defRPr sz="3200" b="0" i="1">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a:p>
            <a:pPr lvl="1"/>
            <a:r>
              <a:rPr lang="en-GB" noProof="0"/>
              <a:t>Second level</a:t>
            </a:r>
          </a:p>
        </p:txBody>
      </p:sp>
      <p:sp>
        <p:nvSpPr>
          <p:cNvPr id="7" name="Text Placeholder 2">
            <a:extLst>
              <a:ext uri="{FF2B5EF4-FFF2-40B4-BE49-F238E27FC236}">
                <a16:creationId xmlns:a16="http://schemas.microsoft.com/office/drawing/2014/main" id="{7646917A-06E7-C040-BBCF-18F90E5BBD04}"/>
              </a:ext>
            </a:extLst>
          </p:cNvPr>
          <p:cNvSpPr>
            <a:spLocks noGrp="1"/>
          </p:cNvSpPr>
          <p:nvPr>
            <p:ph type="body" idx="16"/>
          </p:nvPr>
        </p:nvSpPr>
        <p:spPr>
          <a:xfrm>
            <a:off x="7823114" y="5346074"/>
            <a:ext cx="3384532" cy="1009756"/>
          </a:xfrm>
        </p:spPr>
        <p:txBody>
          <a:bodyPr anchor="t"/>
          <a:lstStyle>
            <a:lvl1pPr marL="0" indent="0">
              <a:buNone/>
              <a:defRPr sz="1500" b="1" i="0">
                <a:solidFill>
                  <a:schemeClr val="bg1"/>
                </a:solidFill>
                <a:latin typeface="Georgia" panose="02040502050405020303" pitchFamily="18" charset="0"/>
                <a:cs typeface="Arial" panose="020B0604020202020204" pitchFamily="34" charset="0"/>
              </a:defRPr>
            </a:lvl1pPr>
            <a:lvl2pPr marL="457200" indent="0">
              <a:buNone/>
              <a:defRPr sz="1500" b="0" i="0">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a:p>
            <a:pPr lvl="1"/>
            <a:r>
              <a:rPr lang="en-GB" noProof="0"/>
              <a:t>Second level</a:t>
            </a:r>
          </a:p>
        </p:txBody>
      </p:sp>
    </p:spTree>
    <p:extLst>
      <p:ext uri="{BB962C8B-B14F-4D97-AF65-F5344CB8AC3E}">
        <p14:creationId xmlns:p14="http://schemas.microsoft.com/office/powerpoint/2010/main" val="24911133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1_LISTA 1">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1090E76-AB31-4B40-9E6F-0CB05B0EAC7E}"/>
              </a:ext>
            </a:extLst>
          </p:cNvPr>
          <p:cNvSpPr/>
          <p:nvPr userDrawn="1"/>
        </p:nvSpPr>
        <p:spPr>
          <a:xfrm>
            <a:off x="0" y="0"/>
            <a:ext cx="12192000" cy="592035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2" name="Title 1">
            <a:extLst>
              <a:ext uri="{FF2B5EF4-FFF2-40B4-BE49-F238E27FC236}">
                <a16:creationId xmlns:a16="http://schemas.microsoft.com/office/drawing/2014/main" id="{DE6BC4B7-37CD-E244-A476-3A80A647D793}"/>
              </a:ext>
            </a:extLst>
          </p:cNvPr>
          <p:cNvSpPr>
            <a:spLocks noGrp="1"/>
          </p:cNvSpPr>
          <p:nvPr>
            <p:ph type="title"/>
          </p:nvPr>
        </p:nvSpPr>
        <p:spPr>
          <a:xfrm>
            <a:off x="838200" y="1379095"/>
            <a:ext cx="10515600" cy="575522"/>
          </a:xfrm>
          <a:prstGeom prst="rect">
            <a:avLst/>
          </a:prstGeom>
        </p:spPr>
        <p:txBody>
          <a:bodyPr/>
          <a:lstStyle>
            <a:lvl1pPr>
              <a:defRPr sz="3000">
                <a:solidFill>
                  <a:schemeClr val="bg1"/>
                </a:solidFill>
              </a:defRPr>
            </a:lvl1pPr>
          </a:lstStyle>
          <a:p>
            <a:r>
              <a:rPr lang="en-GB" noProof="0"/>
              <a:t>Click to edit Master title style</a:t>
            </a:r>
            <a:endParaRPr lang="fi-FI" noProof="0"/>
          </a:p>
        </p:txBody>
      </p:sp>
      <p:pic>
        <p:nvPicPr>
          <p:cNvPr id="6" name="Picture 5" descr="Logo&#10;&#10;Description automatically generated with medium confidence">
            <a:extLst>
              <a:ext uri="{FF2B5EF4-FFF2-40B4-BE49-F238E27FC236}">
                <a16:creationId xmlns:a16="http://schemas.microsoft.com/office/drawing/2014/main" id="{013F86D0-C9C4-FD45-85DA-BF8212D2826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389748" y="6039200"/>
            <a:ext cx="1638228" cy="634300"/>
          </a:xfrm>
          <a:prstGeom prst="rect">
            <a:avLst/>
          </a:prstGeom>
        </p:spPr>
      </p:pic>
      <p:sp>
        <p:nvSpPr>
          <p:cNvPr id="9" name="Text Placeholder 2">
            <a:extLst>
              <a:ext uri="{FF2B5EF4-FFF2-40B4-BE49-F238E27FC236}">
                <a16:creationId xmlns:a16="http://schemas.microsoft.com/office/drawing/2014/main" id="{5771F2C8-4C72-9543-8994-0E84699E66F4}"/>
              </a:ext>
            </a:extLst>
          </p:cNvPr>
          <p:cNvSpPr>
            <a:spLocks noGrp="1"/>
          </p:cNvSpPr>
          <p:nvPr>
            <p:ph type="body" idx="11"/>
          </p:nvPr>
        </p:nvSpPr>
        <p:spPr>
          <a:xfrm>
            <a:off x="838199" y="2004918"/>
            <a:ext cx="10515599" cy="3411358"/>
          </a:xfrm>
        </p:spPr>
        <p:txBody>
          <a:bodyPr anchor="t"/>
          <a:lstStyle>
            <a:lvl1pPr marL="0" indent="0">
              <a:spcBef>
                <a:spcPts val="0"/>
              </a:spcBef>
              <a:buNone/>
              <a:defRPr sz="3000" b="1" i="0">
                <a:solidFill>
                  <a:schemeClr val="bg1"/>
                </a:solidFill>
                <a:latin typeface="Arial" panose="020B0604020202020204" pitchFamily="34" charset="0"/>
                <a:cs typeface="Arial" panose="020B0604020202020204" pitchFamily="34" charset="0"/>
              </a:defRPr>
            </a:lvl1pPr>
            <a:lvl2pPr marL="457200" indent="0">
              <a:buNone/>
              <a:defRPr sz="3000" b="1">
                <a:solidFill>
                  <a:schemeClr val="bg1"/>
                </a:solidFill>
              </a:defRPr>
            </a:lvl2pPr>
            <a:lvl3pPr marL="914400" indent="0">
              <a:buNone/>
              <a:defRPr sz="3000" b="1">
                <a:solidFill>
                  <a:schemeClr val="bg1"/>
                </a:solidFill>
              </a:defRPr>
            </a:lvl3pPr>
            <a:lvl4pPr marL="1371600" indent="0">
              <a:buNone/>
              <a:defRPr sz="3000" b="1">
                <a:solidFill>
                  <a:schemeClr val="bg1"/>
                </a:solidFill>
              </a:defRPr>
            </a:lvl4pPr>
            <a:lvl5pPr marL="1828800" indent="0">
              <a:buNone/>
              <a:defRPr sz="3000" b="1">
                <a:solidFill>
                  <a:schemeClr val="bg1"/>
                </a:solidFill>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fi-FI" noProof="0"/>
          </a:p>
        </p:txBody>
      </p:sp>
    </p:spTree>
    <p:extLst>
      <p:ext uri="{BB962C8B-B14F-4D97-AF65-F5344CB8AC3E}">
        <p14:creationId xmlns:p14="http://schemas.microsoft.com/office/powerpoint/2010/main" val="358506801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1_VIITTEE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1090E76-AB31-4B40-9E6F-0CB05B0EAC7E}"/>
              </a:ext>
            </a:extLst>
          </p:cNvPr>
          <p:cNvSpPr/>
          <p:nvPr userDrawn="1"/>
        </p:nvSpPr>
        <p:spPr>
          <a:xfrm>
            <a:off x="0" y="0"/>
            <a:ext cx="12192000" cy="59203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2" name="Title 1">
            <a:extLst>
              <a:ext uri="{FF2B5EF4-FFF2-40B4-BE49-F238E27FC236}">
                <a16:creationId xmlns:a16="http://schemas.microsoft.com/office/drawing/2014/main" id="{DE6BC4B7-37CD-E244-A476-3A80A647D793}"/>
              </a:ext>
            </a:extLst>
          </p:cNvPr>
          <p:cNvSpPr>
            <a:spLocks noGrp="1"/>
          </p:cNvSpPr>
          <p:nvPr>
            <p:ph type="title"/>
          </p:nvPr>
        </p:nvSpPr>
        <p:spPr>
          <a:xfrm>
            <a:off x="838200" y="1379095"/>
            <a:ext cx="10515600" cy="575522"/>
          </a:xfrm>
          <a:prstGeom prst="rect">
            <a:avLst/>
          </a:prstGeom>
        </p:spPr>
        <p:txBody>
          <a:bodyPr/>
          <a:lstStyle>
            <a:lvl1pPr>
              <a:defRPr sz="3000">
                <a:solidFill>
                  <a:schemeClr val="tx1"/>
                </a:solidFill>
              </a:defRPr>
            </a:lvl1pPr>
          </a:lstStyle>
          <a:p>
            <a:r>
              <a:rPr lang="en-GB" noProof="0"/>
              <a:t>Click to edit Master title style</a:t>
            </a:r>
            <a:endParaRPr lang="fi-FI" noProof="0"/>
          </a:p>
        </p:txBody>
      </p:sp>
      <p:pic>
        <p:nvPicPr>
          <p:cNvPr id="6" name="Picture 5" descr="Logo&#10;&#10;Description automatically generated with medium confidence">
            <a:extLst>
              <a:ext uri="{FF2B5EF4-FFF2-40B4-BE49-F238E27FC236}">
                <a16:creationId xmlns:a16="http://schemas.microsoft.com/office/drawing/2014/main" id="{013F86D0-C9C4-FD45-85DA-BF8212D2826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389748" y="6039200"/>
            <a:ext cx="1638228" cy="634300"/>
          </a:xfrm>
          <a:prstGeom prst="rect">
            <a:avLst/>
          </a:prstGeom>
        </p:spPr>
      </p:pic>
      <p:sp>
        <p:nvSpPr>
          <p:cNvPr id="10" name="Text Placeholder 2">
            <a:extLst>
              <a:ext uri="{FF2B5EF4-FFF2-40B4-BE49-F238E27FC236}">
                <a16:creationId xmlns:a16="http://schemas.microsoft.com/office/drawing/2014/main" id="{139FDE1E-3511-2C4E-BFC7-4C76B43B31DA}"/>
              </a:ext>
            </a:extLst>
          </p:cNvPr>
          <p:cNvSpPr>
            <a:spLocks noGrp="1"/>
          </p:cNvSpPr>
          <p:nvPr>
            <p:ph type="body" idx="11"/>
          </p:nvPr>
        </p:nvSpPr>
        <p:spPr>
          <a:xfrm>
            <a:off x="838199" y="2004918"/>
            <a:ext cx="5130115" cy="3318690"/>
          </a:xfrm>
        </p:spPr>
        <p:txBody>
          <a:bodyPr anchor="t"/>
          <a:lstStyle>
            <a:lvl1pPr marL="0" indent="0">
              <a:spcBef>
                <a:spcPts val="0"/>
              </a:spcBef>
              <a:buNone/>
              <a:defRPr sz="1600" b="1" i="0">
                <a:solidFill>
                  <a:schemeClr val="tx1"/>
                </a:solidFill>
                <a:latin typeface="Arial" panose="020B0604020202020204" pitchFamily="34" charset="0"/>
                <a:cs typeface="Arial" panose="020B0604020202020204" pitchFamily="34" charset="0"/>
              </a:defRPr>
            </a:lvl1pPr>
            <a:lvl2pPr marL="457200" indent="0">
              <a:buNone/>
              <a:defRPr sz="1600" b="1"/>
            </a:lvl2pPr>
            <a:lvl3pPr marL="914400" indent="0">
              <a:buNone/>
              <a:defRPr sz="16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fi-FI" noProof="0"/>
          </a:p>
        </p:txBody>
      </p:sp>
      <p:sp>
        <p:nvSpPr>
          <p:cNvPr id="11" name="Text Placeholder 2">
            <a:extLst>
              <a:ext uri="{FF2B5EF4-FFF2-40B4-BE49-F238E27FC236}">
                <a16:creationId xmlns:a16="http://schemas.microsoft.com/office/drawing/2014/main" id="{FB674FD2-0BD4-BF49-9017-115079CE1EAB}"/>
              </a:ext>
            </a:extLst>
          </p:cNvPr>
          <p:cNvSpPr>
            <a:spLocks noGrp="1"/>
          </p:cNvSpPr>
          <p:nvPr>
            <p:ph type="body" idx="12"/>
          </p:nvPr>
        </p:nvSpPr>
        <p:spPr>
          <a:xfrm>
            <a:off x="6225745" y="2004918"/>
            <a:ext cx="5130115" cy="3318690"/>
          </a:xfrm>
        </p:spPr>
        <p:txBody>
          <a:bodyPr anchor="t"/>
          <a:lstStyle>
            <a:lvl1pPr marL="0" indent="0">
              <a:spcBef>
                <a:spcPts val="0"/>
              </a:spcBef>
              <a:buNone/>
              <a:defRPr sz="1600" b="1" i="0">
                <a:solidFill>
                  <a:schemeClr val="tx1"/>
                </a:solidFill>
                <a:latin typeface="Arial" panose="020B0604020202020204" pitchFamily="34" charset="0"/>
                <a:cs typeface="Arial" panose="020B0604020202020204" pitchFamily="34" charset="0"/>
              </a:defRPr>
            </a:lvl1pPr>
            <a:lvl2pPr marL="457200" indent="0">
              <a:buNone/>
              <a:defRPr sz="1600" b="1"/>
            </a:lvl2pPr>
            <a:lvl3pPr marL="914400" indent="0">
              <a:buNone/>
              <a:defRPr sz="16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fi-FI" noProof="0"/>
          </a:p>
        </p:txBody>
      </p:sp>
    </p:spTree>
    <p:extLst>
      <p:ext uri="{BB962C8B-B14F-4D97-AF65-F5344CB8AC3E}">
        <p14:creationId xmlns:p14="http://schemas.microsoft.com/office/powerpoint/2010/main" val="188947102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1_BRÄNDILOPETUS 2">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655B871-CB14-7146-97D4-FC529108C6E3}"/>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779489" y="1483776"/>
            <a:ext cx="4572000" cy="3395608"/>
          </a:xfrm>
        </p:spPr>
        <p:txBody>
          <a:bodyPr anchor="ctr"/>
          <a:lstStyle>
            <a:lvl1pPr marL="0" indent="0" algn="ctr">
              <a:spcBef>
                <a:spcPts val="0"/>
              </a:spcBef>
              <a:buNone/>
              <a:defRPr sz="2300" b="1" i="0">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p:txBody>
      </p:sp>
      <p:pic>
        <p:nvPicPr>
          <p:cNvPr id="5" name="Picture 4" descr="Logo&#10;&#10;Description automatically generated with medium confidence">
            <a:extLst>
              <a:ext uri="{FF2B5EF4-FFF2-40B4-BE49-F238E27FC236}">
                <a16:creationId xmlns:a16="http://schemas.microsoft.com/office/drawing/2014/main" id="{AB518D5C-77B1-D94E-AB1E-CA9DE01788E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4246874" y="6039200"/>
            <a:ext cx="1638228" cy="634300"/>
          </a:xfrm>
          <a:prstGeom prst="rect">
            <a:avLst/>
          </a:prstGeom>
        </p:spPr>
      </p:pic>
      <p:sp>
        <p:nvSpPr>
          <p:cNvPr id="7" name="Text Placeholder 2">
            <a:extLst>
              <a:ext uri="{FF2B5EF4-FFF2-40B4-BE49-F238E27FC236}">
                <a16:creationId xmlns:a16="http://schemas.microsoft.com/office/drawing/2014/main" id="{7646917A-06E7-C040-BBCF-18F90E5BBD04}"/>
              </a:ext>
            </a:extLst>
          </p:cNvPr>
          <p:cNvSpPr>
            <a:spLocks noGrp="1"/>
          </p:cNvSpPr>
          <p:nvPr>
            <p:ph type="body" idx="16"/>
          </p:nvPr>
        </p:nvSpPr>
        <p:spPr>
          <a:xfrm>
            <a:off x="779489" y="5063883"/>
            <a:ext cx="4572000" cy="790817"/>
          </a:xfrm>
        </p:spPr>
        <p:txBody>
          <a:bodyPr anchor="t"/>
          <a:lstStyle>
            <a:lvl1pPr marL="0" indent="0" algn="ctr">
              <a:buNone/>
              <a:defRPr sz="1500" b="0" i="1">
                <a:latin typeface="Georgia" panose="02040502050405020303" pitchFamily="18"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p:txBody>
      </p:sp>
      <p:sp>
        <p:nvSpPr>
          <p:cNvPr id="10" name="Picture Placeholder 3">
            <a:extLst>
              <a:ext uri="{FF2B5EF4-FFF2-40B4-BE49-F238E27FC236}">
                <a16:creationId xmlns:a16="http://schemas.microsoft.com/office/drawing/2014/main" id="{66C1485E-F86C-854C-8F4D-CB20D9A8E2EC}"/>
              </a:ext>
            </a:extLst>
          </p:cNvPr>
          <p:cNvSpPr>
            <a:spLocks noGrp="1"/>
          </p:cNvSpPr>
          <p:nvPr>
            <p:ph type="pic" sz="quarter" idx="17"/>
          </p:nvPr>
        </p:nvSpPr>
        <p:spPr>
          <a:xfrm>
            <a:off x="8123208" y="-1"/>
            <a:ext cx="4068792" cy="6858000"/>
          </a:xfrm>
        </p:spPr>
        <p:txBody>
          <a:bodyPr/>
          <a:lstStyle/>
          <a:p>
            <a:r>
              <a:rPr lang="en-GB" noProof="0"/>
              <a:t>Click icon to add picture</a:t>
            </a:r>
            <a:endParaRPr lang="fi-FI" noProof="0"/>
          </a:p>
        </p:txBody>
      </p:sp>
      <p:sp>
        <p:nvSpPr>
          <p:cNvPr id="8" name="Rectangle 7">
            <a:extLst>
              <a:ext uri="{FF2B5EF4-FFF2-40B4-BE49-F238E27FC236}">
                <a16:creationId xmlns:a16="http://schemas.microsoft.com/office/drawing/2014/main" id="{3891C178-6E34-F148-940F-05E15C7B661F}"/>
              </a:ext>
            </a:extLst>
          </p:cNvPr>
          <p:cNvSpPr/>
          <p:nvPr userDrawn="1"/>
        </p:nvSpPr>
        <p:spPr>
          <a:xfrm>
            <a:off x="6094538" y="0"/>
            <a:ext cx="202866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9" name="Rectangle 8">
            <a:extLst>
              <a:ext uri="{FF2B5EF4-FFF2-40B4-BE49-F238E27FC236}">
                <a16:creationId xmlns:a16="http://schemas.microsoft.com/office/drawing/2014/main" id="{9D2F3DEC-9E8C-FE4C-B57C-8D3E6F47D213}"/>
              </a:ext>
            </a:extLst>
          </p:cNvPr>
          <p:cNvSpPr/>
          <p:nvPr userDrawn="1"/>
        </p:nvSpPr>
        <p:spPr>
          <a:xfrm>
            <a:off x="8128935" y="0"/>
            <a:ext cx="2028669" cy="6858000"/>
          </a:xfrm>
          <a:prstGeom prst="rect">
            <a:avLst/>
          </a:prstGeom>
          <a:solidFill>
            <a:schemeClr val="accent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Tree>
    <p:extLst>
      <p:ext uri="{BB962C8B-B14F-4D97-AF65-F5344CB8AC3E}">
        <p14:creationId xmlns:p14="http://schemas.microsoft.com/office/powerpoint/2010/main" val="231923181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_TAKAKANSI">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D76D147-9687-9344-8C8D-BD2F36364574}"/>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7" name="Rectangle 6">
            <a:extLst>
              <a:ext uri="{FF2B5EF4-FFF2-40B4-BE49-F238E27FC236}">
                <a16:creationId xmlns:a16="http://schemas.microsoft.com/office/drawing/2014/main" id="{485E0F3C-DB79-0649-9FDA-521305556C69}"/>
              </a:ext>
            </a:extLst>
          </p:cNvPr>
          <p:cNvSpPr/>
          <p:nvPr userDrawn="1"/>
        </p:nvSpPr>
        <p:spPr>
          <a:xfrm>
            <a:off x="10182386" y="0"/>
            <a:ext cx="2009614" cy="1023244"/>
          </a:xfrm>
          <a:prstGeom prst="rect">
            <a:avLst/>
          </a:prstGeom>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fi-FI" noProof="0"/>
          </a:p>
        </p:txBody>
      </p:sp>
      <p:pic>
        <p:nvPicPr>
          <p:cNvPr id="9" name="Picture 8" descr="Logo&#10;&#10;Description automatically generated with medium confidence">
            <a:extLst>
              <a:ext uri="{FF2B5EF4-FFF2-40B4-BE49-F238E27FC236}">
                <a16:creationId xmlns:a16="http://schemas.microsoft.com/office/drawing/2014/main" id="{7EB11A1A-3BEF-D744-B65C-229074E7AF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368079" y="194472"/>
            <a:ext cx="1638228" cy="634300"/>
          </a:xfrm>
          <a:prstGeom prst="rect">
            <a:avLst/>
          </a:prstGeom>
        </p:spPr>
      </p:pic>
      <p:sp>
        <p:nvSpPr>
          <p:cNvPr id="10" name="Text Placeholder 2">
            <a:extLst>
              <a:ext uri="{FF2B5EF4-FFF2-40B4-BE49-F238E27FC236}">
                <a16:creationId xmlns:a16="http://schemas.microsoft.com/office/drawing/2014/main" id="{02B85F9E-919D-2A4C-BFCD-A5FBB3C69DD3}"/>
              </a:ext>
            </a:extLst>
          </p:cNvPr>
          <p:cNvSpPr>
            <a:spLocks noGrp="1"/>
          </p:cNvSpPr>
          <p:nvPr>
            <p:ph type="body" idx="16"/>
          </p:nvPr>
        </p:nvSpPr>
        <p:spPr>
          <a:xfrm>
            <a:off x="3326065" y="5346074"/>
            <a:ext cx="2175325" cy="1009756"/>
          </a:xfrm>
        </p:spPr>
        <p:txBody>
          <a:bodyPr anchor="t"/>
          <a:lstStyle>
            <a:lvl1pPr marL="0" indent="0">
              <a:buNone/>
              <a:defRPr sz="1500" b="1" i="0">
                <a:solidFill>
                  <a:schemeClr val="bg1"/>
                </a:solidFill>
                <a:latin typeface="Georgia" panose="02040502050405020303" pitchFamily="18"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p:txBody>
      </p:sp>
      <p:sp>
        <p:nvSpPr>
          <p:cNvPr id="11" name="Text Placeholder 2">
            <a:extLst>
              <a:ext uri="{FF2B5EF4-FFF2-40B4-BE49-F238E27FC236}">
                <a16:creationId xmlns:a16="http://schemas.microsoft.com/office/drawing/2014/main" id="{144D3AE2-5E57-E440-BDFF-C77D11465E32}"/>
              </a:ext>
            </a:extLst>
          </p:cNvPr>
          <p:cNvSpPr>
            <a:spLocks noGrp="1"/>
          </p:cNvSpPr>
          <p:nvPr>
            <p:ph type="body" idx="17"/>
          </p:nvPr>
        </p:nvSpPr>
        <p:spPr>
          <a:xfrm>
            <a:off x="6279127" y="5346074"/>
            <a:ext cx="2175325" cy="1009756"/>
          </a:xfrm>
        </p:spPr>
        <p:txBody>
          <a:bodyPr anchor="t"/>
          <a:lstStyle>
            <a:lvl1pPr marL="0" indent="0">
              <a:buNone/>
              <a:defRPr sz="1500" b="1" i="0">
                <a:solidFill>
                  <a:schemeClr val="bg1"/>
                </a:solidFill>
                <a:latin typeface="Georgia" panose="02040502050405020303" pitchFamily="18"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p:txBody>
      </p:sp>
      <p:sp>
        <p:nvSpPr>
          <p:cNvPr id="12" name="Text Placeholder 2">
            <a:extLst>
              <a:ext uri="{FF2B5EF4-FFF2-40B4-BE49-F238E27FC236}">
                <a16:creationId xmlns:a16="http://schemas.microsoft.com/office/drawing/2014/main" id="{E177CB89-4E83-6D49-8E76-46F59C95AD76}"/>
              </a:ext>
            </a:extLst>
          </p:cNvPr>
          <p:cNvSpPr>
            <a:spLocks noGrp="1"/>
          </p:cNvSpPr>
          <p:nvPr>
            <p:ph type="body" idx="18"/>
          </p:nvPr>
        </p:nvSpPr>
        <p:spPr>
          <a:xfrm>
            <a:off x="9232189" y="5346074"/>
            <a:ext cx="2175325" cy="1009756"/>
          </a:xfrm>
        </p:spPr>
        <p:txBody>
          <a:bodyPr anchor="t"/>
          <a:lstStyle>
            <a:lvl1pPr marL="0" indent="0">
              <a:buNone/>
              <a:defRPr sz="1500" b="1" i="0">
                <a:solidFill>
                  <a:schemeClr val="bg1"/>
                </a:solidFill>
                <a:latin typeface="Georgia" panose="02040502050405020303" pitchFamily="18"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p:txBody>
      </p:sp>
    </p:spTree>
    <p:extLst>
      <p:ext uri="{BB962C8B-B14F-4D97-AF65-F5344CB8AC3E}">
        <p14:creationId xmlns:p14="http://schemas.microsoft.com/office/powerpoint/2010/main" val="355653293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 preserve="1">
  <p:cSld name="KANSI">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34DE3F7-DC73-574E-BBEF-067A7B976E71}"/>
              </a:ext>
            </a:extLst>
          </p:cNvPr>
          <p:cNvSpPr/>
          <p:nvPr userDrawn="1"/>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2" name="Title 1">
            <a:extLst>
              <a:ext uri="{FF2B5EF4-FFF2-40B4-BE49-F238E27FC236}">
                <a16:creationId xmlns:a16="http://schemas.microsoft.com/office/drawing/2014/main" id="{904C8940-CA53-B241-B3C6-97DCD388C690}"/>
              </a:ext>
            </a:extLst>
          </p:cNvPr>
          <p:cNvSpPr>
            <a:spLocks noGrp="1"/>
          </p:cNvSpPr>
          <p:nvPr>
            <p:ph type="ctrTitle"/>
          </p:nvPr>
        </p:nvSpPr>
        <p:spPr>
          <a:xfrm>
            <a:off x="1524000" y="1023244"/>
            <a:ext cx="9144000" cy="2681191"/>
          </a:xfrm>
          <a:prstGeom prst="rect">
            <a:avLst/>
          </a:prstGeom>
        </p:spPr>
        <p:txBody>
          <a:bodyPr anchor="b"/>
          <a:lstStyle>
            <a:lvl1pPr algn="l">
              <a:defRPr sz="6600">
                <a:solidFill>
                  <a:schemeClr val="bg1"/>
                </a:solidFill>
              </a:defRPr>
            </a:lvl1pPr>
          </a:lstStyle>
          <a:p>
            <a:r>
              <a:rPr lang="fi-FI" noProof="0" err="1"/>
              <a:t>Click</a:t>
            </a:r>
            <a:r>
              <a:rPr lang="fi-FI" noProof="0"/>
              <a:t> to </a:t>
            </a:r>
            <a:r>
              <a:rPr lang="fi-FI" noProof="0" err="1"/>
              <a:t>edit</a:t>
            </a:r>
            <a:r>
              <a:rPr lang="fi-FI" noProof="0"/>
              <a:t> Master </a:t>
            </a:r>
            <a:r>
              <a:rPr lang="fi-FI" noProof="0" err="1"/>
              <a:t>title</a:t>
            </a:r>
            <a:r>
              <a:rPr lang="fi-FI" noProof="0"/>
              <a:t> </a:t>
            </a:r>
            <a:r>
              <a:rPr lang="fi-FI" noProof="0" err="1"/>
              <a:t>style</a:t>
            </a:r>
            <a:endParaRPr lang="fi-FI" noProof="0"/>
          </a:p>
        </p:txBody>
      </p:sp>
      <p:sp>
        <p:nvSpPr>
          <p:cNvPr id="3" name="Subtitle 2">
            <a:extLst>
              <a:ext uri="{FF2B5EF4-FFF2-40B4-BE49-F238E27FC236}">
                <a16:creationId xmlns:a16="http://schemas.microsoft.com/office/drawing/2014/main" id="{F22D6800-9BC3-F541-B95C-B3A42CD5E5F2}"/>
              </a:ext>
            </a:extLst>
          </p:cNvPr>
          <p:cNvSpPr>
            <a:spLocks noGrp="1"/>
          </p:cNvSpPr>
          <p:nvPr>
            <p:ph type="subTitle" idx="1"/>
          </p:nvPr>
        </p:nvSpPr>
        <p:spPr>
          <a:xfrm>
            <a:off x="1524000" y="4605382"/>
            <a:ext cx="9144000" cy="728421"/>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i-FI" noProof="0" err="1"/>
              <a:t>Click</a:t>
            </a:r>
            <a:r>
              <a:rPr lang="fi-FI" noProof="0"/>
              <a:t> to </a:t>
            </a:r>
            <a:r>
              <a:rPr lang="fi-FI" noProof="0" err="1"/>
              <a:t>edit</a:t>
            </a:r>
            <a:r>
              <a:rPr lang="fi-FI" noProof="0"/>
              <a:t> Master </a:t>
            </a:r>
            <a:r>
              <a:rPr lang="fi-FI" noProof="0" err="1"/>
              <a:t>subtitle</a:t>
            </a:r>
            <a:r>
              <a:rPr lang="fi-FI" noProof="0"/>
              <a:t> </a:t>
            </a:r>
            <a:r>
              <a:rPr lang="fi-FI" noProof="0" err="1"/>
              <a:t>style</a:t>
            </a:r>
            <a:endParaRPr lang="fi-FI" noProof="0"/>
          </a:p>
          <a:p>
            <a:pPr lvl="1"/>
            <a:endParaRPr lang="fi-FI" noProof="0"/>
          </a:p>
        </p:txBody>
      </p:sp>
      <p:sp>
        <p:nvSpPr>
          <p:cNvPr id="4" name="Rectangle 3">
            <a:extLst>
              <a:ext uri="{FF2B5EF4-FFF2-40B4-BE49-F238E27FC236}">
                <a16:creationId xmlns:a16="http://schemas.microsoft.com/office/drawing/2014/main" id="{E168F1B5-E3D2-6C65-E537-D798E5C024BC}"/>
              </a:ext>
            </a:extLst>
          </p:cNvPr>
          <p:cNvSpPr/>
          <p:nvPr userDrawn="1"/>
        </p:nvSpPr>
        <p:spPr>
          <a:xfrm>
            <a:off x="10321636" y="0"/>
            <a:ext cx="1870364" cy="1023244"/>
          </a:xfrm>
          <a:prstGeom prst="rect">
            <a:avLst/>
          </a:prstGeom>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fi-FI"/>
          </a:p>
        </p:txBody>
      </p:sp>
      <p:pic>
        <p:nvPicPr>
          <p:cNvPr id="5" name="Picture 4" descr="Logo&#10;&#10;Description automatically generated with medium confidence">
            <a:extLst>
              <a:ext uri="{FF2B5EF4-FFF2-40B4-BE49-F238E27FC236}">
                <a16:creationId xmlns:a16="http://schemas.microsoft.com/office/drawing/2014/main" id="{BE9BBADC-76C6-710B-C1A7-679DE15FB275}"/>
              </a:ext>
            </a:extLst>
          </p:cNvPr>
          <p:cNvPicPr>
            <a:picLocks noChangeAspect="1"/>
          </p:cNvPicPr>
          <p:nvPr userDrawn="1"/>
        </p:nvPicPr>
        <p:blipFill>
          <a:blip r:embed="rId2">
            <a:alphaModFix/>
          </a:blip>
          <a:stretch>
            <a:fillRect/>
          </a:stretch>
        </p:blipFill>
        <p:spPr>
          <a:xfrm>
            <a:off x="10444442" y="112204"/>
            <a:ext cx="1624753" cy="798837"/>
          </a:xfrm>
          <a:prstGeom prst="rect">
            <a:avLst/>
          </a:prstGeom>
        </p:spPr>
      </p:pic>
    </p:spTree>
    <p:extLst>
      <p:ext uri="{BB962C8B-B14F-4D97-AF65-F5344CB8AC3E}">
        <p14:creationId xmlns:p14="http://schemas.microsoft.com/office/powerpoint/2010/main" val="18713511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KANSI OMA KUVAVALINTA">
    <p:bg>
      <p:bgPr>
        <a:solidFill>
          <a:schemeClr val="bg1"/>
        </a:solidFill>
        <a:effectLst/>
      </p:bgPr>
    </p:bg>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DC6D6EFD-CA23-ED3F-2613-7D17BDA51009}"/>
              </a:ext>
            </a:extLst>
          </p:cNvPr>
          <p:cNvSpPr>
            <a:spLocks noGrp="1"/>
          </p:cNvSpPr>
          <p:nvPr>
            <p:ph type="ctrTitle"/>
          </p:nvPr>
        </p:nvSpPr>
        <p:spPr>
          <a:xfrm>
            <a:off x="1524000" y="1023244"/>
            <a:ext cx="9144000" cy="2681191"/>
          </a:xfrm>
          <a:prstGeom prst="rect">
            <a:avLst/>
          </a:prstGeom>
        </p:spPr>
        <p:txBody>
          <a:bodyPr anchor="b"/>
          <a:lstStyle>
            <a:lvl1pPr algn="l">
              <a:defRPr sz="6600">
                <a:solidFill>
                  <a:schemeClr val="bg1"/>
                </a:solidFill>
              </a:defRPr>
            </a:lvl1pPr>
          </a:lstStyle>
          <a:p>
            <a:r>
              <a:rPr lang="fi-FI" noProof="0" err="1"/>
              <a:t>Click</a:t>
            </a:r>
            <a:r>
              <a:rPr lang="fi-FI" noProof="0"/>
              <a:t> to </a:t>
            </a:r>
            <a:r>
              <a:rPr lang="fi-FI" noProof="0" err="1"/>
              <a:t>edit</a:t>
            </a:r>
            <a:r>
              <a:rPr lang="fi-FI" noProof="0"/>
              <a:t> Master </a:t>
            </a:r>
            <a:r>
              <a:rPr lang="fi-FI" noProof="0" err="1"/>
              <a:t>title</a:t>
            </a:r>
            <a:r>
              <a:rPr lang="fi-FI" noProof="0"/>
              <a:t> </a:t>
            </a:r>
            <a:r>
              <a:rPr lang="fi-FI" noProof="0" err="1"/>
              <a:t>style</a:t>
            </a:r>
            <a:endParaRPr lang="fi-FI" noProof="0"/>
          </a:p>
        </p:txBody>
      </p:sp>
      <p:sp>
        <p:nvSpPr>
          <p:cNvPr id="18" name="Subtitle 2">
            <a:extLst>
              <a:ext uri="{FF2B5EF4-FFF2-40B4-BE49-F238E27FC236}">
                <a16:creationId xmlns:a16="http://schemas.microsoft.com/office/drawing/2014/main" id="{41D5C1B7-F23F-FCAF-9CB6-47CA1E3BE5AB}"/>
              </a:ext>
            </a:extLst>
          </p:cNvPr>
          <p:cNvSpPr>
            <a:spLocks noGrp="1"/>
          </p:cNvSpPr>
          <p:nvPr>
            <p:ph type="subTitle" idx="1"/>
          </p:nvPr>
        </p:nvSpPr>
        <p:spPr>
          <a:xfrm>
            <a:off x="1524000" y="4605382"/>
            <a:ext cx="9144000" cy="728421"/>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i-FI" err="1"/>
              <a:t>Click</a:t>
            </a:r>
            <a:r>
              <a:rPr lang="fi-FI"/>
              <a:t> </a:t>
            </a:r>
            <a:r>
              <a:rPr lang="fi-FI" noProof="0"/>
              <a:t>to</a:t>
            </a:r>
            <a:r>
              <a:rPr lang="fi-FI"/>
              <a:t> </a:t>
            </a:r>
            <a:r>
              <a:rPr lang="fi-FI" err="1"/>
              <a:t>edit</a:t>
            </a:r>
            <a:r>
              <a:rPr lang="fi-FI"/>
              <a:t> Master </a:t>
            </a:r>
            <a:r>
              <a:rPr lang="fi-FI" err="1"/>
              <a:t>subtitle</a:t>
            </a:r>
            <a:r>
              <a:rPr lang="fi-FI"/>
              <a:t> </a:t>
            </a:r>
            <a:r>
              <a:rPr lang="fi-FI" err="1"/>
              <a:t>style</a:t>
            </a:r>
            <a:endParaRPr lang="fi-FI"/>
          </a:p>
          <a:p>
            <a:pPr lvl="1"/>
            <a:endParaRPr lang="fi-FI"/>
          </a:p>
        </p:txBody>
      </p:sp>
      <p:sp>
        <p:nvSpPr>
          <p:cNvPr id="2" name="Rectangle 1">
            <a:extLst>
              <a:ext uri="{FF2B5EF4-FFF2-40B4-BE49-F238E27FC236}">
                <a16:creationId xmlns:a16="http://schemas.microsoft.com/office/drawing/2014/main" id="{FAB87A13-E579-612B-2105-6B4A53D39DF0}"/>
              </a:ext>
            </a:extLst>
          </p:cNvPr>
          <p:cNvSpPr/>
          <p:nvPr userDrawn="1"/>
        </p:nvSpPr>
        <p:spPr>
          <a:xfrm>
            <a:off x="10321636" y="0"/>
            <a:ext cx="1870364" cy="1023244"/>
          </a:xfrm>
          <a:prstGeom prst="rect">
            <a:avLst/>
          </a:prstGeom>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fi-FI"/>
          </a:p>
        </p:txBody>
      </p:sp>
      <p:pic>
        <p:nvPicPr>
          <p:cNvPr id="3" name="Picture 2" descr="Logo&#10;&#10;Description automatically generated with medium confidence">
            <a:extLst>
              <a:ext uri="{FF2B5EF4-FFF2-40B4-BE49-F238E27FC236}">
                <a16:creationId xmlns:a16="http://schemas.microsoft.com/office/drawing/2014/main" id="{9725FE70-577A-A9B9-3380-6E9C0D60F640}"/>
              </a:ext>
            </a:extLst>
          </p:cNvPr>
          <p:cNvPicPr>
            <a:picLocks noChangeAspect="1"/>
          </p:cNvPicPr>
          <p:nvPr userDrawn="1"/>
        </p:nvPicPr>
        <p:blipFill>
          <a:blip r:embed="rId2">
            <a:alphaModFix/>
          </a:blip>
          <a:stretch>
            <a:fillRect/>
          </a:stretch>
        </p:blipFill>
        <p:spPr>
          <a:xfrm>
            <a:off x="10444442" y="112204"/>
            <a:ext cx="1624753" cy="798837"/>
          </a:xfrm>
          <a:prstGeom prst="rect">
            <a:avLst/>
          </a:prstGeom>
        </p:spPr>
      </p:pic>
    </p:spTree>
    <p:extLst>
      <p:ext uri="{BB962C8B-B14F-4D97-AF65-F5344CB8AC3E}">
        <p14:creationId xmlns:p14="http://schemas.microsoft.com/office/powerpoint/2010/main" val="117825272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KANSI OMA KUVAVALINTA 2">
    <p:bg>
      <p:bgPr>
        <a:solidFill>
          <a:schemeClr val="bg1"/>
        </a:solidFill>
        <a:effectLst/>
      </p:bgPr>
    </p:bg>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DC6D6EFD-CA23-ED3F-2613-7D17BDA51009}"/>
              </a:ext>
            </a:extLst>
          </p:cNvPr>
          <p:cNvSpPr>
            <a:spLocks noGrp="1"/>
          </p:cNvSpPr>
          <p:nvPr>
            <p:ph type="ctrTitle"/>
          </p:nvPr>
        </p:nvSpPr>
        <p:spPr>
          <a:xfrm>
            <a:off x="1524000" y="1023244"/>
            <a:ext cx="9144000" cy="2681191"/>
          </a:xfrm>
          <a:prstGeom prst="rect">
            <a:avLst/>
          </a:prstGeom>
        </p:spPr>
        <p:txBody>
          <a:bodyPr anchor="b"/>
          <a:lstStyle>
            <a:lvl1pPr algn="l">
              <a:defRPr sz="6600">
                <a:solidFill>
                  <a:schemeClr val="bg1"/>
                </a:solidFill>
              </a:defRPr>
            </a:lvl1pPr>
          </a:lstStyle>
          <a:p>
            <a:r>
              <a:rPr lang="fi-FI" noProof="0" err="1"/>
              <a:t>Click</a:t>
            </a:r>
            <a:r>
              <a:rPr lang="fi-FI" noProof="0"/>
              <a:t> to </a:t>
            </a:r>
            <a:r>
              <a:rPr lang="fi-FI" noProof="0" err="1"/>
              <a:t>edit</a:t>
            </a:r>
            <a:r>
              <a:rPr lang="fi-FI" noProof="0"/>
              <a:t> Master </a:t>
            </a:r>
            <a:r>
              <a:rPr lang="fi-FI" noProof="0" err="1"/>
              <a:t>title</a:t>
            </a:r>
            <a:r>
              <a:rPr lang="fi-FI" noProof="0"/>
              <a:t> </a:t>
            </a:r>
            <a:r>
              <a:rPr lang="fi-FI" noProof="0" err="1"/>
              <a:t>style</a:t>
            </a:r>
            <a:endParaRPr lang="fi-FI" noProof="0"/>
          </a:p>
        </p:txBody>
      </p:sp>
      <p:sp>
        <p:nvSpPr>
          <p:cNvPr id="18" name="Subtitle 2">
            <a:extLst>
              <a:ext uri="{FF2B5EF4-FFF2-40B4-BE49-F238E27FC236}">
                <a16:creationId xmlns:a16="http://schemas.microsoft.com/office/drawing/2014/main" id="{41D5C1B7-F23F-FCAF-9CB6-47CA1E3BE5AB}"/>
              </a:ext>
            </a:extLst>
          </p:cNvPr>
          <p:cNvSpPr>
            <a:spLocks noGrp="1"/>
          </p:cNvSpPr>
          <p:nvPr>
            <p:ph type="subTitle" idx="1"/>
          </p:nvPr>
        </p:nvSpPr>
        <p:spPr>
          <a:xfrm>
            <a:off x="1524000" y="4605382"/>
            <a:ext cx="9144000" cy="728421"/>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i-FI" err="1"/>
              <a:t>Click</a:t>
            </a:r>
            <a:r>
              <a:rPr lang="fi-FI"/>
              <a:t> </a:t>
            </a:r>
            <a:r>
              <a:rPr lang="fi-FI" noProof="0"/>
              <a:t>to</a:t>
            </a:r>
            <a:r>
              <a:rPr lang="fi-FI"/>
              <a:t> </a:t>
            </a:r>
            <a:r>
              <a:rPr lang="fi-FI" err="1"/>
              <a:t>edit</a:t>
            </a:r>
            <a:r>
              <a:rPr lang="fi-FI"/>
              <a:t> Master </a:t>
            </a:r>
            <a:r>
              <a:rPr lang="fi-FI" err="1"/>
              <a:t>subtitle</a:t>
            </a:r>
            <a:r>
              <a:rPr lang="fi-FI"/>
              <a:t> </a:t>
            </a:r>
            <a:r>
              <a:rPr lang="fi-FI" err="1"/>
              <a:t>style</a:t>
            </a:r>
            <a:endParaRPr lang="fi-FI"/>
          </a:p>
          <a:p>
            <a:pPr lvl="1"/>
            <a:endParaRPr lang="fi-FI"/>
          </a:p>
        </p:txBody>
      </p:sp>
      <p:sp>
        <p:nvSpPr>
          <p:cNvPr id="2" name="Rectangle 1">
            <a:extLst>
              <a:ext uri="{FF2B5EF4-FFF2-40B4-BE49-F238E27FC236}">
                <a16:creationId xmlns:a16="http://schemas.microsoft.com/office/drawing/2014/main" id="{8E0ED142-36D6-6221-BF6F-1F7CF5F124F1}"/>
              </a:ext>
            </a:extLst>
          </p:cNvPr>
          <p:cNvSpPr/>
          <p:nvPr userDrawn="1"/>
        </p:nvSpPr>
        <p:spPr>
          <a:xfrm>
            <a:off x="10321636" y="0"/>
            <a:ext cx="1870364" cy="1023244"/>
          </a:xfrm>
          <a:prstGeom prst="rect">
            <a:avLst/>
          </a:prstGeom>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fi-FI"/>
          </a:p>
        </p:txBody>
      </p:sp>
      <p:pic>
        <p:nvPicPr>
          <p:cNvPr id="3" name="Picture 2" descr="Logo&#10;&#10;Description automatically generated with medium confidence">
            <a:extLst>
              <a:ext uri="{FF2B5EF4-FFF2-40B4-BE49-F238E27FC236}">
                <a16:creationId xmlns:a16="http://schemas.microsoft.com/office/drawing/2014/main" id="{A7EE3AFB-7CB2-850B-B30D-2A1C32AC18BA}"/>
              </a:ext>
            </a:extLst>
          </p:cNvPr>
          <p:cNvPicPr>
            <a:picLocks noChangeAspect="1"/>
          </p:cNvPicPr>
          <p:nvPr userDrawn="1"/>
        </p:nvPicPr>
        <p:blipFill>
          <a:blip r:embed="rId2">
            <a:alphaModFix/>
          </a:blip>
          <a:stretch>
            <a:fillRect/>
          </a:stretch>
        </p:blipFill>
        <p:spPr>
          <a:xfrm>
            <a:off x="10444442" y="112204"/>
            <a:ext cx="1624753" cy="798837"/>
          </a:xfrm>
          <a:prstGeom prst="rect">
            <a:avLst/>
          </a:prstGeom>
        </p:spPr>
      </p:pic>
    </p:spTree>
    <p:extLst>
      <p:ext uri="{BB962C8B-B14F-4D97-AF65-F5344CB8AC3E}">
        <p14:creationId xmlns:p14="http://schemas.microsoft.com/office/powerpoint/2010/main" val="154820356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KANSI OMA KUVAVALINTA 3">
    <p:bg>
      <p:bgPr>
        <a:solidFill>
          <a:schemeClr val="bg1"/>
        </a:solidFill>
        <a:effectLst/>
      </p:bgPr>
    </p:bg>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A926111C-0DA8-4AC2-9D64-685C0A6089E9}"/>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l="-51"/>
          <a:stretch/>
        </p:blipFill>
        <p:spPr>
          <a:xfrm>
            <a:off x="-6191" y="0"/>
            <a:ext cx="12198191" cy="6858000"/>
          </a:xfrm>
          <a:prstGeom prst="rect">
            <a:avLst/>
          </a:prstGeom>
        </p:spPr>
      </p:pic>
      <p:sp>
        <p:nvSpPr>
          <p:cNvPr id="17" name="Title 1">
            <a:extLst>
              <a:ext uri="{FF2B5EF4-FFF2-40B4-BE49-F238E27FC236}">
                <a16:creationId xmlns:a16="http://schemas.microsoft.com/office/drawing/2014/main" id="{DC6D6EFD-CA23-ED3F-2613-7D17BDA51009}"/>
              </a:ext>
            </a:extLst>
          </p:cNvPr>
          <p:cNvSpPr>
            <a:spLocks noGrp="1"/>
          </p:cNvSpPr>
          <p:nvPr>
            <p:ph type="ctrTitle"/>
          </p:nvPr>
        </p:nvSpPr>
        <p:spPr>
          <a:xfrm>
            <a:off x="1524000" y="1023244"/>
            <a:ext cx="9144000" cy="2681191"/>
          </a:xfrm>
          <a:prstGeom prst="rect">
            <a:avLst/>
          </a:prstGeom>
        </p:spPr>
        <p:txBody>
          <a:bodyPr anchor="b"/>
          <a:lstStyle>
            <a:lvl1pPr algn="l">
              <a:defRPr sz="6600">
                <a:solidFill>
                  <a:schemeClr val="bg1"/>
                </a:solidFill>
              </a:defRPr>
            </a:lvl1pPr>
          </a:lstStyle>
          <a:p>
            <a:r>
              <a:rPr lang="fi-FI" noProof="0" err="1"/>
              <a:t>Click</a:t>
            </a:r>
            <a:r>
              <a:rPr lang="fi-FI" noProof="0"/>
              <a:t> to </a:t>
            </a:r>
            <a:r>
              <a:rPr lang="fi-FI" noProof="0" err="1"/>
              <a:t>edit</a:t>
            </a:r>
            <a:r>
              <a:rPr lang="fi-FI" noProof="0"/>
              <a:t> Master </a:t>
            </a:r>
            <a:r>
              <a:rPr lang="fi-FI" noProof="0" err="1"/>
              <a:t>title</a:t>
            </a:r>
            <a:r>
              <a:rPr lang="fi-FI" noProof="0"/>
              <a:t> </a:t>
            </a:r>
            <a:r>
              <a:rPr lang="fi-FI" noProof="0" err="1"/>
              <a:t>style</a:t>
            </a:r>
            <a:endParaRPr lang="fi-FI" noProof="0"/>
          </a:p>
        </p:txBody>
      </p:sp>
      <p:sp>
        <p:nvSpPr>
          <p:cNvPr id="18" name="Subtitle 2">
            <a:extLst>
              <a:ext uri="{FF2B5EF4-FFF2-40B4-BE49-F238E27FC236}">
                <a16:creationId xmlns:a16="http://schemas.microsoft.com/office/drawing/2014/main" id="{41D5C1B7-F23F-FCAF-9CB6-47CA1E3BE5AB}"/>
              </a:ext>
            </a:extLst>
          </p:cNvPr>
          <p:cNvSpPr>
            <a:spLocks noGrp="1"/>
          </p:cNvSpPr>
          <p:nvPr>
            <p:ph type="subTitle" idx="1"/>
          </p:nvPr>
        </p:nvSpPr>
        <p:spPr>
          <a:xfrm>
            <a:off x="1524000" y="4605382"/>
            <a:ext cx="9144000" cy="728421"/>
          </a:xfrm>
        </p:spPr>
        <p:txBody>
          <a:bodyPr/>
          <a:lstStyle>
            <a:lvl1pPr marL="0" indent="0" algn="l">
              <a:buNone/>
              <a:defRPr sz="2400">
                <a:solidFill>
                  <a:schemeClr val="bg1"/>
                </a:solidFill>
              </a:defRPr>
            </a:lvl1pPr>
            <a:lvl2pPr marL="457200" indent="0" algn="ctr">
              <a:buNone/>
              <a:defRPr sz="2000">
                <a:solidFill>
                  <a:schemeClr val="bg1"/>
                </a:solidFill>
              </a:defRPr>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i-FI" err="1"/>
              <a:t>Click</a:t>
            </a:r>
            <a:r>
              <a:rPr lang="fi-FI"/>
              <a:t> </a:t>
            </a:r>
            <a:r>
              <a:rPr lang="fi-FI" noProof="0"/>
              <a:t>to</a:t>
            </a:r>
            <a:r>
              <a:rPr lang="fi-FI"/>
              <a:t> </a:t>
            </a:r>
            <a:r>
              <a:rPr lang="fi-FI" err="1"/>
              <a:t>edit</a:t>
            </a:r>
            <a:r>
              <a:rPr lang="fi-FI"/>
              <a:t> Master </a:t>
            </a:r>
            <a:r>
              <a:rPr lang="fi-FI" err="1"/>
              <a:t>subtitle</a:t>
            </a:r>
            <a:r>
              <a:rPr lang="fi-FI"/>
              <a:t> </a:t>
            </a:r>
            <a:r>
              <a:rPr lang="fi-FI" err="1"/>
              <a:t>style</a:t>
            </a:r>
            <a:endParaRPr lang="fi-FI"/>
          </a:p>
          <a:p>
            <a:pPr lvl="1"/>
            <a:endParaRPr lang="fi-FI"/>
          </a:p>
        </p:txBody>
      </p:sp>
      <p:sp>
        <p:nvSpPr>
          <p:cNvPr id="2" name="Rectangle 1">
            <a:extLst>
              <a:ext uri="{FF2B5EF4-FFF2-40B4-BE49-F238E27FC236}">
                <a16:creationId xmlns:a16="http://schemas.microsoft.com/office/drawing/2014/main" id="{447C6583-BDF0-CC54-F24A-A0BC09FFF0C9}"/>
              </a:ext>
            </a:extLst>
          </p:cNvPr>
          <p:cNvSpPr/>
          <p:nvPr userDrawn="1"/>
        </p:nvSpPr>
        <p:spPr>
          <a:xfrm>
            <a:off x="10321636" y="0"/>
            <a:ext cx="1870364" cy="1023244"/>
          </a:xfrm>
          <a:prstGeom prst="rect">
            <a:avLst/>
          </a:prstGeom>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fi-FI"/>
          </a:p>
        </p:txBody>
      </p:sp>
      <p:pic>
        <p:nvPicPr>
          <p:cNvPr id="3" name="Picture 2" descr="Logo&#10;&#10;Description automatically generated with medium confidence">
            <a:extLst>
              <a:ext uri="{FF2B5EF4-FFF2-40B4-BE49-F238E27FC236}">
                <a16:creationId xmlns:a16="http://schemas.microsoft.com/office/drawing/2014/main" id="{859CBC74-F024-98D5-9BE1-5598BBEC5977}"/>
              </a:ext>
            </a:extLst>
          </p:cNvPr>
          <p:cNvPicPr>
            <a:picLocks noChangeAspect="1"/>
          </p:cNvPicPr>
          <p:nvPr userDrawn="1"/>
        </p:nvPicPr>
        <p:blipFill>
          <a:blip r:embed="rId3">
            <a:alphaModFix/>
          </a:blip>
          <a:stretch>
            <a:fillRect/>
          </a:stretch>
        </p:blipFill>
        <p:spPr>
          <a:xfrm>
            <a:off x="10444442" y="112204"/>
            <a:ext cx="1624753" cy="798837"/>
          </a:xfrm>
          <a:prstGeom prst="rect">
            <a:avLst/>
          </a:prstGeom>
        </p:spPr>
      </p:pic>
    </p:spTree>
    <p:extLst>
      <p:ext uri="{BB962C8B-B14F-4D97-AF65-F5344CB8AC3E}">
        <p14:creationId xmlns:p14="http://schemas.microsoft.com/office/powerpoint/2010/main" val="359798230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obj" preserve="1">
  <p:cSld name="SISÄLTÖ">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6CAAC1F-E6E6-C340-9D7F-D43AF5309976}"/>
              </a:ext>
            </a:extLst>
          </p:cNvPr>
          <p:cNvSpPr/>
          <p:nvPr userDrawn="1"/>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2" name="Title 1">
            <a:extLst>
              <a:ext uri="{FF2B5EF4-FFF2-40B4-BE49-F238E27FC236}">
                <a16:creationId xmlns:a16="http://schemas.microsoft.com/office/drawing/2014/main" id="{125CB073-26A7-F544-9A4D-31072FFBA15E}"/>
              </a:ext>
            </a:extLst>
          </p:cNvPr>
          <p:cNvSpPr>
            <a:spLocks noGrp="1"/>
          </p:cNvSpPr>
          <p:nvPr>
            <p:ph type="title"/>
          </p:nvPr>
        </p:nvSpPr>
        <p:spPr>
          <a:xfrm>
            <a:off x="838200" y="1202631"/>
            <a:ext cx="10515600" cy="1325563"/>
          </a:xfrm>
          <a:prstGeom prst="rect">
            <a:avLst/>
          </a:prstGeom>
        </p:spPr>
        <p:txBody>
          <a:bodyPr/>
          <a:lstStyle>
            <a:lvl1pPr>
              <a:defRPr sz="2800">
                <a:solidFill>
                  <a:schemeClr val="bg1"/>
                </a:solidFill>
              </a:defRPr>
            </a:lvl1pPr>
          </a:lstStyle>
          <a:p>
            <a:r>
              <a:rPr lang="fi-FI" noProof="0" err="1"/>
              <a:t>Click</a:t>
            </a:r>
            <a:r>
              <a:rPr lang="fi-FI" noProof="0"/>
              <a:t> to </a:t>
            </a:r>
            <a:r>
              <a:rPr lang="fi-FI" noProof="0" err="1"/>
              <a:t>edit</a:t>
            </a:r>
            <a:r>
              <a:rPr lang="fi-FI" noProof="0"/>
              <a:t> Master </a:t>
            </a:r>
            <a:r>
              <a:rPr lang="fi-FI" noProof="0" err="1"/>
              <a:t>title</a:t>
            </a:r>
            <a:r>
              <a:rPr lang="fi-FI" noProof="0"/>
              <a:t> </a:t>
            </a:r>
            <a:r>
              <a:rPr lang="fi-FI" noProof="0" err="1"/>
              <a:t>style</a:t>
            </a:r>
            <a:endParaRPr lang="fi-FI" noProof="0"/>
          </a:p>
        </p:txBody>
      </p:sp>
      <p:sp>
        <p:nvSpPr>
          <p:cNvPr id="3" name="Content Placeholder 2">
            <a:extLst>
              <a:ext uri="{FF2B5EF4-FFF2-40B4-BE49-F238E27FC236}">
                <a16:creationId xmlns:a16="http://schemas.microsoft.com/office/drawing/2014/main" id="{2F78DF1F-C7B8-5B46-B3C4-EC48EEFA1EC6}"/>
              </a:ext>
            </a:extLst>
          </p:cNvPr>
          <p:cNvSpPr>
            <a:spLocks noGrp="1"/>
          </p:cNvSpPr>
          <p:nvPr>
            <p:ph idx="1"/>
          </p:nvPr>
        </p:nvSpPr>
        <p:spPr>
          <a:xfrm>
            <a:off x="838200" y="2707581"/>
            <a:ext cx="10515600" cy="2875824"/>
          </a:xfrm>
        </p:spPr>
        <p:txBody>
          <a:bodyPr/>
          <a:lstStyle>
            <a:lvl1pPr>
              <a:buFont typeface="+mj-lt"/>
              <a:buAutoNum type="arabicPeriod"/>
              <a:defRPr>
                <a:solidFill>
                  <a:schemeClr val="bg1"/>
                </a:solidFill>
              </a:defRPr>
            </a:lvl1pPr>
            <a:lvl2pPr>
              <a:buFont typeface="+mj-lt"/>
              <a:buAutoNum type="arabicPeriod"/>
              <a:defRPr>
                <a:solidFill>
                  <a:schemeClr val="bg1"/>
                </a:solidFill>
              </a:defRPr>
            </a:lvl2pPr>
            <a:lvl3pPr>
              <a:buFont typeface="+mj-lt"/>
              <a:buAutoNum type="arabicPeriod"/>
              <a:defRPr>
                <a:solidFill>
                  <a:schemeClr val="bg1"/>
                </a:solidFill>
              </a:defRPr>
            </a:lvl3pPr>
            <a:lvl4pPr>
              <a:buFont typeface="+mj-lt"/>
              <a:buAutoNum type="arabicPeriod"/>
              <a:defRPr>
                <a:solidFill>
                  <a:schemeClr val="bg1"/>
                </a:solidFill>
              </a:defRPr>
            </a:lvl4pPr>
            <a:lvl5pPr>
              <a:buFont typeface="+mj-lt"/>
              <a:buAutoNum type="arabicPeriod"/>
              <a:defRPr>
                <a:solidFill>
                  <a:schemeClr val="bg1"/>
                </a:solidFill>
              </a:defRPr>
            </a:lvl5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r>
              <a:rPr lang="fi-FI" noProof="0"/>
              <a:t>Second </a:t>
            </a:r>
            <a:r>
              <a:rPr lang="fi-FI" noProof="0" err="1"/>
              <a:t>level</a:t>
            </a:r>
            <a:endParaRPr lang="fi-FI" noProof="0"/>
          </a:p>
          <a:p>
            <a:pPr lvl="2"/>
            <a:r>
              <a:rPr lang="fi-FI" noProof="0"/>
              <a:t>Third </a:t>
            </a:r>
            <a:r>
              <a:rPr lang="fi-FI" noProof="0" err="1"/>
              <a:t>level</a:t>
            </a:r>
            <a:endParaRPr lang="fi-FI" noProof="0"/>
          </a:p>
          <a:p>
            <a:pPr lvl="3"/>
            <a:r>
              <a:rPr lang="fi-FI" noProof="0" err="1"/>
              <a:t>Fourth</a:t>
            </a:r>
            <a:r>
              <a:rPr lang="fi-FI" noProof="0"/>
              <a:t> </a:t>
            </a:r>
            <a:r>
              <a:rPr lang="fi-FI" noProof="0" err="1"/>
              <a:t>level</a:t>
            </a:r>
            <a:endParaRPr lang="fi-FI" noProof="0"/>
          </a:p>
          <a:p>
            <a:pPr lvl="4"/>
            <a:r>
              <a:rPr lang="fi-FI" noProof="0" err="1"/>
              <a:t>Fifth</a:t>
            </a:r>
            <a:r>
              <a:rPr lang="fi-FI" noProof="0"/>
              <a:t> </a:t>
            </a:r>
            <a:r>
              <a:rPr lang="fi-FI" noProof="0" err="1"/>
              <a:t>level</a:t>
            </a:r>
            <a:endParaRPr lang="fi-FI" noProof="0"/>
          </a:p>
        </p:txBody>
      </p:sp>
    </p:spTree>
    <p:extLst>
      <p:ext uri="{BB962C8B-B14F-4D97-AF65-F5344CB8AC3E}">
        <p14:creationId xmlns:p14="http://schemas.microsoft.com/office/powerpoint/2010/main" val="187026486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Only" preserve="1">
  <p:cSld name="LYHYT KITEYTY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BC4B7-37CD-E244-A476-3A80A647D793}"/>
              </a:ext>
            </a:extLst>
          </p:cNvPr>
          <p:cNvSpPr>
            <a:spLocks noGrp="1"/>
          </p:cNvSpPr>
          <p:nvPr>
            <p:ph type="title"/>
          </p:nvPr>
        </p:nvSpPr>
        <p:spPr>
          <a:xfrm>
            <a:off x="838200" y="1589491"/>
            <a:ext cx="10515600" cy="3695431"/>
          </a:xfrm>
          <a:prstGeom prst="rect">
            <a:avLst/>
          </a:prstGeom>
        </p:spPr>
        <p:txBody>
          <a:bodyPr/>
          <a:lstStyle>
            <a:lvl1pPr>
              <a:lnSpc>
                <a:spcPct val="100000"/>
              </a:lnSpc>
              <a:defRPr sz="5400"/>
            </a:lvl1pPr>
          </a:lstStyle>
          <a:p>
            <a:r>
              <a:rPr lang="fi-FI" noProof="0" err="1"/>
              <a:t>Click</a:t>
            </a:r>
            <a:r>
              <a:rPr lang="fi-FI" noProof="0"/>
              <a:t> to </a:t>
            </a:r>
            <a:r>
              <a:rPr lang="fi-FI" noProof="0" err="1"/>
              <a:t>edit</a:t>
            </a:r>
            <a:r>
              <a:rPr lang="fi-FI" noProof="0"/>
              <a:t> Master </a:t>
            </a:r>
            <a:r>
              <a:rPr lang="fi-FI" noProof="0" err="1"/>
              <a:t>title</a:t>
            </a:r>
            <a:r>
              <a:rPr lang="fi-FI" noProof="0"/>
              <a:t> </a:t>
            </a:r>
            <a:r>
              <a:rPr lang="fi-FI" noProof="0" err="1"/>
              <a:t>style</a:t>
            </a:r>
            <a:endParaRPr lang="fi-FI" noProof="0"/>
          </a:p>
        </p:txBody>
      </p:sp>
      <p:pic>
        <p:nvPicPr>
          <p:cNvPr id="3" name="Picture 2" descr="Logo&#10;&#10;Description automatically generated with medium confidence">
            <a:extLst>
              <a:ext uri="{FF2B5EF4-FFF2-40B4-BE49-F238E27FC236}">
                <a16:creationId xmlns:a16="http://schemas.microsoft.com/office/drawing/2014/main" id="{AF6F4678-646C-1C69-BBAA-3D49B17A4B6B}"/>
              </a:ext>
            </a:extLst>
          </p:cNvPr>
          <p:cNvPicPr>
            <a:picLocks noChangeAspect="1"/>
          </p:cNvPicPr>
          <p:nvPr userDrawn="1"/>
        </p:nvPicPr>
        <p:blipFill>
          <a:blip r:embed="rId2">
            <a:alphaModFix/>
          </a:blip>
          <a:stretch>
            <a:fillRect/>
          </a:stretch>
        </p:blipFill>
        <p:spPr>
          <a:xfrm>
            <a:off x="10482246" y="5977574"/>
            <a:ext cx="1624753" cy="798837"/>
          </a:xfrm>
          <a:prstGeom prst="rect">
            <a:avLst/>
          </a:prstGeom>
        </p:spPr>
      </p:pic>
    </p:spTree>
    <p:extLst>
      <p:ext uri="{BB962C8B-B14F-4D97-AF65-F5344CB8AC3E}">
        <p14:creationId xmlns:p14="http://schemas.microsoft.com/office/powerpoint/2010/main" val="252901016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Only" preserve="1">
  <p:cSld name="INTR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BC4B7-37CD-E244-A476-3A80A647D793}"/>
              </a:ext>
            </a:extLst>
          </p:cNvPr>
          <p:cNvSpPr>
            <a:spLocks noGrp="1"/>
          </p:cNvSpPr>
          <p:nvPr>
            <p:ph type="title"/>
          </p:nvPr>
        </p:nvSpPr>
        <p:spPr>
          <a:xfrm>
            <a:off x="838200" y="1589491"/>
            <a:ext cx="10515600" cy="3695431"/>
          </a:xfrm>
          <a:prstGeom prst="rect">
            <a:avLst/>
          </a:prstGeom>
        </p:spPr>
        <p:txBody>
          <a:bodyPr/>
          <a:lstStyle>
            <a:lvl1pPr>
              <a:lnSpc>
                <a:spcPct val="100000"/>
              </a:lnSpc>
              <a:defRPr sz="2800" b="0">
                <a:latin typeface="Georgia" panose="02040502050405020303" pitchFamily="18" charset="0"/>
              </a:defRPr>
            </a:lvl1pPr>
          </a:lstStyle>
          <a:p>
            <a:r>
              <a:rPr lang="fi-FI" noProof="0" err="1"/>
              <a:t>Click</a:t>
            </a:r>
            <a:r>
              <a:rPr lang="fi-FI" noProof="0"/>
              <a:t> to </a:t>
            </a:r>
            <a:r>
              <a:rPr lang="fi-FI" noProof="0" err="1"/>
              <a:t>edit</a:t>
            </a:r>
            <a:r>
              <a:rPr lang="fi-FI" noProof="0"/>
              <a:t> Master </a:t>
            </a:r>
            <a:r>
              <a:rPr lang="fi-FI" noProof="0" err="1"/>
              <a:t>title</a:t>
            </a:r>
            <a:r>
              <a:rPr lang="fi-FI" noProof="0"/>
              <a:t> </a:t>
            </a:r>
            <a:r>
              <a:rPr lang="fi-FI" noProof="0" err="1"/>
              <a:t>style</a:t>
            </a:r>
            <a:endParaRPr lang="fi-FI" noProof="0"/>
          </a:p>
        </p:txBody>
      </p:sp>
      <p:pic>
        <p:nvPicPr>
          <p:cNvPr id="3" name="Picture 2" descr="Logo&#10;&#10;Description automatically generated with medium confidence">
            <a:extLst>
              <a:ext uri="{FF2B5EF4-FFF2-40B4-BE49-F238E27FC236}">
                <a16:creationId xmlns:a16="http://schemas.microsoft.com/office/drawing/2014/main" id="{C7C8EF83-0FBE-109A-D599-9BE577F5213C}"/>
              </a:ext>
            </a:extLst>
          </p:cNvPr>
          <p:cNvPicPr>
            <a:picLocks noChangeAspect="1"/>
          </p:cNvPicPr>
          <p:nvPr userDrawn="1"/>
        </p:nvPicPr>
        <p:blipFill>
          <a:blip r:embed="rId2">
            <a:alphaModFix/>
          </a:blip>
          <a:stretch>
            <a:fillRect/>
          </a:stretch>
        </p:blipFill>
        <p:spPr>
          <a:xfrm>
            <a:off x="10482246" y="5977574"/>
            <a:ext cx="1624753" cy="798837"/>
          </a:xfrm>
          <a:prstGeom prst="rect">
            <a:avLst/>
          </a:prstGeom>
        </p:spPr>
      </p:pic>
    </p:spTree>
    <p:extLst>
      <p:ext uri="{BB962C8B-B14F-4D97-AF65-F5344CB8AC3E}">
        <p14:creationId xmlns:p14="http://schemas.microsoft.com/office/powerpoint/2010/main" val="2904743014"/>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TEKSTI">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BC4B7-37CD-E244-A476-3A80A647D793}"/>
              </a:ext>
            </a:extLst>
          </p:cNvPr>
          <p:cNvSpPr>
            <a:spLocks noGrp="1"/>
          </p:cNvSpPr>
          <p:nvPr>
            <p:ph type="title"/>
          </p:nvPr>
        </p:nvSpPr>
        <p:spPr>
          <a:xfrm>
            <a:off x="838200" y="680498"/>
            <a:ext cx="10515600" cy="781750"/>
          </a:xfrm>
          <a:prstGeom prst="rect">
            <a:avLst/>
          </a:prstGeom>
        </p:spPr>
        <p:txBody>
          <a:bodyPr/>
          <a:lstStyle>
            <a:lvl1pPr>
              <a:lnSpc>
                <a:spcPct val="100000"/>
              </a:lnSpc>
              <a:defRPr sz="3000"/>
            </a:lvl1pPr>
          </a:lstStyle>
          <a:p>
            <a:r>
              <a:rPr lang="fi-FI" noProof="0" err="1"/>
              <a:t>Click</a:t>
            </a:r>
            <a:r>
              <a:rPr lang="fi-FI" noProof="0"/>
              <a:t> to </a:t>
            </a:r>
            <a:r>
              <a:rPr lang="fi-FI" noProof="0" err="1"/>
              <a:t>edit</a:t>
            </a:r>
            <a:r>
              <a:rPr lang="fi-FI" noProof="0"/>
              <a:t> Master </a:t>
            </a:r>
            <a:r>
              <a:rPr lang="fi-FI" noProof="0" err="1"/>
              <a:t>title</a:t>
            </a:r>
            <a:r>
              <a:rPr lang="fi-FI" noProof="0"/>
              <a:t> </a:t>
            </a:r>
            <a:r>
              <a:rPr lang="fi-FI" noProof="0" err="1"/>
              <a:t>style</a:t>
            </a:r>
            <a:endParaRPr lang="fi-FI" noProof="0"/>
          </a:p>
        </p:txBody>
      </p:sp>
      <p:sp>
        <p:nvSpPr>
          <p:cNvPr id="12" name="Text Placeholder 2">
            <a:extLst>
              <a:ext uri="{FF2B5EF4-FFF2-40B4-BE49-F238E27FC236}">
                <a16:creationId xmlns:a16="http://schemas.microsoft.com/office/drawing/2014/main" id="{2399F695-8668-224C-8AFC-D44698FF566F}"/>
              </a:ext>
            </a:extLst>
          </p:cNvPr>
          <p:cNvSpPr>
            <a:spLocks noGrp="1"/>
          </p:cNvSpPr>
          <p:nvPr>
            <p:ph type="body" idx="14"/>
          </p:nvPr>
        </p:nvSpPr>
        <p:spPr>
          <a:xfrm>
            <a:off x="838199" y="2317115"/>
            <a:ext cx="10515600" cy="2800486"/>
          </a:xfrm>
        </p:spPr>
        <p:txBody>
          <a:bodyPr anchor="t"/>
          <a:lstStyle>
            <a:lvl1pPr marL="0" indent="0">
              <a:spcBef>
                <a:spcPts val="0"/>
              </a:spcBef>
              <a:buNone/>
              <a:defRPr sz="2300" b="0" i="0">
                <a:latin typeface="Arial" panose="020B0604020202020204" pitchFamily="34" charset="0"/>
                <a:cs typeface="Arial" panose="020B0604020202020204" pitchFamily="34" charset="0"/>
              </a:defRPr>
            </a:lvl1pPr>
            <a:lvl2pPr marL="457200" indent="0">
              <a:buNone/>
              <a:defRPr sz="2000" b="0"/>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b="0" noProof="0"/>
          </a:p>
          <a:p>
            <a:pPr lvl="2"/>
            <a:endParaRPr lang="fi-FI" b="0" noProof="0"/>
          </a:p>
          <a:p>
            <a:pPr lvl="3"/>
            <a:endParaRPr lang="fi-FI" noProof="0"/>
          </a:p>
        </p:txBody>
      </p:sp>
      <p:sp>
        <p:nvSpPr>
          <p:cNvPr id="14" name="Text Placeholder 2">
            <a:extLst>
              <a:ext uri="{FF2B5EF4-FFF2-40B4-BE49-F238E27FC236}">
                <a16:creationId xmlns:a16="http://schemas.microsoft.com/office/drawing/2014/main" id="{458B2654-D836-4347-9069-004B90A0A553}"/>
              </a:ext>
            </a:extLst>
          </p:cNvPr>
          <p:cNvSpPr>
            <a:spLocks noGrp="1"/>
          </p:cNvSpPr>
          <p:nvPr>
            <p:ph type="body" idx="15"/>
          </p:nvPr>
        </p:nvSpPr>
        <p:spPr>
          <a:xfrm>
            <a:off x="838199" y="1867410"/>
            <a:ext cx="10515600" cy="336550"/>
          </a:xfrm>
        </p:spPr>
        <p:txBody>
          <a:bodyPr anchor="t"/>
          <a:lstStyle>
            <a:lvl1pPr marL="0" indent="0">
              <a:buNone/>
              <a:defRPr sz="2300" b="1" i="0">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p:txBody>
      </p:sp>
      <p:pic>
        <p:nvPicPr>
          <p:cNvPr id="3" name="Picture 2" descr="Logo&#10;&#10;Description automatically generated with medium confidence">
            <a:extLst>
              <a:ext uri="{FF2B5EF4-FFF2-40B4-BE49-F238E27FC236}">
                <a16:creationId xmlns:a16="http://schemas.microsoft.com/office/drawing/2014/main" id="{85451671-4D58-3A7D-F00C-3A8368863B6E}"/>
              </a:ext>
            </a:extLst>
          </p:cNvPr>
          <p:cNvPicPr>
            <a:picLocks noChangeAspect="1"/>
          </p:cNvPicPr>
          <p:nvPr userDrawn="1"/>
        </p:nvPicPr>
        <p:blipFill>
          <a:blip r:embed="rId2">
            <a:alphaModFix/>
          </a:blip>
          <a:stretch>
            <a:fillRect/>
          </a:stretch>
        </p:blipFill>
        <p:spPr>
          <a:xfrm>
            <a:off x="10482246" y="5977574"/>
            <a:ext cx="1624753" cy="798837"/>
          </a:xfrm>
          <a:prstGeom prst="rect">
            <a:avLst/>
          </a:prstGeom>
        </p:spPr>
      </p:pic>
    </p:spTree>
    <p:extLst>
      <p:ext uri="{BB962C8B-B14F-4D97-AF65-F5344CB8AC3E}">
        <p14:creationId xmlns:p14="http://schemas.microsoft.com/office/powerpoint/2010/main" val="136197882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BULLET LIST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BC4B7-37CD-E244-A476-3A80A647D793}"/>
              </a:ext>
            </a:extLst>
          </p:cNvPr>
          <p:cNvSpPr>
            <a:spLocks noGrp="1"/>
          </p:cNvSpPr>
          <p:nvPr>
            <p:ph type="title"/>
          </p:nvPr>
        </p:nvSpPr>
        <p:spPr>
          <a:xfrm>
            <a:off x="838200" y="750836"/>
            <a:ext cx="10515600" cy="781750"/>
          </a:xfrm>
          <a:prstGeom prst="rect">
            <a:avLst/>
          </a:prstGeom>
        </p:spPr>
        <p:txBody>
          <a:bodyPr/>
          <a:lstStyle>
            <a:lvl1pPr>
              <a:lnSpc>
                <a:spcPct val="100000"/>
              </a:lnSpc>
              <a:defRPr sz="3000"/>
            </a:lvl1pPr>
          </a:lstStyle>
          <a:p>
            <a:r>
              <a:rPr lang="fi-FI" noProof="0" err="1"/>
              <a:t>Click</a:t>
            </a:r>
            <a:r>
              <a:rPr lang="fi-FI" noProof="0"/>
              <a:t> to </a:t>
            </a:r>
            <a:r>
              <a:rPr lang="fi-FI" noProof="0" err="1"/>
              <a:t>edit</a:t>
            </a:r>
            <a:r>
              <a:rPr lang="fi-FI" noProof="0"/>
              <a:t> Master </a:t>
            </a:r>
            <a:r>
              <a:rPr lang="fi-FI" noProof="0" err="1"/>
              <a:t>title</a:t>
            </a:r>
            <a:r>
              <a:rPr lang="fi-FI" noProof="0"/>
              <a:t> </a:t>
            </a:r>
            <a:r>
              <a:rPr lang="fi-FI" noProof="0" err="1"/>
              <a:t>style</a:t>
            </a:r>
            <a:endParaRPr lang="fi-FI" noProof="0"/>
          </a:p>
        </p:txBody>
      </p:sp>
      <p:sp>
        <p:nvSpPr>
          <p:cNvPr id="5" name="Text Placeholder 4">
            <a:extLst>
              <a:ext uri="{FF2B5EF4-FFF2-40B4-BE49-F238E27FC236}">
                <a16:creationId xmlns:a16="http://schemas.microsoft.com/office/drawing/2014/main" id="{D025BBE2-965C-4042-BAD8-4FC805621BF7}"/>
              </a:ext>
            </a:extLst>
          </p:cNvPr>
          <p:cNvSpPr>
            <a:spLocks noGrp="1"/>
          </p:cNvSpPr>
          <p:nvPr>
            <p:ph type="body" sz="quarter" idx="11"/>
          </p:nvPr>
        </p:nvSpPr>
        <p:spPr>
          <a:xfrm>
            <a:off x="838200" y="1933819"/>
            <a:ext cx="10515600" cy="2944813"/>
          </a:xfrm>
        </p:spPr>
        <p:txBody>
          <a:bodyPr/>
          <a:lstStyle>
            <a:lvl1pPr>
              <a:defRPr sz="2400"/>
            </a:lvl1pPr>
            <a:lvl2pPr>
              <a:defRPr sz="2000"/>
            </a:lvl2pPr>
            <a:lvl3pPr>
              <a:defRPr sz="1900"/>
            </a:lvl3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r>
              <a:rPr lang="fi-FI" noProof="0"/>
              <a:t>Second </a:t>
            </a:r>
            <a:r>
              <a:rPr lang="fi-FI" noProof="0" err="1"/>
              <a:t>level</a:t>
            </a:r>
            <a:endParaRPr lang="fi-FI" noProof="0"/>
          </a:p>
          <a:p>
            <a:pPr lvl="2"/>
            <a:r>
              <a:rPr lang="fi-FI" noProof="0"/>
              <a:t>Third </a:t>
            </a:r>
            <a:r>
              <a:rPr lang="fi-FI" noProof="0" err="1"/>
              <a:t>level</a:t>
            </a:r>
            <a:endParaRPr lang="fi-FI" noProof="0"/>
          </a:p>
          <a:p>
            <a:pPr lvl="3"/>
            <a:r>
              <a:rPr lang="fi-FI" noProof="0" err="1"/>
              <a:t>Fourth</a:t>
            </a:r>
            <a:r>
              <a:rPr lang="fi-FI" noProof="0"/>
              <a:t> </a:t>
            </a:r>
            <a:r>
              <a:rPr lang="fi-FI" noProof="0" err="1"/>
              <a:t>level</a:t>
            </a:r>
            <a:endParaRPr lang="fi-FI" noProof="0"/>
          </a:p>
          <a:p>
            <a:pPr lvl="4"/>
            <a:r>
              <a:rPr lang="fi-FI" noProof="0" err="1"/>
              <a:t>Fifth</a:t>
            </a:r>
            <a:r>
              <a:rPr lang="fi-FI" noProof="0"/>
              <a:t> </a:t>
            </a:r>
            <a:r>
              <a:rPr lang="fi-FI" noProof="0" err="1"/>
              <a:t>level</a:t>
            </a:r>
            <a:endParaRPr lang="fi-FI" noProof="0"/>
          </a:p>
        </p:txBody>
      </p:sp>
      <p:pic>
        <p:nvPicPr>
          <p:cNvPr id="3" name="Picture 2" descr="Logo&#10;&#10;Description automatically generated with medium confidence">
            <a:extLst>
              <a:ext uri="{FF2B5EF4-FFF2-40B4-BE49-F238E27FC236}">
                <a16:creationId xmlns:a16="http://schemas.microsoft.com/office/drawing/2014/main" id="{C19633FD-AF85-9808-2EEA-BF32295BEEE1}"/>
              </a:ext>
            </a:extLst>
          </p:cNvPr>
          <p:cNvPicPr>
            <a:picLocks noChangeAspect="1"/>
          </p:cNvPicPr>
          <p:nvPr userDrawn="1"/>
        </p:nvPicPr>
        <p:blipFill>
          <a:blip r:embed="rId2">
            <a:alphaModFix/>
          </a:blip>
          <a:stretch>
            <a:fillRect/>
          </a:stretch>
        </p:blipFill>
        <p:spPr>
          <a:xfrm>
            <a:off x="10482246" y="5977574"/>
            <a:ext cx="1624753" cy="798837"/>
          </a:xfrm>
          <a:prstGeom prst="rect">
            <a:avLst/>
          </a:prstGeom>
        </p:spPr>
      </p:pic>
    </p:spTree>
    <p:extLst>
      <p:ext uri="{BB962C8B-B14F-4D97-AF65-F5344CB8AC3E}">
        <p14:creationId xmlns:p14="http://schemas.microsoft.com/office/powerpoint/2010/main" val="364116801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TEKSTI KAKSI KOLUMNIA">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5EE267E-97C1-F248-9AFC-610387D73BAE}"/>
              </a:ext>
            </a:extLst>
          </p:cNvPr>
          <p:cNvSpPr>
            <a:spLocks noGrp="1"/>
          </p:cNvSpPr>
          <p:nvPr>
            <p:ph type="body" idx="1"/>
          </p:nvPr>
        </p:nvSpPr>
        <p:spPr>
          <a:xfrm>
            <a:off x="839788" y="810725"/>
            <a:ext cx="5157787" cy="823912"/>
          </a:xfrm>
        </p:spPr>
        <p:txBody>
          <a:bodyPr anchor="b"/>
          <a:lstStyle>
            <a:lvl1pPr marL="0" indent="0">
              <a:buNone/>
              <a:defRPr sz="3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p:txBody>
      </p:sp>
      <p:sp>
        <p:nvSpPr>
          <p:cNvPr id="5" name="Text Placeholder 4">
            <a:extLst>
              <a:ext uri="{FF2B5EF4-FFF2-40B4-BE49-F238E27FC236}">
                <a16:creationId xmlns:a16="http://schemas.microsoft.com/office/drawing/2014/main" id="{5E47243B-BAA3-D940-A23E-6F1DF1E6D839}"/>
              </a:ext>
            </a:extLst>
          </p:cNvPr>
          <p:cNvSpPr>
            <a:spLocks noGrp="1"/>
          </p:cNvSpPr>
          <p:nvPr>
            <p:ph type="body" sz="quarter" idx="3"/>
          </p:nvPr>
        </p:nvSpPr>
        <p:spPr>
          <a:xfrm>
            <a:off x="6172200" y="810725"/>
            <a:ext cx="5183188" cy="823912"/>
          </a:xfrm>
        </p:spPr>
        <p:txBody>
          <a:bodyPr anchor="b"/>
          <a:lstStyle>
            <a:lvl1pPr marL="0" indent="0">
              <a:buNone/>
              <a:defRPr sz="3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p:txBody>
      </p:sp>
      <p:sp>
        <p:nvSpPr>
          <p:cNvPr id="13" name="Text Placeholder 2">
            <a:extLst>
              <a:ext uri="{FF2B5EF4-FFF2-40B4-BE49-F238E27FC236}">
                <a16:creationId xmlns:a16="http://schemas.microsoft.com/office/drawing/2014/main" id="{76078FF3-7CF2-B747-84A2-136E76FC7CC5}"/>
              </a:ext>
            </a:extLst>
          </p:cNvPr>
          <p:cNvSpPr>
            <a:spLocks noGrp="1"/>
          </p:cNvSpPr>
          <p:nvPr>
            <p:ph type="body" idx="14"/>
          </p:nvPr>
        </p:nvSpPr>
        <p:spPr>
          <a:xfrm>
            <a:off x="838199" y="2129936"/>
            <a:ext cx="5181602" cy="3534125"/>
          </a:xfrm>
        </p:spPr>
        <p:txBody>
          <a:bodyPr anchor="t"/>
          <a:lstStyle>
            <a:lvl1pPr marL="0" indent="0">
              <a:spcBef>
                <a:spcPts val="0"/>
              </a:spcBef>
              <a:buNone/>
              <a:defRPr sz="2300" b="0" i="0">
                <a:latin typeface="Arial" panose="020B0604020202020204" pitchFamily="34" charset="0"/>
                <a:cs typeface="Arial" panose="020B0604020202020204" pitchFamily="34" charset="0"/>
              </a:defRPr>
            </a:lvl1pPr>
            <a:lvl2pPr marL="457200" indent="0">
              <a:buNone/>
              <a:defRPr sz="2000" b="0"/>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b="0" noProof="0"/>
          </a:p>
          <a:p>
            <a:pPr lvl="2"/>
            <a:endParaRPr lang="fi-FI" noProof="0"/>
          </a:p>
        </p:txBody>
      </p:sp>
      <p:sp>
        <p:nvSpPr>
          <p:cNvPr id="14" name="Text Placeholder 2">
            <a:extLst>
              <a:ext uri="{FF2B5EF4-FFF2-40B4-BE49-F238E27FC236}">
                <a16:creationId xmlns:a16="http://schemas.microsoft.com/office/drawing/2014/main" id="{85D56223-2B0B-BF47-A473-46887AC2D849}"/>
              </a:ext>
            </a:extLst>
          </p:cNvPr>
          <p:cNvSpPr>
            <a:spLocks noGrp="1"/>
          </p:cNvSpPr>
          <p:nvPr>
            <p:ph type="body" idx="15"/>
          </p:nvPr>
        </p:nvSpPr>
        <p:spPr>
          <a:xfrm>
            <a:off x="6189688" y="2129936"/>
            <a:ext cx="5181602" cy="3534125"/>
          </a:xfrm>
        </p:spPr>
        <p:txBody>
          <a:bodyPr anchor="t"/>
          <a:lstStyle>
            <a:lvl1pPr marL="0" indent="0">
              <a:spcBef>
                <a:spcPts val="0"/>
              </a:spcBef>
              <a:buNone/>
              <a:defRPr sz="2300" b="0" i="0">
                <a:latin typeface="Arial" panose="020B0604020202020204" pitchFamily="34" charset="0"/>
                <a:cs typeface="Arial" panose="020B0604020202020204" pitchFamily="34" charset="0"/>
              </a:defRPr>
            </a:lvl1pPr>
            <a:lvl2pPr marL="457200" indent="0">
              <a:buNone/>
              <a:defRPr sz="2000" b="0"/>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pic>
        <p:nvPicPr>
          <p:cNvPr id="2" name="Picture 1" descr="Logo&#10;&#10;Description automatically generated with medium confidence">
            <a:extLst>
              <a:ext uri="{FF2B5EF4-FFF2-40B4-BE49-F238E27FC236}">
                <a16:creationId xmlns:a16="http://schemas.microsoft.com/office/drawing/2014/main" id="{115DF404-582B-EFDE-5577-E0585670D0C2}"/>
              </a:ext>
            </a:extLst>
          </p:cNvPr>
          <p:cNvPicPr>
            <a:picLocks noChangeAspect="1"/>
          </p:cNvPicPr>
          <p:nvPr userDrawn="1"/>
        </p:nvPicPr>
        <p:blipFill>
          <a:blip r:embed="rId2">
            <a:alphaModFix/>
          </a:blip>
          <a:stretch>
            <a:fillRect/>
          </a:stretch>
        </p:blipFill>
        <p:spPr>
          <a:xfrm>
            <a:off x="10482246" y="5977574"/>
            <a:ext cx="1624753" cy="798837"/>
          </a:xfrm>
          <a:prstGeom prst="rect">
            <a:avLst/>
          </a:prstGeom>
        </p:spPr>
      </p:pic>
    </p:spTree>
    <p:extLst>
      <p:ext uri="{BB962C8B-B14F-4D97-AF65-F5344CB8AC3E}">
        <p14:creationId xmlns:p14="http://schemas.microsoft.com/office/powerpoint/2010/main" val="23367036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BULLET LISTA KAKSI KOLUMNIA">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5EE267E-97C1-F248-9AFC-610387D73BAE}"/>
              </a:ext>
            </a:extLst>
          </p:cNvPr>
          <p:cNvSpPr>
            <a:spLocks noGrp="1"/>
          </p:cNvSpPr>
          <p:nvPr>
            <p:ph type="body" idx="1"/>
          </p:nvPr>
        </p:nvSpPr>
        <p:spPr>
          <a:xfrm>
            <a:off x="839788" y="857618"/>
            <a:ext cx="5157787" cy="823912"/>
          </a:xfrm>
        </p:spPr>
        <p:txBody>
          <a:bodyPr anchor="b"/>
          <a:lstStyle>
            <a:lvl1pPr marL="0" indent="0">
              <a:buNone/>
              <a:defRPr sz="3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p:txBody>
      </p:sp>
      <p:sp>
        <p:nvSpPr>
          <p:cNvPr id="5" name="Text Placeholder 4">
            <a:extLst>
              <a:ext uri="{FF2B5EF4-FFF2-40B4-BE49-F238E27FC236}">
                <a16:creationId xmlns:a16="http://schemas.microsoft.com/office/drawing/2014/main" id="{5E47243B-BAA3-D940-A23E-6F1DF1E6D839}"/>
              </a:ext>
            </a:extLst>
          </p:cNvPr>
          <p:cNvSpPr>
            <a:spLocks noGrp="1"/>
          </p:cNvSpPr>
          <p:nvPr>
            <p:ph type="body" sz="quarter" idx="3"/>
          </p:nvPr>
        </p:nvSpPr>
        <p:spPr>
          <a:xfrm>
            <a:off x="6172200" y="857618"/>
            <a:ext cx="5183188" cy="823912"/>
          </a:xfrm>
        </p:spPr>
        <p:txBody>
          <a:bodyPr anchor="b"/>
          <a:lstStyle>
            <a:lvl1pPr marL="0" indent="0">
              <a:buNone/>
              <a:defRPr sz="3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p:txBody>
      </p:sp>
      <p:sp>
        <p:nvSpPr>
          <p:cNvPr id="7" name="Text Placeholder 4">
            <a:extLst>
              <a:ext uri="{FF2B5EF4-FFF2-40B4-BE49-F238E27FC236}">
                <a16:creationId xmlns:a16="http://schemas.microsoft.com/office/drawing/2014/main" id="{FD694F22-1DF2-BA4B-86A9-3FCCF15BE1A4}"/>
              </a:ext>
            </a:extLst>
          </p:cNvPr>
          <p:cNvSpPr>
            <a:spLocks noGrp="1"/>
          </p:cNvSpPr>
          <p:nvPr>
            <p:ph type="body" sz="quarter" idx="11"/>
          </p:nvPr>
        </p:nvSpPr>
        <p:spPr>
          <a:xfrm>
            <a:off x="838200" y="2176829"/>
            <a:ext cx="5157787" cy="3534125"/>
          </a:xfrm>
        </p:spPr>
        <p:txBody>
          <a:bodyPr/>
          <a:lstStyle>
            <a:lvl1pPr>
              <a:defRPr sz="2400"/>
            </a:lvl1pPr>
            <a:lvl2pPr>
              <a:defRPr sz="2000"/>
            </a:lvl2pPr>
            <a:lvl3pPr>
              <a:defRPr sz="1900"/>
            </a:lvl3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r>
              <a:rPr lang="fi-FI" noProof="0"/>
              <a:t>Second </a:t>
            </a:r>
            <a:r>
              <a:rPr lang="fi-FI" noProof="0" err="1"/>
              <a:t>level</a:t>
            </a:r>
            <a:endParaRPr lang="fi-FI" noProof="0"/>
          </a:p>
          <a:p>
            <a:pPr lvl="2"/>
            <a:r>
              <a:rPr lang="fi-FI" noProof="0"/>
              <a:t>Third </a:t>
            </a:r>
            <a:r>
              <a:rPr lang="fi-FI" noProof="0" err="1"/>
              <a:t>level</a:t>
            </a:r>
            <a:endParaRPr lang="fi-FI" noProof="0"/>
          </a:p>
          <a:p>
            <a:pPr lvl="3"/>
            <a:r>
              <a:rPr lang="fi-FI" noProof="0" err="1"/>
              <a:t>Fourth</a:t>
            </a:r>
            <a:r>
              <a:rPr lang="fi-FI" noProof="0"/>
              <a:t> </a:t>
            </a:r>
            <a:r>
              <a:rPr lang="fi-FI" noProof="0" err="1"/>
              <a:t>level</a:t>
            </a:r>
            <a:endParaRPr lang="fi-FI" noProof="0"/>
          </a:p>
          <a:p>
            <a:pPr lvl="4"/>
            <a:r>
              <a:rPr lang="fi-FI" noProof="0" err="1"/>
              <a:t>Fifth</a:t>
            </a:r>
            <a:r>
              <a:rPr lang="fi-FI" noProof="0"/>
              <a:t> </a:t>
            </a:r>
            <a:r>
              <a:rPr lang="fi-FI" noProof="0" err="1"/>
              <a:t>level</a:t>
            </a:r>
            <a:endParaRPr lang="fi-FI" noProof="0"/>
          </a:p>
        </p:txBody>
      </p:sp>
      <p:sp>
        <p:nvSpPr>
          <p:cNvPr id="8" name="Text Placeholder 4">
            <a:extLst>
              <a:ext uri="{FF2B5EF4-FFF2-40B4-BE49-F238E27FC236}">
                <a16:creationId xmlns:a16="http://schemas.microsoft.com/office/drawing/2014/main" id="{05A15A47-6782-C54A-93D2-C9A076009960}"/>
              </a:ext>
            </a:extLst>
          </p:cNvPr>
          <p:cNvSpPr>
            <a:spLocks noGrp="1"/>
          </p:cNvSpPr>
          <p:nvPr>
            <p:ph type="body" sz="quarter" idx="16"/>
          </p:nvPr>
        </p:nvSpPr>
        <p:spPr>
          <a:xfrm>
            <a:off x="6172993" y="2176829"/>
            <a:ext cx="5181601" cy="3534125"/>
          </a:xfrm>
        </p:spPr>
        <p:txBody>
          <a:bodyPr/>
          <a:lstStyle>
            <a:lvl1pPr>
              <a:defRPr sz="2400"/>
            </a:lvl1pPr>
            <a:lvl2pPr>
              <a:defRPr sz="2000"/>
            </a:lvl2pPr>
            <a:lvl3pPr>
              <a:defRPr sz="1900"/>
            </a:lvl3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r>
              <a:rPr lang="fi-FI" noProof="0"/>
              <a:t>Second </a:t>
            </a:r>
            <a:r>
              <a:rPr lang="fi-FI" noProof="0" err="1"/>
              <a:t>level</a:t>
            </a:r>
            <a:endParaRPr lang="fi-FI" noProof="0"/>
          </a:p>
          <a:p>
            <a:pPr lvl="2"/>
            <a:r>
              <a:rPr lang="fi-FI" noProof="0"/>
              <a:t>Third </a:t>
            </a:r>
            <a:r>
              <a:rPr lang="fi-FI" noProof="0" err="1"/>
              <a:t>level</a:t>
            </a:r>
            <a:endParaRPr lang="fi-FI" noProof="0"/>
          </a:p>
          <a:p>
            <a:pPr lvl="3"/>
            <a:r>
              <a:rPr lang="fi-FI" noProof="0" err="1"/>
              <a:t>Fourth</a:t>
            </a:r>
            <a:r>
              <a:rPr lang="fi-FI" noProof="0"/>
              <a:t> </a:t>
            </a:r>
            <a:r>
              <a:rPr lang="fi-FI" noProof="0" err="1"/>
              <a:t>level</a:t>
            </a:r>
            <a:endParaRPr lang="fi-FI" noProof="0"/>
          </a:p>
          <a:p>
            <a:pPr lvl="4"/>
            <a:r>
              <a:rPr lang="fi-FI" noProof="0" err="1"/>
              <a:t>Fifth</a:t>
            </a:r>
            <a:r>
              <a:rPr lang="fi-FI" noProof="0"/>
              <a:t> </a:t>
            </a:r>
            <a:r>
              <a:rPr lang="fi-FI" noProof="0" err="1"/>
              <a:t>level</a:t>
            </a:r>
            <a:endParaRPr lang="fi-FI" noProof="0"/>
          </a:p>
        </p:txBody>
      </p:sp>
      <p:pic>
        <p:nvPicPr>
          <p:cNvPr id="2" name="Picture 1" descr="Logo&#10;&#10;Description automatically generated with medium confidence">
            <a:extLst>
              <a:ext uri="{FF2B5EF4-FFF2-40B4-BE49-F238E27FC236}">
                <a16:creationId xmlns:a16="http://schemas.microsoft.com/office/drawing/2014/main" id="{0FEFA066-BDA3-359C-9E05-1AF6714A5EA1}"/>
              </a:ext>
            </a:extLst>
          </p:cNvPr>
          <p:cNvPicPr>
            <a:picLocks noChangeAspect="1"/>
          </p:cNvPicPr>
          <p:nvPr userDrawn="1"/>
        </p:nvPicPr>
        <p:blipFill>
          <a:blip r:embed="rId2">
            <a:alphaModFix/>
          </a:blip>
          <a:stretch>
            <a:fillRect/>
          </a:stretch>
        </p:blipFill>
        <p:spPr>
          <a:xfrm>
            <a:off x="10482246" y="5977574"/>
            <a:ext cx="1624753" cy="798837"/>
          </a:xfrm>
          <a:prstGeom prst="rect">
            <a:avLst/>
          </a:prstGeom>
        </p:spPr>
      </p:pic>
    </p:spTree>
    <p:extLst>
      <p:ext uri="{BB962C8B-B14F-4D97-AF65-F5344CB8AC3E}">
        <p14:creationId xmlns:p14="http://schemas.microsoft.com/office/powerpoint/2010/main" val="154206293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BULLET LISTA JA KUVA">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5EE267E-97C1-F248-9AFC-610387D73BAE}"/>
              </a:ext>
            </a:extLst>
          </p:cNvPr>
          <p:cNvSpPr>
            <a:spLocks noGrp="1"/>
          </p:cNvSpPr>
          <p:nvPr>
            <p:ph type="body" idx="1"/>
          </p:nvPr>
        </p:nvSpPr>
        <p:spPr>
          <a:xfrm>
            <a:off x="839788" y="763489"/>
            <a:ext cx="5157787" cy="823912"/>
          </a:xfrm>
        </p:spPr>
        <p:txBody>
          <a:bodyPr anchor="b"/>
          <a:lstStyle>
            <a:lvl1pPr marL="0" indent="0">
              <a:buNone/>
              <a:defRPr sz="3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p:txBody>
      </p:sp>
      <p:sp>
        <p:nvSpPr>
          <p:cNvPr id="7" name="Text Placeholder 4">
            <a:extLst>
              <a:ext uri="{FF2B5EF4-FFF2-40B4-BE49-F238E27FC236}">
                <a16:creationId xmlns:a16="http://schemas.microsoft.com/office/drawing/2014/main" id="{FD694F22-1DF2-BA4B-86A9-3FCCF15BE1A4}"/>
              </a:ext>
            </a:extLst>
          </p:cNvPr>
          <p:cNvSpPr>
            <a:spLocks noGrp="1"/>
          </p:cNvSpPr>
          <p:nvPr>
            <p:ph type="body" sz="quarter" idx="11"/>
          </p:nvPr>
        </p:nvSpPr>
        <p:spPr>
          <a:xfrm>
            <a:off x="838200" y="2082700"/>
            <a:ext cx="5157787" cy="3534125"/>
          </a:xfrm>
        </p:spPr>
        <p:txBody>
          <a:bodyPr/>
          <a:lstStyle>
            <a:lvl1pPr>
              <a:defRPr sz="2400"/>
            </a:lvl1pPr>
            <a:lvl2pPr>
              <a:defRPr sz="2000"/>
            </a:lvl2pPr>
            <a:lvl3pPr>
              <a:defRPr sz="1900"/>
            </a:lvl3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r>
              <a:rPr lang="fi-FI" noProof="0"/>
              <a:t>Second </a:t>
            </a:r>
            <a:r>
              <a:rPr lang="fi-FI" noProof="0" err="1"/>
              <a:t>level</a:t>
            </a:r>
            <a:endParaRPr lang="fi-FI" noProof="0"/>
          </a:p>
          <a:p>
            <a:pPr lvl="2"/>
            <a:r>
              <a:rPr lang="fi-FI" noProof="0"/>
              <a:t>Third </a:t>
            </a:r>
            <a:r>
              <a:rPr lang="fi-FI" noProof="0" err="1"/>
              <a:t>level</a:t>
            </a:r>
            <a:endParaRPr lang="fi-FI" noProof="0"/>
          </a:p>
          <a:p>
            <a:pPr lvl="3"/>
            <a:r>
              <a:rPr lang="fi-FI" noProof="0" err="1"/>
              <a:t>Fourth</a:t>
            </a:r>
            <a:r>
              <a:rPr lang="fi-FI" noProof="0"/>
              <a:t> </a:t>
            </a:r>
            <a:r>
              <a:rPr lang="fi-FI" noProof="0" err="1"/>
              <a:t>level</a:t>
            </a:r>
            <a:endParaRPr lang="fi-FI" noProof="0"/>
          </a:p>
          <a:p>
            <a:pPr lvl="4"/>
            <a:r>
              <a:rPr lang="fi-FI" noProof="0" err="1"/>
              <a:t>Fifth</a:t>
            </a:r>
            <a:r>
              <a:rPr lang="fi-FI" noProof="0"/>
              <a:t> </a:t>
            </a:r>
            <a:r>
              <a:rPr lang="fi-FI" noProof="0" err="1"/>
              <a:t>level</a:t>
            </a:r>
            <a:endParaRPr lang="fi-FI" noProof="0"/>
          </a:p>
        </p:txBody>
      </p:sp>
      <p:sp>
        <p:nvSpPr>
          <p:cNvPr id="4" name="Picture Placeholder 3">
            <a:extLst>
              <a:ext uri="{FF2B5EF4-FFF2-40B4-BE49-F238E27FC236}">
                <a16:creationId xmlns:a16="http://schemas.microsoft.com/office/drawing/2014/main" id="{E3FD0F4A-62D2-D935-BC88-590E264F576D}"/>
              </a:ext>
            </a:extLst>
          </p:cNvPr>
          <p:cNvSpPr>
            <a:spLocks noGrp="1"/>
          </p:cNvSpPr>
          <p:nvPr>
            <p:ph type="pic" sz="quarter" idx="12"/>
          </p:nvPr>
        </p:nvSpPr>
        <p:spPr>
          <a:xfrm>
            <a:off x="6265863" y="763121"/>
            <a:ext cx="5083175" cy="4852988"/>
          </a:xfrm>
        </p:spPr>
        <p:txBody>
          <a:bodyPr/>
          <a:lstStyle/>
          <a:p>
            <a:endParaRPr lang="fi-FI"/>
          </a:p>
        </p:txBody>
      </p:sp>
      <p:pic>
        <p:nvPicPr>
          <p:cNvPr id="2" name="Picture 1" descr="Logo&#10;&#10;Description automatically generated with medium confidence">
            <a:extLst>
              <a:ext uri="{FF2B5EF4-FFF2-40B4-BE49-F238E27FC236}">
                <a16:creationId xmlns:a16="http://schemas.microsoft.com/office/drawing/2014/main" id="{EEB98A11-6551-5FD2-F51D-D5C48908116D}"/>
              </a:ext>
            </a:extLst>
          </p:cNvPr>
          <p:cNvPicPr>
            <a:picLocks noChangeAspect="1"/>
          </p:cNvPicPr>
          <p:nvPr userDrawn="1"/>
        </p:nvPicPr>
        <p:blipFill>
          <a:blip r:embed="rId2">
            <a:alphaModFix/>
          </a:blip>
          <a:stretch>
            <a:fillRect/>
          </a:stretch>
        </p:blipFill>
        <p:spPr>
          <a:xfrm>
            <a:off x="10482246" y="5977574"/>
            <a:ext cx="1624753" cy="798837"/>
          </a:xfrm>
          <a:prstGeom prst="rect">
            <a:avLst/>
          </a:prstGeom>
        </p:spPr>
      </p:pic>
    </p:spTree>
    <p:extLst>
      <p:ext uri="{BB962C8B-B14F-4D97-AF65-F5344CB8AC3E}">
        <p14:creationId xmlns:p14="http://schemas.microsoft.com/office/powerpoint/2010/main" val="322417310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KOLMIJAKO">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1842C13-CE2E-A64A-9716-170794CB4172}"/>
              </a:ext>
            </a:extLst>
          </p:cNvPr>
          <p:cNvSpPr/>
          <p:nvPr userDrawn="1"/>
        </p:nvSpPr>
        <p:spPr>
          <a:xfrm>
            <a:off x="0" y="1430214"/>
            <a:ext cx="4068792" cy="54277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8" name="Rectangle 7">
            <a:extLst>
              <a:ext uri="{FF2B5EF4-FFF2-40B4-BE49-F238E27FC236}">
                <a16:creationId xmlns:a16="http://schemas.microsoft.com/office/drawing/2014/main" id="{8DC9842C-3555-7E45-9644-0950E85E0A2A}"/>
              </a:ext>
            </a:extLst>
          </p:cNvPr>
          <p:cNvSpPr/>
          <p:nvPr userDrawn="1"/>
        </p:nvSpPr>
        <p:spPr>
          <a:xfrm>
            <a:off x="4068792" y="1430215"/>
            <a:ext cx="4068792" cy="54277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9" name="Rectangle 8">
            <a:extLst>
              <a:ext uri="{FF2B5EF4-FFF2-40B4-BE49-F238E27FC236}">
                <a16:creationId xmlns:a16="http://schemas.microsoft.com/office/drawing/2014/main" id="{7650466E-BA06-BF44-A0C7-DD2604FD37F8}"/>
              </a:ext>
            </a:extLst>
          </p:cNvPr>
          <p:cNvSpPr/>
          <p:nvPr userDrawn="1"/>
        </p:nvSpPr>
        <p:spPr>
          <a:xfrm>
            <a:off x="8123208" y="1430214"/>
            <a:ext cx="4068792" cy="542778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10" name="Title 1">
            <a:extLst>
              <a:ext uri="{FF2B5EF4-FFF2-40B4-BE49-F238E27FC236}">
                <a16:creationId xmlns:a16="http://schemas.microsoft.com/office/drawing/2014/main" id="{8201F7B3-E497-3049-89EB-99DA34C1966B}"/>
              </a:ext>
            </a:extLst>
          </p:cNvPr>
          <p:cNvSpPr>
            <a:spLocks noGrp="1"/>
          </p:cNvSpPr>
          <p:nvPr>
            <p:ph type="title"/>
          </p:nvPr>
        </p:nvSpPr>
        <p:spPr>
          <a:xfrm>
            <a:off x="266700" y="429917"/>
            <a:ext cx="10515600" cy="781750"/>
          </a:xfrm>
          <a:prstGeom prst="rect">
            <a:avLst/>
          </a:prstGeom>
        </p:spPr>
        <p:txBody>
          <a:bodyPr/>
          <a:lstStyle>
            <a:lvl1pPr>
              <a:defRPr sz="3000"/>
            </a:lvl1pPr>
          </a:lstStyle>
          <a:p>
            <a:r>
              <a:rPr lang="fi-FI" noProof="0" err="1"/>
              <a:t>Click</a:t>
            </a:r>
            <a:r>
              <a:rPr lang="fi-FI" noProof="0"/>
              <a:t> to </a:t>
            </a:r>
            <a:r>
              <a:rPr lang="fi-FI" noProof="0" err="1"/>
              <a:t>edit</a:t>
            </a:r>
            <a:r>
              <a:rPr lang="fi-FI" noProof="0"/>
              <a:t> Master </a:t>
            </a:r>
            <a:r>
              <a:rPr lang="fi-FI" noProof="0" err="1"/>
              <a:t>title</a:t>
            </a:r>
            <a:r>
              <a:rPr lang="fi-FI" noProof="0"/>
              <a:t> </a:t>
            </a:r>
            <a:r>
              <a:rPr lang="fi-FI" noProof="0" err="1"/>
              <a:t>style</a:t>
            </a:r>
            <a:endParaRPr lang="fi-FI" noProof="0"/>
          </a:p>
        </p:txBody>
      </p:sp>
      <p:sp>
        <p:nvSpPr>
          <p:cNvPr id="11" name="Text Placeholder 2">
            <a:extLst>
              <a:ext uri="{FF2B5EF4-FFF2-40B4-BE49-F238E27FC236}">
                <a16:creationId xmlns:a16="http://schemas.microsoft.com/office/drawing/2014/main" id="{800C0C4A-6664-F44A-825B-15E820DCE69D}"/>
              </a:ext>
            </a:extLst>
          </p:cNvPr>
          <p:cNvSpPr>
            <a:spLocks noGrp="1"/>
          </p:cNvSpPr>
          <p:nvPr>
            <p:ph type="body" idx="1"/>
          </p:nvPr>
        </p:nvSpPr>
        <p:spPr>
          <a:xfrm>
            <a:off x="266700" y="1653101"/>
            <a:ext cx="3562350" cy="823912"/>
          </a:xfrm>
        </p:spPr>
        <p:txBody>
          <a:bodyPr anchor="b"/>
          <a:lstStyle>
            <a:lvl1pPr marL="0" indent="0">
              <a:buNone/>
              <a:defRPr sz="25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p:txBody>
      </p:sp>
      <p:sp>
        <p:nvSpPr>
          <p:cNvPr id="13" name="Text Placeholder 2">
            <a:extLst>
              <a:ext uri="{FF2B5EF4-FFF2-40B4-BE49-F238E27FC236}">
                <a16:creationId xmlns:a16="http://schemas.microsoft.com/office/drawing/2014/main" id="{7C170BD7-4792-AB4E-BA25-33FFD4081082}"/>
              </a:ext>
            </a:extLst>
          </p:cNvPr>
          <p:cNvSpPr>
            <a:spLocks noGrp="1"/>
          </p:cNvSpPr>
          <p:nvPr>
            <p:ph type="body" idx="10"/>
          </p:nvPr>
        </p:nvSpPr>
        <p:spPr>
          <a:xfrm>
            <a:off x="266701" y="2681800"/>
            <a:ext cx="3562350" cy="3890449"/>
          </a:xfrm>
        </p:spPr>
        <p:txBody>
          <a:bodyPr anchor="t"/>
          <a:lstStyle>
            <a:lvl1pPr marL="0" indent="0">
              <a:spcBef>
                <a:spcPts val="0"/>
              </a:spcBef>
              <a:buFont typeface="Arial" panose="020B0604020202020204" pitchFamily="34" charset="0"/>
              <a:buNone/>
              <a:defRPr sz="2300" b="0" i="0">
                <a:latin typeface="Georgia" panose="02040502050405020303" pitchFamily="18" charset="0"/>
              </a:defRPr>
            </a:lvl1pPr>
            <a:lvl2pPr marL="457200" indent="0">
              <a:buFont typeface="Arial" panose="020B0604020202020204" pitchFamily="34" charset="0"/>
              <a:buNone/>
              <a:defRPr sz="2300" b="0" i="0">
                <a:latin typeface="Georgia" panose="02040502050405020303" pitchFamily="18" charset="0"/>
              </a:defRPr>
            </a:lvl2pPr>
            <a:lvl3pPr marL="914400" indent="0">
              <a:buNone/>
              <a:defRPr sz="2300" b="0">
                <a:latin typeface="Georgia" panose="02040502050405020303" pitchFamily="18" charset="0"/>
              </a:defRPr>
            </a:lvl3pPr>
            <a:lvl4pPr marL="1371600" indent="0">
              <a:buNone/>
              <a:defRPr sz="2300" b="0">
                <a:latin typeface="Georgia" panose="02040502050405020303" pitchFamily="18" charset="0"/>
              </a:defRPr>
            </a:lvl4pPr>
            <a:lvl5pPr marL="1828800" indent="0">
              <a:buNone/>
              <a:defRPr sz="2300" b="0">
                <a:latin typeface="Georgia" panose="02040502050405020303" pitchFamily="18" charset="0"/>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a:t>Click to edit Master text styles</a:t>
            </a:r>
          </a:p>
          <a:p>
            <a:pPr lvl="1"/>
            <a:r>
              <a:rPr lang="fi-FI" noProof="0"/>
              <a:t>Second level</a:t>
            </a:r>
          </a:p>
          <a:p>
            <a:pPr lvl="2"/>
            <a:r>
              <a:rPr lang="fi-FI" noProof="0"/>
              <a:t>Third level</a:t>
            </a:r>
          </a:p>
          <a:p>
            <a:pPr lvl="3"/>
            <a:r>
              <a:rPr lang="fi-FI" noProof="0"/>
              <a:t>Fourth level</a:t>
            </a:r>
          </a:p>
          <a:p>
            <a:pPr lvl="4"/>
            <a:r>
              <a:rPr lang="fi-FI" noProof="0"/>
              <a:t>Fifth level</a:t>
            </a:r>
          </a:p>
          <a:p>
            <a:pPr lvl="0"/>
            <a:endParaRPr lang="fi-FI" noProof="0"/>
          </a:p>
          <a:p>
            <a:pPr lvl="1"/>
            <a:endParaRPr lang="fi-FI" noProof="0"/>
          </a:p>
          <a:p>
            <a:pPr lvl="2"/>
            <a:r>
              <a:rPr lang="fi-FI" noProof="0"/>
              <a:t>	</a:t>
            </a:r>
          </a:p>
          <a:p>
            <a:pPr lvl="1"/>
            <a:r>
              <a:rPr lang="fi-FI" noProof="0"/>
              <a:t>		</a:t>
            </a:r>
          </a:p>
        </p:txBody>
      </p:sp>
      <p:sp>
        <p:nvSpPr>
          <p:cNvPr id="14" name="Text Placeholder 2">
            <a:extLst>
              <a:ext uri="{FF2B5EF4-FFF2-40B4-BE49-F238E27FC236}">
                <a16:creationId xmlns:a16="http://schemas.microsoft.com/office/drawing/2014/main" id="{ABA4081A-9EBF-214E-887F-4F3D6CBC04D7}"/>
              </a:ext>
            </a:extLst>
          </p:cNvPr>
          <p:cNvSpPr>
            <a:spLocks noGrp="1"/>
          </p:cNvSpPr>
          <p:nvPr>
            <p:ph type="body" idx="11"/>
          </p:nvPr>
        </p:nvSpPr>
        <p:spPr>
          <a:xfrm>
            <a:off x="4267200" y="1653101"/>
            <a:ext cx="3562350" cy="823912"/>
          </a:xfrm>
        </p:spPr>
        <p:txBody>
          <a:bodyPr anchor="b"/>
          <a:lstStyle>
            <a:lvl1pPr marL="0" indent="0">
              <a:buNone/>
              <a:defRPr sz="25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p:txBody>
      </p:sp>
      <p:sp>
        <p:nvSpPr>
          <p:cNvPr id="15" name="Text Placeholder 2">
            <a:extLst>
              <a:ext uri="{FF2B5EF4-FFF2-40B4-BE49-F238E27FC236}">
                <a16:creationId xmlns:a16="http://schemas.microsoft.com/office/drawing/2014/main" id="{BAF164FC-7E76-C94C-8284-BB996EB9F5CE}"/>
              </a:ext>
            </a:extLst>
          </p:cNvPr>
          <p:cNvSpPr>
            <a:spLocks noGrp="1"/>
          </p:cNvSpPr>
          <p:nvPr>
            <p:ph type="body" idx="12"/>
          </p:nvPr>
        </p:nvSpPr>
        <p:spPr>
          <a:xfrm>
            <a:off x="4267201" y="2681800"/>
            <a:ext cx="3562350" cy="3890449"/>
          </a:xfrm>
        </p:spPr>
        <p:txBody>
          <a:bodyPr anchor="t"/>
          <a:lstStyle>
            <a:lvl1pPr marL="0" indent="0">
              <a:spcBef>
                <a:spcPts val="0"/>
              </a:spcBef>
              <a:buNone/>
              <a:defRPr sz="2300" b="0" i="0">
                <a:latin typeface="Georgia" panose="02040502050405020303" pitchFamily="18" charset="0"/>
              </a:defRPr>
            </a:lvl1pPr>
            <a:lvl2pPr marL="457200" indent="0">
              <a:buNone/>
              <a:defRPr sz="2300" b="0" i="0">
                <a:latin typeface="Georgia" panose="02040502050405020303" pitchFamily="18" charset="0"/>
              </a:defRPr>
            </a:lvl2pPr>
            <a:lvl3pPr marL="914400" indent="0">
              <a:buNone/>
              <a:defRPr sz="2300" b="0">
                <a:latin typeface="Georgia" panose="02040502050405020303" pitchFamily="18" charset="0"/>
              </a:defRPr>
            </a:lvl3pPr>
            <a:lvl4pPr marL="1371600" indent="0">
              <a:buNone/>
              <a:defRPr sz="2300" b="0">
                <a:latin typeface="Georgia" panose="02040502050405020303" pitchFamily="18" charset="0"/>
              </a:defRPr>
            </a:lvl4pPr>
            <a:lvl5pPr marL="1828800" indent="0">
              <a:buNone/>
              <a:defRPr sz="2300" b="0">
                <a:latin typeface="Georgia" panose="02040502050405020303" pitchFamily="18" charset="0"/>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a:t>Click to edit Master text styles</a:t>
            </a:r>
          </a:p>
          <a:p>
            <a:pPr lvl="1"/>
            <a:r>
              <a:rPr lang="fi-FI" noProof="0"/>
              <a:t>Second level</a:t>
            </a:r>
          </a:p>
          <a:p>
            <a:pPr lvl="2"/>
            <a:r>
              <a:rPr lang="fi-FI" noProof="0"/>
              <a:t>Third level</a:t>
            </a:r>
          </a:p>
          <a:p>
            <a:pPr lvl="3"/>
            <a:r>
              <a:rPr lang="fi-FI" noProof="0"/>
              <a:t>Fourth level</a:t>
            </a:r>
          </a:p>
          <a:p>
            <a:pPr lvl="4"/>
            <a:r>
              <a:rPr lang="fi-FI" noProof="0"/>
              <a:t>Fifth level</a:t>
            </a:r>
          </a:p>
          <a:p>
            <a:pPr lvl="0"/>
            <a:endParaRPr lang="fi-FI" noProof="0"/>
          </a:p>
          <a:p>
            <a:pPr lvl="1"/>
            <a:endParaRPr lang="fi-FI" noProof="0"/>
          </a:p>
        </p:txBody>
      </p:sp>
      <p:sp>
        <p:nvSpPr>
          <p:cNvPr id="16" name="Text Placeholder 2">
            <a:extLst>
              <a:ext uri="{FF2B5EF4-FFF2-40B4-BE49-F238E27FC236}">
                <a16:creationId xmlns:a16="http://schemas.microsoft.com/office/drawing/2014/main" id="{C5EFE7FF-BFC1-754C-A2F8-6DE833B6B70C}"/>
              </a:ext>
            </a:extLst>
          </p:cNvPr>
          <p:cNvSpPr>
            <a:spLocks noGrp="1"/>
          </p:cNvSpPr>
          <p:nvPr>
            <p:ph type="body" idx="13"/>
          </p:nvPr>
        </p:nvSpPr>
        <p:spPr>
          <a:xfrm>
            <a:off x="8343900" y="1653101"/>
            <a:ext cx="3562350" cy="823912"/>
          </a:xfrm>
        </p:spPr>
        <p:txBody>
          <a:bodyPr anchor="b"/>
          <a:lstStyle>
            <a:lvl1pPr marL="0" indent="0">
              <a:buNone/>
              <a:defRPr sz="25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8343901" y="2681800"/>
            <a:ext cx="3562350" cy="3890449"/>
          </a:xfrm>
        </p:spPr>
        <p:txBody>
          <a:bodyPr anchor="t"/>
          <a:lstStyle>
            <a:lvl1pPr marL="0" indent="0">
              <a:spcBef>
                <a:spcPts val="0"/>
              </a:spcBef>
              <a:buNone/>
              <a:defRPr sz="2300" b="0" i="0">
                <a:solidFill>
                  <a:schemeClr val="bg1"/>
                </a:solidFill>
                <a:latin typeface="Georgia" panose="02040502050405020303" pitchFamily="18" charset="0"/>
              </a:defRPr>
            </a:lvl1pPr>
            <a:lvl2pPr marL="457200" indent="0">
              <a:buNone/>
              <a:defRPr sz="2300" b="0" i="0">
                <a:solidFill>
                  <a:schemeClr val="bg1"/>
                </a:solidFill>
                <a:latin typeface="Georgia" panose="02040502050405020303" pitchFamily="18" charset="0"/>
              </a:defRPr>
            </a:lvl2pPr>
            <a:lvl3pPr marL="914400" indent="0">
              <a:buNone/>
              <a:defRPr sz="2300" b="0">
                <a:solidFill>
                  <a:schemeClr val="bg1"/>
                </a:solidFill>
                <a:latin typeface="Georgia" panose="02040502050405020303" pitchFamily="18" charset="0"/>
              </a:defRPr>
            </a:lvl3pPr>
            <a:lvl4pPr marL="1371600" indent="0">
              <a:buNone/>
              <a:defRPr sz="2300" b="0">
                <a:solidFill>
                  <a:schemeClr val="bg1"/>
                </a:solidFill>
                <a:latin typeface="Georgia" panose="02040502050405020303" pitchFamily="18" charset="0"/>
              </a:defRPr>
            </a:lvl4pPr>
            <a:lvl5pPr marL="1828800" indent="0">
              <a:buNone/>
              <a:defRPr sz="2300" b="0">
                <a:solidFill>
                  <a:schemeClr val="bg1"/>
                </a:solidFill>
                <a:latin typeface="Georgia" panose="02040502050405020303" pitchFamily="18" charset="0"/>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a:t>Click to edit Master text styles</a:t>
            </a:r>
          </a:p>
          <a:p>
            <a:pPr lvl="1"/>
            <a:r>
              <a:rPr lang="fi-FI" noProof="0"/>
              <a:t>Second level</a:t>
            </a:r>
          </a:p>
          <a:p>
            <a:pPr lvl="2"/>
            <a:r>
              <a:rPr lang="fi-FI" noProof="0"/>
              <a:t>Third level</a:t>
            </a:r>
          </a:p>
          <a:p>
            <a:pPr lvl="3"/>
            <a:r>
              <a:rPr lang="fi-FI" noProof="0"/>
              <a:t>Fourth level</a:t>
            </a:r>
          </a:p>
          <a:p>
            <a:pPr lvl="4"/>
            <a:r>
              <a:rPr lang="fi-FI" noProof="0"/>
              <a:t>Fifth level</a:t>
            </a:r>
          </a:p>
          <a:p>
            <a:pPr lvl="0"/>
            <a:endParaRPr lang="fi-FI" noProof="0"/>
          </a:p>
          <a:p>
            <a:pPr lvl="1"/>
            <a:endParaRPr lang="fi-FI" noProof="0"/>
          </a:p>
        </p:txBody>
      </p:sp>
    </p:spTree>
    <p:extLst>
      <p:ext uri="{BB962C8B-B14F-4D97-AF65-F5344CB8AC3E}">
        <p14:creationId xmlns:p14="http://schemas.microsoft.com/office/powerpoint/2010/main" val="139470395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KOLMIJAKO 2">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1842C13-CE2E-A64A-9716-170794CB4172}"/>
              </a:ext>
            </a:extLst>
          </p:cNvPr>
          <p:cNvSpPr/>
          <p:nvPr userDrawn="1"/>
        </p:nvSpPr>
        <p:spPr>
          <a:xfrm>
            <a:off x="0" y="1430214"/>
            <a:ext cx="4068792" cy="542778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solidFill>
                <a:schemeClr val="bg2"/>
              </a:solidFill>
            </a:endParaRPr>
          </a:p>
        </p:txBody>
      </p:sp>
      <p:sp>
        <p:nvSpPr>
          <p:cNvPr id="8" name="Rectangle 7">
            <a:extLst>
              <a:ext uri="{FF2B5EF4-FFF2-40B4-BE49-F238E27FC236}">
                <a16:creationId xmlns:a16="http://schemas.microsoft.com/office/drawing/2014/main" id="{8DC9842C-3555-7E45-9644-0950E85E0A2A}"/>
              </a:ext>
            </a:extLst>
          </p:cNvPr>
          <p:cNvSpPr/>
          <p:nvPr userDrawn="1"/>
        </p:nvSpPr>
        <p:spPr>
          <a:xfrm>
            <a:off x="4068792" y="1430215"/>
            <a:ext cx="4068792" cy="54277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9" name="Rectangle 8">
            <a:extLst>
              <a:ext uri="{FF2B5EF4-FFF2-40B4-BE49-F238E27FC236}">
                <a16:creationId xmlns:a16="http://schemas.microsoft.com/office/drawing/2014/main" id="{7650466E-BA06-BF44-A0C7-DD2604FD37F8}"/>
              </a:ext>
            </a:extLst>
          </p:cNvPr>
          <p:cNvSpPr/>
          <p:nvPr userDrawn="1"/>
        </p:nvSpPr>
        <p:spPr>
          <a:xfrm>
            <a:off x="8123208" y="1430214"/>
            <a:ext cx="4068792" cy="542778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10" name="Title 1">
            <a:extLst>
              <a:ext uri="{FF2B5EF4-FFF2-40B4-BE49-F238E27FC236}">
                <a16:creationId xmlns:a16="http://schemas.microsoft.com/office/drawing/2014/main" id="{8201F7B3-E497-3049-89EB-99DA34C1966B}"/>
              </a:ext>
            </a:extLst>
          </p:cNvPr>
          <p:cNvSpPr>
            <a:spLocks noGrp="1"/>
          </p:cNvSpPr>
          <p:nvPr>
            <p:ph type="title"/>
          </p:nvPr>
        </p:nvSpPr>
        <p:spPr>
          <a:xfrm>
            <a:off x="266700" y="429917"/>
            <a:ext cx="10515600" cy="781750"/>
          </a:xfrm>
          <a:prstGeom prst="rect">
            <a:avLst/>
          </a:prstGeom>
        </p:spPr>
        <p:txBody>
          <a:bodyPr/>
          <a:lstStyle>
            <a:lvl1pPr>
              <a:defRPr sz="3000"/>
            </a:lvl1pPr>
          </a:lstStyle>
          <a:p>
            <a:r>
              <a:rPr lang="fi-FI" noProof="0" err="1"/>
              <a:t>Click</a:t>
            </a:r>
            <a:r>
              <a:rPr lang="fi-FI" noProof="0"/>
              <a:t> to </a:t>
            </a:r>
            <a:r>
              <a:rPr lang="fi-FI" noProof="0" err="1"/>
              <a:t>edit</a:t>
            </a:r>
            <a:r>
              <a:rPr lang="fi-FI" noProof="0"/>
              <a:t> Master </a:t>
            </a:r>
            <a:r>
              <a:rPr lang="fi-FI" noProof="0" err="1"/>
              <a:t>title</a:t>
            </a:r>
            <a:r>
              <a:rPr lang="fi-FI" noProof="0"/>
              <a:t> </a:t>
            </a:r>
            <a:r>
              <a:rPr lang="fi-FI" noProof="0" err="1"/>
              <a:t>style</a:t>
            </a:r>
            <a:endParaRPr lang="fi-FI" noProof="0"/>
          </a:p>
        </p:txBody>
      </p:sp>
      <p:sp>
        <p:nvSpPr>
          <p:cNvPr id="11" name="Text Placeholder 2">
            <a:extLst>
              <a:ext uri="{FF2B5EF4-FFF2-40B4-BE49-F238E27FC236}">
                <a16:creationId xmlns:a16="http://schemas.microsoft.com/office/drawing/2014/main" id="{800C0C4A-6664-F44A-825B-15E820DCE69D}"/>
              </a:ext>
            </a:extLst>
          </p:cNvPr>
          <p:cNvSpPr>
            <a:spLocks noGrp="1"/>
          </p:cNvSpPr>
          <p:nvPr>
            <p:ph type="body" idx="1"/>
          </p:nvPr>
        </p:nvSpPr>
        <p:spPr>
          <a:xfrm>
            <a:off x="266700" y="1653101"/>
            <a:ext cx="3562350" cy="823912"/>
          </a:xfrm>
        </p:spPr>
        <p:txBody>
          <a:bodyPr anchor="b"/>
          <a:lstStyle>
            <a:lvl1pPr marL="0" indent="0">
              <a:buNone/>
              <a:defRPr sz="2500" b="1">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p:txBody>
      </p:sp>
      <p:sp>
        <p:nvSpPr>
          <p:cNvPr id="13" name="Text Placeholder 2">
            <a:extLst>
              <a:ext uri="{FF2B5EF4-FFF2-40B4-BE49-F238E27FC236}">
                <a16:creationId xmlns:a16="http://schemas.microsoft.com/office/drawing/2014/main" id="{7C170BD7-4792-AB4E-BA25-33FFD4081082}"/>
              </a:ext>
            </a:extLst>
          </p:cNvPr>
          <p:cNvSpPr>
            <a:spLocks noGrp="1"/>
          </p:cNvSpPr>
          <p:nvPr>
            <p:ph type="body" idx="10"/>
          </p:nvPr>
        </p:nvSpPr>
        <p:spPr>
          <a:xfrm>
            <a:off x="266701" y="2681800"/>
            <a:ext cx="3562350" cy="3890449"/>
          </a:xfrm>
          <a:solidFill>
            <a:schemeClr val="accent6"/>
          </a:solidFill>
        </p:spPr>
        <p:txBody>
          <a:bodyPr anchor="t"/>
          <a:lstStyle>
            <a:lvl1pPr marL="0" indent="0">
              <a:spcBef>
                <a:spcPts val="0"/>
              </a:spcBef>
              <a:buNone/>
              <a:defRPr sz="2300" b="0" i="0">
                <a:solidFill>
                  <a:schemeClr val="tx1"/>
                </a:solidFill>
                <a:latin typeface="Georgia" panose="02040502050405020303" pitchFamily="18" charset="0"/>
              </a:defRPr>
            </a:lvl1pPr>
            <a:lvl2pPr marL="457200" indent="0">
              <a:buNone/>
              <a:defRPr sz="2300" b="0" i="0">
                <a:solidFill>
                  <a:schemeClr val="tx1"/>
                </a:solidFill>
                <a:latin typeface="Georgia" panose="02040502050405020303" pitchFamily="18" charset="0"/>
              </a:defRPr>
            </a:lvl2pPr>
            <a:lvl3pPr marL="914400" indent="0">
              <a:buNone/>
              <a:defRPr sz="2300" b="0">
                <a:solidFill>
                  <a:schemeClr val="tx1"/>
                </a:solidFill>
                <a:latin typeface="Georgia" panose="02040502050405020303" pitchFamily="18" charset="0"/>
              </a:defRPr>
            </a:lvl3pPr>
            <a:lvl4pPr marL="1371600" indent="0">
              <a:buNone/>
              <a:defRPr sz="2300" b="0">
                <a:solidFill>
                  <a:schemeClr val="tx1"/>
                </a:solidFill>
                <a:latin typeface="Georgia" panose="02040502050405020303" pitchFamily="18" charset="0"/>
              </a:defRPr>
            </a:lvl4pPr>
            <a:lvl5pPr marL="1828800" indent="0">
              <a:buNone/>
              <a:defRPr sz="2300" b="0">
                <a:solidFill>
                  <a:schemeClr val="tx1"/>
                </a:solidFill>
                <a:latin typeface="Georgia" panose="02040502050405020303" pitchFamily="18" charset="0"/>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a:t>Click to edit Master text styles</a:t>
            </a:r>
          </a:p>
          <a:p>
            <a:pPr lvl="1"/>
            <a:r>
              <a:rPr lang="fi-FI" noProof="0"/>
              <a:t>Second level</a:t>
            </a:r>
          </a:p>
          <a:p>
            <a:pPr lvl="2"/>
            <a:r>
              <a:rPr lang="fi-FI" noProof="0"/>
              <a:t>Third level</a:t>
            </a:r>
          </a:p>
          <a:p>
            <a:pPr lvl="3"/>
            <a:r>
              <a:rPr lang="fi-FI" noProof="0"/>
              <a:t>Fourth level</a:t>
            </a:r>
          </a:p>
          <a:p>
            <a:pPr lvl="4"/>
            <a:r>
              <a:rPr lang="fi-FI" noProof="0"/>
              <a:t>Fifth level</a:t>
            </a:r>
          </a:p>
          <a:p>
            <a:pPr lvl="0"/>
            <a:endParaRPr lang="fi-FI" noProof="0"/>
          </a:p>
          <a:p>
            <a:pPr lvl="1"/>
            <a:endParaRPr lang="fi-FI" noProof="0"/>
          </a:p>
        </p:txBody>
      </p:sp>
      <p:sp>
        <p:nvSpPr>
          <p:cNvPr id="14" name="Text Placeholder 2">
            <a:extLst>
              <a:ext uri="{FF2B5EF4-FFF2-40B4-BE49-F238E27FC236}">
                <a16:creationId xmlns:a16="http://schemas.microsoft.com/office/drawing/2014/main" id="{ABA4081A-9EBF-214E-887F-4F3D6CBC04D7}"/>
              </a:ext>
            </a:extLst>
          </p:cNvPr>
          <p:cNvSpPr>
            <a:spLocks noGrp="1"/>
          </p:cNvSpPr>
          <p:nvPr>
            <p:ph type="body" idx="11"/>
          </p:nvPr>
        </p:nvSpPr>
        <p:spPr>
          <a:xfrm>
            <a:off x="4267200" y="1653101"/>
            <a:ext cx="3562350" cy="823912"/>
          </a:xfrm>
        </p:spPr>
        <p:txBody>
          <a:bodyPr anchor="b"/>
          <a:lstStyle>
            <a:lvl1pPr marL="0" indent="0">
              <a:buNone/>
              <a:defRPr sz="25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p:txBody>
      </p:sp>
      <p:sp>
        <p:nvSpPr>
          <p:cNvPr id="15" name="Text Placeholder 2">
            <a:extLst>
              <a:ext uri="{FF2B5EF4-FFF2-40B4-BE49-F238E27FC236}">
                <a16:creationId xmlns:a16="http://schemas.microsoft.com/office/drawing/2014/main" id="{BAF164FC-7E76-C94C-8284-BB996EB9F5CE}"/>
              </a:ext>
            </a:extLst>
          </p:cNvPr>
          <p:cNvSpPr>
            <a:spLocks noGrp="1"/>
          </p:cNvSpPr>
          <p:nvPr>
            <p:ph type="body" idx="12"/>
          </p:nvPr>
        </p:nvSpPr>
        <p:spPr>
          <a:xfrm>
            <a:off x="4267201" y="2681800"/>
            <a:ext cx="3562350" cy="3890449"/>
          </a:xfrm>
        </p:spPr>
        <p:txBody>
          <a:bodyPr anchor="t"/>
          <a:lstStyle>
            <a:lvl1pPr marL="0" indent="0">
              <a:spcBef>
                <a:spcPts val="0"/>
              </a:spcBef>
              <a:buNone/>
              <a:defRPr sz="2300" b="0" i="0">
                <a:solidFill>
                  <a:schemeClr val="bg1"/>
                </a:solidFill>
                <a:latin typeface="Georgia" panose="02040502050405020303" pitchFamily="18" charset="0"/>
              </a:defRPr>
            </a:lvl1pPr>
            <a:lvl2pPr marL="457200" indent="0">
              <a:buNone/>
              <a:defRPr sz="2300" b="0" i="0">
                <a:solidFill>
                  <a:schemeClr val="bg1"/>
                </a:solidFill>
                <a:latin typeface="Georgia" panose="02040502050405020303" pitchFamily="18" charset="0"/>
              </a:defRPr>
            </a:lvl2pPr>
            <a:lvl3pPr marL="914400" indent="0">
              <a:buNone/>
              <a:defRPr sz="2300" b="0">
                <a:solidFill>
                  <a:schemeClr val="bg1"/>
                </a:solidFill>
                <a:latin typeface="Georgia" panose="02040502050405020303" pitchFamily="18" charset="0"/>
              </a:defRPr>
            </a:lvl3pPr>
            <a:lvl4pPr marL="1371600" indent="0">
              <a:buNone/>
              <a:defRPr sz="2300" b="0">
                <a:solidFill>
                  <a:schemeClr val="bg1"/>
                </a:solidFill>
                <a:latin typeface="Georgia" panose="02040502050405020303" pitchFamily="18" charset="0"/>
              </a:defRPr>
            </a:lvl4pPr>
            <a:lvl5pPr marL="1828800" indent="0">
              <a:buNone/>
              <a:defRPr sz="2300" b="0">
                <a:solidFill>
                  <a:schemeClr val="bg1"/>
                </a:solidFill>
                <a:latin typeface="Georgia" panose="02040502050405020303" pitchFamily="18" charset="0"/>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a:t>Click to edit Master text styles</a:t>
            </a:r>
          </a:p>
          <a:p>
            <a:pPr lvl="1"/>
            <a:r>
              <a:rPr lang="fi-FI" noProof="0"/>
              <a:t>Second level</a:t>
            </a:r>
          </a:p>
          <a:p>
            <a:pPr lvl="2"/>
            <a:r>
              <a:rPr lang="fi-FI" noProof="0"/>
              <a:t>Third level</a:t>
            </a:r>
          </a:p>
          <a:p>
            <a:pPr lvl="3"/>
            <a:r>
              <a:rPr lang="fi-FI" noProof="0"/>
              <a:t>Fourth level</a:t>
            </a:r>
          </a:p>
          <a:p>
            <a:pPr lvl="4"/>
            <a:r>
              <a:rPr lang="fi-FI" noProof="0"/>
              <a:t>Fifth level</a:t>
            </a:r>
          </a:p>
          <a:p>
            <a:pPr lvl="1"/>
            <a:endParaRPr lang="fi-FI" noProof="0"/>
          </a:p>
        </p:txBody>
      </p:sp>
      <p:sp>
        <p:nvSpPr>
          <p:cNvPr id="16" name="Text Placeholder 2">
            <a:extLst>
              <a:ext uri="{FF2B5EF4-FFF2-40B4-BE49-F238E27FC236}">
                <a16:creationId xmlns:a16="http://schemas.microsoft.com/office/drawing/2014/main" id="{C5EFE7FF-BFC1-754C-A2F8-6DE833B6B70C}"/>
              </a:ext>
            </a:extLst>
          </p:cNvPr>
          <p:cNvSpPr>
            <a:spLocks noGrp="1"/>
          </p:cNvSpPr>
          <p:nvPr>
            <p:ph type="body" idx="13"/>
          </p:nvPr>
        </p:nvSpPr>
        <p:spPr>
          <a:xfrm>
            <a:off x="8343900" y="1653101"/>
            <a:ext cx="3562350" cy="823912"/>
          </a:xfrm>
        </p:spPr>
        <p:txBody>
          <a:bodyPr anchor="b"/>
          <a:lstStyle>
            <a:lvl1pPr marL="0" indent="0">
              <a:buNone/>
              <a:defRPr sz="2500" b="1">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8343901" y="2681800"/>
            <a:ext cx="3562350" cy="3890449"/>
          </a:xfrm>
        </p:spPr>
        <p:txBody>
          <a:bodyPr anchor="t"/>
          <a:lstStyle>
            <a:lvl1pPr marL="0" indent="0">
              <a:spcBef>
                <a:spcPts val="0"/>
              </a:spcBef>
              <a:buNone/>
              <a:defRPr sz="2300" b="0" i="0">
                <a:solidFill>
                  <a:schemeClr val="tx1"/>
                </a:solidFill>
                <a:latin typeface="Georgia" panose="02040502050405020303" pitchFamily="18" charset="0"/>
              </a:defRPr>
            </a:lvl1pPr>
            <a:lvl2pPr marL="457200" indent="0">
              <a:buNone/>
              <a:defRPr sz="2300" b="0" i="0">
                <a:solidFill>
                  <a:schemeClr val="tx1"/>
                </a:solidFill>
                <a:latin typeface="Georgia" panose="02040502050405020303" pitchFamily="18" charset="0"/>
              </a:defRPr>
            </a:lvl2pPr>
            <a:lvl3pPr marL="914400" indent="0">
              <a:buNone/>
              <a:defRPr sz="2300" b="0">
                <a:solidFill>
                  <a:schemeClr val="tx1"/>
                </a:solidFill>
                <a:latin typeface="Georgia" panose="02040502050405020303" pitchFamily="18" charset="0"/>
              </a:defRPr>
            </a:lvl3pPr>
            <a:lvl4pPr marL="1371600" indent="0">
              <a:buNone/>
              <a:defRPr sz="2300" b="0">
                <a:solidFill>
                  <a:schemeClr val="tx1"/>
                </a:solidFill>
                <a:latin typeface="Georgia" panose="02040502050405020303" pitchFamily="18" charset="0"/>
              </a:defRPr>
            </a:lvl4pPr>
            <a:lvl5pPr marL="1828800" indent="0">
              <a:buNone/>
              <a:defRPr sz="2300" b="0">
                <a:solidFill>
                  <a:schemeClr val="tx1"/>
                </a:solidFill>
                <a:latin typeface="Georgia" panose="02040502050405020303" pitchFamily="18" charset="0"/>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a:t>Click to edit Master text styles</a:t>
            </a:r>
          </a:p>
          <a:p>
            <a:pPr lvl="1"/>
            <a:r>
              <a:rPr lang="fi-FI" noProof="0"/>
              <a:t>Second level</a:t>
            </a:r>
          </a:p>
          <a:p>
            <a:pPr lvl="2"/>
            <a:r>
              <a:rPr lang="fi-FI" noProof="0"/>
              <a:t>Third level</a:t>
            </a:r>
          </a:p>
          <a:p>
            <a:pPr lvl="3"/>
            <a:r>
              <a:rPr lang="fi-FI" noProof="0"/>
              <a:t>Fourth level</a:t>
            </a:r>
          </a:p>
          <a:p>
            <a:pPr lvl="4"/>
            <a:r>
              <a:rPr lang="fi-FI" noProof="0"/>
              <a:t>Fifth level</a:t>
            </a:r>
          </a:p>
          <a:p>
            <a:pPr lvl="1"/>
            <a:endParaRPr lang="fi-FI" noProof="0"/>
          </a:p>
        </p:txBody>
      </p:sp>
    </p:spTree>
    <p:extLst>
      <p:ext uri="{BB962C8B-B14F-4D97-AF65-F5344CB8AC3E}">
        <p14:creationId xmlns:p14="http://schemas.microsoft.com/office/powerpoint/2010/main" val="1590147071"/>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KOLMIJAKO VÄRI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1842C13-CE2E-A64A-9716-170794CB4172}"/>
              </a:ext>
            </a:extLst>
          </p:cNvPr>
          <p:cNvSpPr/>
          <p:nvPr userDrawn="1"/>
        </p:nvSpPr>
        <p:spPr>
          <a:xfrm>
            <a:off x="0" y="0"/>
            <a:ext cx="406879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8" name="Rectangle 7">
            <a:extLst>
              <a:ext uri="{FF2B5EF4-FFF2-40B4-BE49-F238E27FC236}">
                <a16:creationId xmlns:a16="http://schemas.microsoft.com/office/drawing/2014/main" id="{8DC9842C-3555-7E45-9644-0950E85E0A2A}"/>
              </a:ext>
            </a:extLst>
          </p:cNvPr>
          <p:cNvSpPr/>
          <p:nvPr userDrawn="1"/>
        </p:nvSpPr>
        <p:spPr>
          <a:xfrm>
            <a:off x="4068792" y="0"/>
            <a:ext cx="4068792"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9" name="Rectangle 8">
            <a:extLst>
              <a:ext uri="{FF2B5EF4-FFF2-40B4-BE49-F238E27FC236}">
                <a16:creationId xmlns:a16="http://schemas.microsoft.com/office/drawing/2014/main" id="{7650466E-BA06-BF44-A0C7-DD2604FD37F8}"/>
              </a:ext>
            </a:extLst>
          </p:cNvPr>
          <p:cNvSpPr/>
          <p:nvPr userDrawn="1"/>
        </p:nvSpPr>
        <p:spPr>
          <a:xfrm>
            <a:off x="8123208" y="0"/>
            <a:ext cx="406879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13" name="Text Placeholder 2">
            <a:extLst>
              <a:ext uri="{FF2B5EF4-FFF2-40B4-BE49-F238E27FC236}">
                <a16:creationId xmlns:a16="http://schemas.microsoft.com/office/drawing/2014/main" id="{7C170BD7-4792-AB4E-BA25-33FFD4081082}"/>
              </a:ext>
            </a:extLst>
          </p:cNvPr>
          <p:cNvSpPr>
            <a:spLocks noGrp="1"/>
          </p:cNvSpPr>
          <p:nvPr>
            <p:ph type="body" idx="10"/>
          </p:nvPr>
        </p:nvSpPr>
        <p:spPr>
          <a:xfrm>
            <a:off x="266701" y="1483775"/>
            <a:ext cx="3562350" cy="3890449"/>
          </a:xfrm>
        </p:spPr>
        <p:txBody>
          <a:bodyPr anchor="ctr"/>
          <a:lstStyle>
            <a:lvl1pPr marL="0" indent="0">
              <a:spcBef>
                <a:spcPts val="0"/>
              </a:spcBef>
              <a:buNone/>
              <a:defRPr sz="2300" b="0" i="0">
                <a:solidFill>
                  <a:schemeClr val="tx1"/>
                </a:solidFill>
                <a:latin typeface="Georgia" panose="02040502050405020303" pitchFamily="18" charset="0"/>
              </a:defRPr>
            </a:lvl1pPr>
            <a:lvl2pPr marL="457200" indent="0">
              <a:buNone/>
              <a:defRPr sz="2300" b="0" i="0">
                <a:solidFill>
                  <a:schemeClr val="tx1"/>
                </a:solidFill>
                <a:latin typeface="Georgia" panose="02040502050405020303" pitchFamily="18" charset="0"/>
              </a:defRPr>
            </a:lvl2pPr>
            <a:lvl3pPr marL="914400" indent="0">
              <a:buNone/>
              <a:defRPr sz="2300" b="0">
                <a:solidFill>
                  <a:schemeClr val="tx1"/>
                </a:solidFill>
                <a:latin typeface="Georgia" panose="02040502050405020303" pitchFamily="18" charset="0"/>
              </a:defRPr>
            </a:lvl3pPr>
            <a:lvl4pPr marL="1371600" indent="0">
              <a:buNone/>
              <a:defRPr sz="2300" b="0">
                <a:solidFill>
                  <a:schemeClr val="tx1"/>
                </a:solidFill>
                <a:latin typeface="Georgia" panose="02040502050405020303" pitchFamily="18" charset="0"/>
              </a:defRPr>
            </a:lvl4pPr>
            <a:lvl5pPr marL="1828800" indent="0">
              <a:buNone/>
              <a:defRPr sz="2300" b="0">
                <a:solidFill>
                  <a:schemeClr val="tx1"/>
                </a:solidFill>
                <a:latin typeface="Georgia" panose="02040502050405020303" pitchFamily="18" charset="0"/>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a:t>Click to edit Master text styles</a:t>
            </a:r>
          </a:p>
          <a:p>
            <a:pPr lvl="1"/>
            <a:r>
              <a:rPr lang="fi-FI" noProof="0"/>
              <a:t>Second level</a:t>
            </a:r>
          </a:p>
          <a:p>
            <a:pPr lvl="2"/>
            <a:r>
              <a:rPr lang="fi-FI" noProof="0"/>
              <a:t>Third level</a:t>
            </a:r>
          </a:p>
          <a:p>
            <a:pPr lvl="3"/>
            <a:r>
              <a:rPr lang="fi-FI" noProof="0"/>
              <a:t>Fourth level</a:t>
            </a:r>
          </a:p>
          <a:p>
            <a:pPr lvl="4"/>
            <a:r>
              <a:rPr lang="fi-FI" noProof="0"/>
              <a:t>Fifth level</a:t>
            </a:r>
          </a:p>
        </p:txBody>
      </p:sp>
      <p:sp>
        <p:nvSpPr>
          <p:cNvPr id="15" name="Text Placeholder 2">
            <a:extLst>
              <a:ext uri="{FF2B5EF4-FFF2-40B4-BE49-F238E27FC236}">
                <a16:creationId xmlns:a16="http://schemas.microsoft.com/office/drawing/2014/main" id="{BAF164FC-7E76-C94C-8284-BB996EB9F5CE}"/>
              </a:ext>
            </a:extLst>
          </p:cNvPr>
          <p:cNvSpPr>
            <a:spLocks noGrp="1"/>
          </p:cNvSpPr>
          <p:nvPr>
            <p:ph type="body" idx="12"/>
          </p:nvPr>
        </p:nvSpPr>
        <p:spPr>
          <a:xfrm>
            <a:off x="4267201" y="1483775"/>
            <a:ext cx="3562350" cy="3890449"/>
          </a:xfrm>
        </p:spPr>
        <p:txBody>
          <a:bodyPr anchor="ctr"/>
          <a:lstStyle>
            <a:lvl1pPr marL="0" indent="0">
              <a:spcBef>
                <a:spcPts val="0"/>
              </a:spcBef>
              <a:buNone/>
              <a:defRPr sz="2300" b="0" i="0">
                <a:solidFill>
                  <a:schemeClr val="bg1"/>
                </a:solidFill>
                <a:latin typeface="Georgia" panose="02040502050405020303" pitchFamily="18" charset="0"/>
              </a:defRPr>
            </a:lvl1pPr>
            <a:lvl2pPr marL="457200" indent="0">
              <a:buNone/>
              <a:defRPr sz="2300" b="0" i="0">
                <a:solidFill>
                  <a:schemeClr val="bg1"/>
                </a:solidFill>
                <a:latin typeface="Georgia" panose="02040502050405020303" pitchFamily="18" charset="0"/>
              </a:defRPr>
            </a:lvl2pPr>
            <a:lvl3pPr marL="914400" indent="0">
              <a:buNone/>
              <a:defRPr sz="2300" b="0">
                <a:solidFill>
                  <a:schemeClr val="bg1"/>
                </a:solidFill>
                <a:latin typeface="Georgia" panose="02040502050405020303" pitchFamily="18" charset="0"/>
              </a:defRPr>
            </a:lvl3pPr>
            <a:lvl4pPr marL="1371600" indent="0">
              <a:buNone/>
              <a:defRPr sz="2300" b="0">
                <a:solidFill>
                  <a:schemeClr val="bg1"/>
                </a:solidFill>
                <a:latin typeface="Georgia" panose="02040502050405020303" pitchFamily="18" charset="0"/>
              </a:defRPr>
            </a:lvl4pPr>
            <a:lvl5pPr marL="1828800" indent="0">
              <a:buNone/>
              <a:defRPr sz="2300" b="0">
                <a:solidFill>
                  <a:schemeClr val="bg1"/>
                </a:solidFill>
                <a:latin typeface="Georgia" panose="02040502050405020303" pitchFamily="18" charset="0"/>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a:t>Click to edit Master text styles</a:t>
            </a:r>
          </a:p>
          <a:p>
            <a:pPr lvl="1"/>
            <a:r>
              <a:rPr lang="fi-FI" noProof="0"/>
              <a:t>Second level</a:t>
            </a:r>
          </a:p>
          <a:p>
            <a:pPr lvl="2"/>
            <a:r>
              <a:rPr lang="fi-FI" noProof="0"/>
              <a:t>Third level</a:t>
            </a:r>
          </a:p>
          <a:p>
            <a:pPr lvl="3"/>
            <a:r>
              <a:rPr lang="fi-FI" noProof="0"/>
              <a:t>Fourth level</a:t>
            </a:r>
          </a:p>
          <a:p>
            <a:pPr lvl="4"/>
            <a:r>
              <a:rPr lang="fi-FI" noProof="0"/>
              <a:t>Fifth level</a:t>
            </a:r>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8343901" y="1483775"/>
            <a:ext cx="3562350" cy="3890449"/>
          </a:xfrm>
        </p:spPr>
        <p:txBody>
          <a:bodyPr anchor="ctr"/>
          <a:lstStyle>
            <a:lvl1pPr marL="0" indent="0">
              <a:spcBef>
                <a:spcPts val="0"/>
              </a:spcBef>
              <a:buNone/>
              <a:defRPr sz="2300" b="0" i="0">
                <a:solidFill>
                  <a:schemeClr val="tx1"/>
                </a:solidFill>
                <a:latin typeface="Georgia" panose="02040502050405020303" pitchFamily="18" charset="0"/>
              </a:defRPr>
            </a:lvl1pPr>
            <a:lvl2pPr marL="457200" indent="0">
              <a:buNone/>
              <a:defRPr sz="2300" b="0" i="0">
                <a:solidFill>
                  <a:schemeClr val="tx1"/>
                </a:solidFill>
                <a:latin typeface="Georgia" panose="02040502050405020303" pitchFamily="18" charset="0"/>
              </a:defRPr>
            </a:lvl2pPr>
            <a:lvl3pPr marL="914400" indent="0">
              <a:buNone/>
              <a:defRPr sz="2300" b="0">
                <a:solidFill>
                  <a:schemeClr val="tx1"/>
                </a:solidFill>
                <a:latin typeface="Georgia" panose="02040502050405020303" pitchFamily="18" charset="0"/>
              </a:defRPr>
            </a:lvl3pPr>
            <a:lvl4pPr marL="1371600" indent="0">
              <a:buNone/>
              <a:defRPr sz="2300" b="0">
                <a:solidFill>
                  <a:schemeClr val="tx1"/>
                </a:solidFill>
                <a:latin typeface="Georgia" panose="02040502050405020303" pitchFamily="18" charset="0"/>
              </a:defRPr>
            </a:lvl4pPr>
            <a:lvl5pPr marL="1828800" indent="0">
              <a:buNone/>
              <a:defRPr sz="2300" b="0">
                <a:solidFill>
                  <a:schemeClr val="tx1"/>
                </a:solidFill>
                <a:latin typeface="Georgia" panose="02040502050405020303" pitchFamily="18" charset="0"/>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a:t>Click to edit Master text styles</a:t>
            </a:r>
          </a:p>
          <a:p>
            <a:pPr lvl="1"/>
            <a:r>
              <a:rPr lang="fi-FI" noProof="0"/>
              <a:t>Second level</a:t>
            </a:r>
          </a:p>
          <a:p>
            <a:pPr lvl="2"/>
            <a:r>
              <a:rPr lang="fi-FI" noProof="0"/>
              <a:t>Third level</a:t>
            </a:r>
          </a:p>
          <a:p>
            <a:pPr lvl="3"/>
            <a:r>
              <a:rPr lang="fi-FI" noProof="0"/>
              <a:t>Fourth level</a:t>
            </a:r>
          </a:p>
          <a:p>
            <a:pPr lvl="4"/>
            <a:r>
              <a:rPr lang="fi-FI" noProof="0"/>
              <a:t>Fifth level</a:t>
            </a:r>
          </a:p>
        </p:txBody>
      </p:sp>
    </p:spTree>
    <p:extLst>
      <p:ext uri="{BB962C8B-B14F-4D97-AF65-F5344CB8AC3E}">
        <p14:creationId xmlns:p14="http://schemas.microsoft.com/office/powerpoint/2010/main" val="3751439579"/>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KOLMIJAKO KÄYTTÖESIMERKKI">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1842C13-CE2E-A64A-9716-170794CB4172}"/>
              </a:ext>
            </a:extLst>
          </p:cNvPr>
          <p:cNvSpPr/>
          <p:nvPr userDrawn="1"/>
        </p:nvSpPr>
        <p:spPr>
          <a:xfrm>
            <a:off x="0" y="0"/>
            <a:ext cx="406879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9" name="Rectangle 8">
            <a:extLst>
              <a:ext uri="{FF2B5EF4-FFF2-40B4-BE49-F238E27FC236}">
                <a16:creationId xmlns:a16="http://schemas.microsoft.com/office/drawing/2014/main" id="{7650466E-BA06-BF44-A0C7-DD2604FD37F8}"/>
              </a:ext>
            </a:extLst>
          </p:cNvPr>
          <p:cNvSpPr/>
          <p:nvPr userDrawn="1"/>
        </p:nvSpPr>
        <p:spPr>
          <a:xfrm>
            <a:off x="8123208" y="0"/>
            <a:ext cx="4068792"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13" name="Text Placeholder 2">
            <a:extLst>
              <a:ext uri="{FF2B5EF4-FFF2-40B4-BE49-F238E27FC236}">
                <a16:creationId xmlns:a16="http://schemas.microsoft.com/office/drawing/2014/main" id="{7C170BD7-4792-AB4E-BA25-33FFD4081082}"/>
              </a:ext>
            </a:extLst>
          </p:cNvPr>
          <p:cNvSpPr>
            <a:spLocks noGrp="1"/>
          </p:cNvSpPr>
          <p:nvPr>
            <p:ph type="body" idx="10"/>
          </p:nvPr>
        </p:nvSpPr>
        <p:spPr>
          <a:xfrm>
            <a:off x="266701" y="1483775"/>
            <a:ext cx="3562350" cy="3890449"/>
          </a:xfrm>
        </p:spPr>
        <p:txBody>
          <a:bodyPr anchor="ctr"/>
          <a:lstStyle>
            <a:lvl1pPr marL="0" indent="0">
              <a:spcBef>
                <a:spcPts val="0"/>
              </a:spcBef>
              <a:buNone/>
              <a:defRPr sz="2300" b="0" i="0">
                <a:solidFill>
                  <a:schemeClr val="tx1"/>
                </a:solidFill>
                <a:latin typeface="Georgia" panose="02040502050405020303" pitchFamily="18" charset="0"/>
              </a:defRPr>
            </a:lvl1pPr>
            <a:lvl2pPr marL="457200" indent="0">
              <a:buNone/>
              <a:defRPr sz="2300" b="0" i="0">
                <a:solidFill>
                  <a:schemeClr val="tx1"/>
                </a:solidFill>
                <a:latin typeface="Georgia" panose="02040502050405020303" pitchFamily="18" charset="0"/>
              </a:defRPr>
            </a:lvl2pPr>
            <a:lvl3pPr marL="914400" indent="0">
              <a:buNone/>
              <a:defRPr sz="2300" b="0">
                <a:solidFill>
                  <a:schemeClr val="tx1"/>
                </a:solidFill>
                <a:latin typeface="Georgia" panose="02040502050405020303" pitchFamily="18" charset="0"/>
              </a:defRPr>
            </a:lvl3pPr>
            <a:lvl4pPr marL="1371600" indent="0">
              <a:buNone/>
              <a:defRPr sz="2300" b="0">
                <a:solidFill>
                  <a:schemeClr val="tx1"/>
                </a:solidFill>
                <a:latin typeface="Georgia" panose="02040502050405020303" pitchFamily="18" charset="0"/>
              </a:defRPr>
            </a:lvl4pPr>
            <a:lvl5pPr marL="1828800" indent="0">
              <a:buNone/>
              <a:defRPr sz="2300" b="0">
                <a:solidFill>
                  <a:schemeClr val="tx1"/>
                </a:solidFill>
                <a:latin typeface="Georgia" panose="02040502050405020303" pitchFamily="18" charset="0"/>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a:t>Click to edit Master text styles</a:t>
            </a:r>
          </a:p>
          <a:p>
            <a:pPr lvl="1"/>
            <a:r>
              <a:rPr lang="fi-FI" noProof="0"/>
              <a:t>Second level</a:t>
            </a:r>
          </a:p>
          <a:p>
            <a:pPr lvl="2"/>
            <a:r>
              <a:rPr lang="fi-FI" noProof="0"/>
              <a:t>Third level</a:t>
            </a:r>
          </a:p>
          <a:p>
            <a:pPr lvl="3"/>
            <a:r>
              <a:rPr lang="fi-FI" noProof="0"/>
              <a:t>Fourth level</a:t>
            </a:r>
          </a:p>
          <a:p>
            <a:pPr lvl="4"/>
            <a:r>
              <a:rPr lang="fi-FI" noProof="0"/>
              <a:t>Fifth level</a:t>
            </a:r>
          </a:p>
          <a:p>
            <a:pPr lvl="1"/>
            <a:endParaRPr lang="fi-FI" noProof="0"/>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8343901" y="1483775"/>
            <a:ext cx="3562350" cy="3890449"/>
          </a:xfrm>
        </p:spPr>
        <p:txBody>
          <a:bodyPr anchor="ctr"/>
          <a:lstStyle>
            <a:lvl1pPr marL="0" indent="0">
              <a:spcBef>
                <a:spcPts val="0"/>
              </a:spcBef>
              <a:buNone/>
              <a:defRPr sz="2300" b="0" i="0">
                <a:solidFill>
                  <a:schemeClr val="bg1"/>
                </a:solidFill>
                <a:latin typeface="Georgia" panose="02040502050405020303" pitchFamily="18" charset="0"/>
              </a:defRPr>
            </a:lvl1pPr>
            <a:lvl2pPr marL="457200" indent="0">
              <a:buNone/>
              <a:defRPr sz="2300" b="0" i="0">
                <a:solidFill>
                  <a:schemeClr val="bg1"/>
                </a:solidFill>
                <a:latin typeface="Georgia" panose="02040502050405020303" pitchFamily="18" charset="0"/>
              </a:defRPr>
            </a:lvl2pPr>
            <a:lvl3pPr marL="914400" indent="0">
              <a:buNone/>
              <a:defRPr sz="2300" b="0">
                <a:solidFill>
                  <a:schemeClr val="bg1"/>
                </a:solidFill>
                <a:latin typeface="Georgia" panose="02040502050405020303" pitchFamily="18" charset="0"/>
              </a:defRPr>
            </a:lvl3pPr>
            <a:lvl4pPr marL="1371600" indent="0">
              <a:buNone/>
              <a:defRPr sz="2300" b="0">
                <a:solidFill>
                  <a:schemeClr val="bg1"/>
                </a:solidFill>
                <a:latin typeface="Georgia" panose="02040502050405020303" pitchFamily="18" charset="0"/>
              </a:defRPr>
            </a:lvl4pPr>
            <a:lvl5pPr marL="1828800" indent="0">
              <a:buNone/>
              <a:defRPr sz="2300" b="0">
                <a:solidFill>
                  <a:schemeClr val="bg1"/>
                </a:solidFill>
                <a:latin typeface="Georgia" panose="02040502050405020303" pitchFamily="18" charset="0"/>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a:t>Click to edit Master text styles</a:t>
            </a:r>
          </a:p>
          <a:p>
            <a:pPr lvl="1"/>
            <a:r>
              <a:rPr lang="fi-FI" noProof="0"/>
              <a:t>Second level</a:t>
            </a:r>
          </a:p>
          <a:p>
            <a:pPr lvl="2"/>
            <a:r>
              <a:rPr lang="fi-FI" noProof="0"/>
              <a:t>Third level</a:t>
            </a:r>
          </a:p>
          <a:p>
            <a:pPr lvl="3"/>
            <a:r>
              <a:rPr lang="fi-FI" noProof="0"/>
              <a:t>Fourth level</a:t>
            </a:r>
          </a:p>
          <a:p>
            <a:pPr lvl="4"/>
            <a:r>
              <a:rPr lang="fi-FI" noProof="0"/>
              <a:t>Fifth level</a:t>
            </a:r>
          </a:p>
          <a:p>
            <a:pPr lvl="1"/>
            <a:endParaRPr lang="fi-FI" noProof="0"/>
          </a:p>
        </p:txBody>
      </p:sp>
      <p:sp>
        <p:nvSpPr>
          <p:cNvPr id="4" name="Picture Placeholder 3">
            <a:extLst>
              <a:ext uri="{FF2B5EF4-FFF2-40B4-BE49-F238E27FC236}">
                <a16:creationId xmlns:a16="http://schemas.microsoft.com/office/drawing/2014/main" id="{86E27E95-2F25-7142-A76B-83C64B1372A5}"/>
              </a:ext>
            </a:extLst>
          </p:cNvPr>
          <p:cNvSpPr>
            <a:spLocks noGrp="1"/>
          </p:cNvSpPr>
          <p:nvPr>
            <p:ph type="pic" sz="quarter" idx="15"/>
          </p:nvPr>
        </p:nvSpPr>
        <p:spPr>
          <a:xfrm>
            <a:off x="4068763" y="0"/>
            <a:ext cx="4054475" cy="6858000"/>
          </a:xfrm>
        </p:spPr>
        <p:txBody>
          <a:bodyPr/>
          <a:lstStyle/>
          <a:p>
            <a:endParaRPr lang="fi-FI" noProof="0"/>
          </a:p>
        </p:txBody>
      </p:sp>
    </p:spTree>
    <p:extLst>
      <p:ext uri="{BB962C8B-B14F-4D97-AF65-F5344CB8AC3E}">
        <p14:creationId xmlns:p14="http://schemas.microsoft.com/office/powerpoint/2010/main" val="7032091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KOLMIJAKO KÄYTTÖESIMERKKI 3">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1842C13-CE2E-A64A-9716-170794CB4172}"/>
              </a:ext>
            </a:extLst>
          </p:cNvPr>
          <p:cNvSpPr/>
          <p:nvPr userDrawn="1"/>
        </p:nvSpPr>
        <p:spPr>
          <a:xfrm>
            <a:off x="0" y="0"/>
            <a:ext cx="406879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9" name="Rectangle 8">
            <a:extLst>
              <a:ext uri="{FF2B5EF4-FFF2-40B4-BE49-F238E27FC236}">
                <a16:creationId xmlns:a16="http://schemas.microsoft.com/office/drawing/2014/main" id="{7650466E-BA06-BF44-A0C7-DD2604FD37F8}"/>
              </a:ext>
            </a:extLst>
          </p:cNvPr>
          <p:cNvSpPr/>
          <p:nvPr userDrawn="1"/>
        </p:nvSpPr>
        <p:spPr>
          <a:xfrm>
            <a:off x="4054418" y="0"/>
            <a:ext cx="4068792"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13" name="Text Placeholder 2">
            <a:extLst>
              <a:ext uri="{FF2B5EF4-FFF2-40B4-BE49-F238E27FC236}">
                <a16:creationId xmlns:a16="http://schemas.microsoft.com/office/drawing/2014/main" id="{7C170BD7-4792-AB4E-BA25-33FFD4081082}"/>
              </a:ext>
            </a:extLst>
          </p:cNvPr>
          <p:cNvSpPr>
            <a:spLocks noGrp="1"/>
          </p:cNvSpPr>
          <p:nvPr>
            <p:ph type="body" idx="10"/>
          </p:nvPr>
        </p:nvSpPr>
        <p:spPr>
          <a:xfrm>
            <a:off x="266701" y="1483775"/>
            <a:ext cx="3562350" cy="3890449"/>
          </a:xfrm>
        </p:spPr>
        <p:txBody>
          <a:bodyPr anchor="ctr"/>
          <a:lstStyle>
            <a:lvl1pPr marL="0" indent="0">
              <a:spcBef>
                <a:spcPts val="0"/>
              </a:spcBef>
              <a:buNone/>
              <a:defRPr sz="2300" b="0" i="0">
                <a:solidFill>
                  <a:schemeClr val="tx1"/>
                </a:solidFill>
                <a:latin typeface="Georgia" panose="02040502050405020303" pitchFamily="18" charset="0"/>
              </a:defRPr>
            </a:lvl1pPr>
            <a:lvl2pPr marL="457200" indent="0">
              <a:buNone/>
              <a:defRPr sz="2300" b="0" i="0">
                <a:latin typeface="Georgia" panose="02040502050405020303" pitchFamily="18" charset="0"/>
              </a:defRPr>
            </a:lvl2pPr>
            <a:lvl3pPr marL="914400" indent="0">
              <a:buNone/>
              <a:defRPr sz="2300" b="0">
                <a:latin typeface="Georgia" panose="02040502050405020303" pitchFamily="18" charset="0"/>
              </a:defRPr>
            </a:lvl3pPr>
            <a:lvl4pPr marL="1371600" indent="0">
              <a:buNone/>
              <a:defRPr sz="2300" b="0">
                <a:latin typeface="Georgia" panose="02040502050405020303" pitchFamily="18" charset="0"/>
              </a:defRPr>
            </a:lvl4pPr>
            <a:lvl5pPr marL="1828800" indent="0">
              <a:buNone/>
              <a:defRPr sz="2300" b="0">
                <a:latin typeface="Georgia" panose="02040502050405020303" pitchFamily="18" charset="0"/>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a:t>Click to edit Master text styles</a:t>
            </a:r>
          </a:p>
          <a:p>
            <a:pPr lvl="1"/>
            <a:r>
              <a:rPr lang="fi-FI" noProof="0"/>
              <a:t>Second level</a:t>
            </a:r>
          </a:p>
          <a:p>
            <a:pPr lvl="2"/>
            <a:r>
              <a:rPr lang="fi-FI" noProof="0"/>
              <a:t>Third level</a:t>
            </a:r>
          </a:p>
          <a:p>
            <a:pPr lvl="3"/>
            <a:r>
              <a:rPr lang="fi-FI" noProof="0"/>
              <a:t>Fourth level</a:t>
            </a:r>
          </a:p>
          <a:p>
            <a:pPr lvl="4"/>
            <a:r>
              <a:rPr lang="fi-FI" noProof="0"/>
              <a:t>Fifth level</a:t>
            </a:r>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4294159" y="1483775"/>
            <a:ext cx="3562350" cy="3890449"/>
          </a:xfrm>
        </p:spPr>
        <p:txBody>
          <a:bodyPr anchor="ctr"/>
          <a:lstStyle>
            <a:lvl1pPr marL="0" indent="0">
              <a:spcBef>
                <a:spcPts val="0"/>
              </a:spcBef>
              <a:buNone/>
              <a:defRPr sz="2300" b="0" i="0">
                <a:solidFill>
                  <a:schemeClr val="bg1"/>
                </a:solidFill>
                <a:latin typeface="Georgia" panose="02040502050405020303" pitchFamily="18" charset="0"/>
              </a:defRPr>
            </a:lvl1pPr>
            <a:lvl2pPr marL="457200" indent="0">
              <a:buNone/>
              <a:defRPr sz="2300" b="0" i="0">
                <a:solidFill>
                  <a:schemeClr val="bg1"/>
                </a:solidFill>
                <a:latin typeface="Georgia" panose="02040502050405020303" pitchFamily="18" charset="0"/>
              </a:defRPr>
            </a:lvl2pPr>
            <a:lvl3pPr marL="914400" indent="0">
              <a:buNone/>
              <a:defRPr sz="2300" b="0">
                <a:solidFill>
                  <a:schemeClr val="bg1"/>
                </a:solidFill>
                <a:latin typeface="Georgia" panose="02040502050405020303" pitchFamily="18" charset="0"/>
              </a:defRPr>
            </a:lvl3pPr>
            <a:lvl4pPr marL="1371600" indent="0">
              <a:buNone/>
              <a:defRPr sz="2300" b="0">
                <a:solidFill>
                  <a:schemeClr val="bg1"/>
                </a:solidFill>
                <a:latin typeface="Georgia" panose="02040502050405020303" pitchFamily="18" charset="0"/>
              </a:defRPr>
            </a:lvl4pPr>
            <a:lvl5pPr marL="1828800" indent="0">
              <a:buNone/>
              <a:defRPr sz="2300" b="0">
                <a:solidFill>
                  <a:schemeClr val="bg1"/>
                </a:solidFill>
                <a:latin typeface="Georgia" panose="02040502050405020303" pitchFamily="18" charset="0"/>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a:t>Click to edit Master text styles</a:t>
            </a:r>
          </a:p>
          <a:p>
            <a:pPr lvl="1"/>
            <a:r>
              <a:rPr lang="fi-FI" noProof="0"/>
              <a:t>Second level</a:t>
            </a:r>
          </a:p>
          <a:p>
            <a:pPr lvl="2"/>
            <a:r>
              <a:rPr lang="fi-FI" noProof="0"/>
              <a:t>Third level</a:t>
            </a:r>
          </a:p>
          <a:p>
            <a:pPr lvl="3"/>
            <a:r>
              <a:rPr lang="fi-FI" noProof="0"/>
              <a:t>Fourth level</a:t>
            </a:r>
          </a:p>
          <a:p>
            <a:pPr lvl="4"/>
            <a:r>
              <a:rPr lang="fi-FI" noProof="0"/>
              <a:t>Fifth level</a:t>
            </a:r>
          </a:p>
        </p:txBody>
      </p:sp>
      <p:sp>
        <p:nvSpPr>
          <p:cNvPr id="4" name="Picture Placeholder 3">
            <a:extLst>
              <a:ext uri="{FF2B5EF4-FFF2-40B4-BE49-F238E27FC236}">
                <a16:creationId xmlns:a16="http://schemas.microsoft.com/office/drawing/2014/main" id="{86E27E95-2F25-7142-A76B-83C64B1372A5}"/>
              </a:ext>
            </a:extLst>
          </p:cNvPr>
          <p:cNvSpPr>
            <a:spLocks noGrp="1"/>
          </p:cNvSpPr>
          <p:nvPr>
            <p:ph type="pic" sz="quarter" idx="15"/>
          </p:nvPr>
        </p:nvSpPr>
        <p:spPr>
          <a:xfrm>
            <a:off x="8123210" y="-1"/>
            <a:ext cx="4122769" cy="6858000"/>
          </a:xfrm>
        </p:spPr>
        <p:txBody>
          <a:bodyPr/>
          <a:lstStyle/>
          <a:p>
            <a:endParaRPr lang="fi-FI" noProof="0"/>
          </a:p>
        </p:txBody>
      </p:sp>
    </p:spTree>
    <p:extLst>
      <p:ext uri="{BB962C8B-B14F-4D97-AF65-F5344CB8AC3E}">
        <p14:creationId xmlns:p14="http://schemas.microsoft.com/office/powerpoint/2010/main" val="4244075160"/>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KAHTIAJAKO VÄRI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1842C13-CE2E-A64A-9716-170794CB4172}"/>
              </a:ext>
            </a:extLst>
          </p:cNvPr>
          <p:cNvSpPr/>
          <p:nvPr userDrawn="1"/>
        </p:nvSpPr>
        <p:spPr>
          <a:xfrm>
            <a:off x="0" y="0"/>
            <a:ext cx="6096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9" name="Rectangle 8">
            <a:extLst>
              <a:ext uri="{FF2B5EF4-FFF2-40B4-BE49-F238E27FC236}">
                <a16:creationId xmlns:a16="http://schemas.microsoft.com/office/drawing/2014/main" id="{7650466E-BA06-BF44-A0C7-DD2604FD37F8}"/>
              </a:ext>
            </a:extLst>
          </p:cNvPr>
          <p:cNvSpPr/>
          <p:nvPr userDrawn="1"/>
        </p:nvSpPr>
        <p:spPr>
          <a:xfrm>
            <a:off x="6096000" y="0"/>
            <a:ext cx="609600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13" name="Text Placeholder 2">
            <a:extLst>
              <a:ext uri="{FF2B5EF4-FFF2-40B4-BE49-F238E27FC236}">
                <a16:creationId xmlns:a16="http://schemas.microsoft.com/office/drawing/2014/main" id="{7C170BD7-4792-AB4E-BA25-33FFD4081082}"/>
              </a:ext>
            </a:extLst>
          </p:cNvPr>
          <p:cNvSpPr>
            <a:spLocks noGrp="1"/>
          </p:cNvSpPr>
          <p:nvPr>
            <p:ph type="body" idx="10"/>
          </p:nvPr>
        </p:nvSpPr>
        <p:spPr>
          <a:xfrm>
            <a:off x="266701" y="1483775"/>
            <a:ext cx="5562596" cy="3890449"/>
          </a:xfrm>
        </p:spPr>
        <p:txBody>
          <a:bodyPr anchor="ctr"/>
          <a:lstStyle>
            <a:lvl1pPr marL="0" indent="0">
              <a:spcBef>
                <a:spcPts val="0"/>
              </a:spcBef>
              <a:buNone/>
              <a:defRPr sz="2300" b="0" i="0">
                <a:latin typeface="Georgia" panose="02040502050405020303" pitchFamily="18" charset="0"/>
              </a:defRPr>
            </a:lvl1pPr>
            <a:lvl2pPr marL="457200" indent="0">
              <a:buNone/>
              <a:defRPr sz="2300" b="0" i="0">
                <a:latin typeface="Georgia" panose="02040502050405020303" pitchFamily="18" charset="0"/>
              </a:defRPr>
            </a:lvl2pPr>
            <a:lvl3pPr marL="914400" indent="0">
              <a:buNone/>
              <a:defRPr sz="2300" b="0">
                <a:latin typeface="Georgia" panose="02040502050405020303" pitchFamily="18" charset="0"/>
              </a:defRPr>
            </a:lvl3pPr>
            <a:lvl4pPr marL="1371600" indent="0">
              <a:buNone/>
              <a:defRPr sz="2300" b="0">
                <a:latin typeface="Georgia" panose="02040502050405020303" pitchFamily="18" charset="0"/>
              </a:defRPr>
            </a:lvl4pPr>
            <a:lvl5pPr marL="1828800" indent="0">
              <a:buNone/>
              <a:defRPr sz="2300" b="0">
                <a:latin typeface="Georgia" panose="02040502050405020303" pitchFamily="18" charset="0"/>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a:t>Click to edit Master text styles</a:t>
            </a:r>
          </a:p>
          <a:p>
            <a:pPr lvl="1"/>
            <a:r>
              <a:rPr lang="fi-FI" noProof="0"/>
              <a:t>Second level</a:t>
            </a:r>
          </a:p>
          <a:p>
            <a:pPr lvl="2"/>
            <a:r>
              <a:rPr lang="fi-FI" noProof="0"/>
              <a:t>Third level</a:t>
            </a:r>
          </a:p>
          <a:p>
            <a:pPr lvl="3"/>
            <a:r>
              <a:rPr lang="fi-FI" noProof="0"/>
              <a:t>Fourth level</a:t>
            </a:r>
          </a:p>
          <a:p>
            <a:pPr lvl="4"/>
            <a:r>
              <a:rPr lang="fi-FI" noProof="0"/>
              <a:t>Fifth level</a:t>
            </a:r>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6362701" y="1483775"/>
            <a:ext cx="5562598" cy="3890449"/>
          </a:xfrm>
        </p:spPr>
        <p:txBody>
          <a:bodyPr anchor="ctr"/>
          <a:lstStyle>
            <a:lvl1pPr marL="0" indent="0">
              <a:spcBef>
                <a:spcPts val="0"/>
              </a:spcBef>
              <a:buNone/>
              <a:defRPr sz="2300" b="0" i="0">
                <a:latin typeface="Georgia" panose="02040502050405020303" pitchFamily="18" charset="0"/>
              </a:defRPr>
            </a:lvl1pPr>
            <a:lvl2pPr marL="457200" indent="0">
              <a:buNone/>
              <a:defRPr sz="2300" b="0" i="0">
                <a:latin typeface="Georgia" panose="02040502050405020303" pitchFamily="18" charset="0"/>
              </a:defRPr>
            </a:lvl2pPr>
            <a:lvl3pPr marL="914400" indent="0">
              <a:buNone/>
              <a:defRPr sz="2300" b="0">
                <a:latin typeface="Georgia" panose="02040502050405020303" pitchFamily="18" charset="0"/>
              </a:defRPr>
            </a:lvl3pPr>
            <a:lvl4pPr marL="1371600" indent="0">
              <a:buNone/>
              <a:defRPr sz="2300" b="0">
                <a:latin typeface="Georgia" panose="02040502050405020303" pitchFamily="18" charset="0"/>
              </a:defRPr>
            </a:lvl4pPr>
            <a:lvl5pPr marL="1828800" indent="0">
              <a:buNone/>
              <a:defRPr sz="2300" b="0">
                <a:latin typeface="Georgia" panose="02040502050405020303" pitchFamily="18" charset="0"/>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a:t>Click to edit Master text styles</a:t>
            </a:r>
          </a:p>
          <a:p>
            <a:pPr lvl="1"/>
            <a:r>
              <a:rPr lang="fi-FI" noProof="0"/>
              <a:t>Second level</a:t>
            </a:r>
          </a:p>
          <a:p>
            <a:pPr lvl="2"/>
            <a:r>
              <a:rPr lang="fi-FI" noProof="0"/>
              <a:t>Third level</a:t>
            </a:r>
          </a:p>
          <a:p>
            <a:pPr lvl="3"/>
            <a:r>
              <a:rPr lang="fi-FI" noProof="0"/>
              <a:t>Fourth level</a:t>
            </a:r>
          </a:p>
          <a:p>
            <a:pPr lvl="4"/>
            <a:r>
              <a:rPr lang="fi-FI" noProof="0"/>
              <a:t>Fifth level</a:t>
            </a:r>
          </a:p>
        </p:txBody>
      </p:sp>
    </p:spTree>
    <p:extLst>
      <p:ext uri="{BB962C8B-B14F-4D97-AF65-F5344CB8AC3E}">
        <p14:creationId xmlns:p14="http://schemas.microsoft.com/office/powerpoint/2010/main" val="250924216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KAHTIAJAKO KÄYTTÖESIMERKKI">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650466E-BA06-BF44-A0C7-DD2604FD37F8}"/>
              </a:ext>
            </a:extLst>
          </p:cNvPr>
          <p:cNvSpPr/>
          <p:nvPr userDrawn="1"/>
        </p:nvSpPr>
        <p:spPr>
          <a:xfrm>
            <a:off x="-41334" y="0"/>
            <a:ext cx="613733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218104" y="1483775"/>
            <a:ext cx="5562764" cy="3890449"/>
          </a:xfrm>
        </p:spPr>
        <p:txBody>
          <a:bodyPr anchor="ctr"/>
          <a:lstStyle>
            <a:lvl1pPr marL="0" indent="0">
              <a:spcBef>
                <a:spcPts val="0"/>
              </a:spcBef>
              <a:buNone/>
              <a:defRPr sz="2300" b="0" i="0">
                <a:latin typeface="Georgia" panose="02040502050405020303" pitchFamily="18" charset="0"/>
              </a:defRPr>
            </a:lvl1pPr>
            <a:lvl2pPr marL="457200" indent="0">
              <a:buNone/>
              <a:defRPr sz="2300" b="0" i="0">
                <a:latin typeface="Georgia" panose="02040502050405020303" pitchFamily="18" charset="0"/>
              </a:defRPr>
            </a:lvl2pPr>
            <a:lvl3pPr marL="914400" indent="0">
              <a:buNone/>
              <a:defRPr sz="2300" b="0">
                <a:latin typeface="Georgia" panose="02040502050405020303" pitchFamily="18" charset="0"/>
              </a:defRPr>
            </a:lvl3pPr>
            <a:lvl4pPr marL="1371600" indent="0">
              <a:buNone/>
              <a:defRPr sz="2300" b="0">
                <a:latin typeface="Georgia" panose="02040502050405020303" pitchFamily="18" charset="0"/>
              </a:defRPr>
            </a:lvl4pPr>
            <a:lvl5pPr marL="1828800" indent="0">
              <a:buNone/>
              <a:defRPr sz="2300" b="0">
                <a:latin typeface="Georgia" panose="02040502050405020303" pitchFamily="18" charset="0"/>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a:t>Click to edit Master text styles</a:t>
            </a:r>
          </a:p>
          <a:p>
            <a:pPr lvl="1"/>
            <a:r>
              <a:rPr lang="fi-FI" noProof="0"/>
              <a:t>Second level</a:t>
            </a:r>
          </a:p>
          <a:p>
            <a:pPr lvl="2"/>
            <a:r>
              <a:rPr lang="fi-FI" noProof="0"/>
              <a:t>Third level</a:t>
            </a:r>
          </a:p>
          <a:p>
            <a:pPr lvl="3"/>
            <a:r>
              <a:rPr lang="fi-FI" noProof="0"/>
              <a:t>Fourth level</a:t>
            </a:r>
          </a:p>
          <a:p>
            <a:pPr lvl="4"/>
            <a:r>
              <a:rPr lang="fi-FI" noProof="0"/>
              <a:t>Fifth level</a:t>
            </a:r>
          </a:p>
        </p:txBody>
      </p:sp>
      <p:sp>
        <p:nvSpPr>
          <p:cNvPr id="4" name="Picture Placeholder 3">
            <a:extLst>
              <a:ext uri="{FF2B5EF4-FFF2-40B4-BE49-F238E27FC236}">
                <a16:creationId xmlns:a16="http://schemas.microsoft.com/office/drawing/2014/main" id="{86E27E95-2F25-7142-A76B-83C64B1372A5}"/>
              </a:ext>
            </a:extLst>
          </p:cNvPr>
          <p:cNvSpPr>
            <a:spLocks noGrp="1"/>
          </p:cNvSpPr>
          <p:nvPr>
            <p:ph type="pic" sz="quarter" idx="15"/>
          </p:nvPr>
        </p:nvSpPr>
        <p:spPr>
          <a:xfrm>
            <a:off x="6108646" y="-1"/>
            <a:ext cx="6137334" cy="6858000"/>
          </a:xfrm>
        </p:spPr>
        <p:txBody>
          <a:bodyPr/>
          <a:lstStyle/>
          <a:p>
            <a:endParaRPr lang="fi-FI" noProof="0"/>
          </a:p>
        </p:txBody>
      </p:sp>
    </p:spTree>
    <p:extLst>
      <p:ext uri="{BB962C8B-B14F-4D97-AF65-F5344CB8AC3E}">
        <p14:creationId xmlns:p14="http://schemas.microsoft.com/office/powerpoint/2010/main" val="2069773574"/>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KAHTIAJAKO KÄYTTÖESIMERKKI 2">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650466E-BA06-BF44-A0C7-DD2604FD37F8}"/>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6314104" y="1483776"/>
            <a:ext cx="5562764" cy="3395608"/>
          </a:xfrm>
        </p:spPr>
        <p:txBody>
          <a:bodyPr anchor="ctr"/>
          <a:lstStyle>
            <a:lvl1pPr marL="0" indent="0">
              <a:spcBef>
                <a:spcPts val="0"/>
              </a:spcBef>
              <a:buNone/>
              <a:defRPr sz="2300" b="0" i="0">
                <a:latin typeface="Georgia" panose="02040502050405020303" pitchFamily="18" charset="0"/>
              </a:defRPr>
            </a:lvl1pPr>
            <a:lvl2pPr marL="457200" indent="0">
              <a:buNone/>
              <a:defRPr sz="2300" b="0" i="0">
                <a:latin typeface="Georgia" panose="02040502050405020303" pitchFamily="18" charset="0"/>
              </a:defRPr>
            </a:lvl2pPr>
            <a:lvl3pPr marL="914400" indent="0">
              <a:buNone/>
              <a:defRPr sz="2300" b="0">
                <a:latin typeface="Georgia" panose="02040502050405020303" pitchFamily="18" charset="0"/>
              </a:defRPr>
            </a:lvl3pPr>
            <a:lvl4pPr marL="1371600" indent="0">
              <a:buNone/>
              <a:defRPr sz="2300" b="0">
                <a:latin typeface="Georgia" panose="02040502050405020303" pitchFamily="18" charset="0"/>
              </a:defRPr>
            </a:lvl4pPr>
            <a:lvl5pPr marL="1828800" indent="0">
              <a:buNone/>
              <a:defRPr sz="2300" b="0">
                <a:latin typeface="Georgia" panose="02040502050405020303" pitchFamily="18" charset="0"/>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a:t>Click to edit Master text styles</a:t>
            </a:r>
          </a:p>
          <a:p>
            <a:pPr lvl="1"/>
            <a:r>
              <a:rPr lang="fi-FI" noProof="0"/>
              <a:t>Second level</a:t>
            </a:r>
          </a:p>
          <a:p>
            <a:pPr lvl="2"/>
            <a:r>
              <a:rPr lang="fi-FI" noProof="0"/>
              <a:t>Third level</a:t>
            </a:r>
          </a:p>
          <a:p>
            <a:pPr lvl="3"/>
            <a:r>
              <a:rPr lang="fi-FI" noProof="0"/>
              <a:t>Fourth level</a:t>
            </a:r>
          </a:p>
          <a:p>
            <a:pPr lvl="4"/>
            <a:r>
              <a:rPr lang="fi-FI" noProof="0"/>
              <a:t>Fifth level</a:t>
            </a:r>
          </a:p>
        </p:txBody>
      </p:sp>
      <p:sp>
        <p:nvSpPr>
          <p:cNvPr id="4" name="Picture Placeholder 3">
            <a:extLst>
              <a:ext uri="{FF2B5EF4-FFF2-40B4-BE49-F238E27FC236}">
                <a16:creationId xmlns:a16="http://schemas.microsoft.com/office/drawing/2014/main" id="{86E27E95-2F25-7142-A76B-83C64B1372A5}"/>
              </a:ext>
            </a:extLst>
          </p:cNvPr>
          <p:cNvSpPr>
            <a:spLocks noGrp="1"/>
          </p:cNvSpPr>
          <p:nvPr>
            <p:ph type="pic" sz="quarter" idx="15"/>
          </p:nvPr>
        </p:nvSpPr>
        <p:spPr>
          <a:xfrm>
            <a:off x="0" y="-1"/>
            <a:ext cx="6054666" cy="6858000"/>
          </a:xfrm>
        </p:spPr>
        <p:txBody>
          <a:bodyPr/>
          <a:lstStyle/>
          <a:p>
            <a:endParaRPr lang="fi-FI" noProof="0"/>
          </a:p>
        </p:txBody>
      </p:sp>
      <p:sp>
        <p:nvSpPr>
          <p:cNvPr id="7" name="Text Placeholder 2">
            <a:extLst>
              <a:ext uri="{FF2B5EF4-FFF2-40B4-BE49-F238E27FC236}">
                <a16:creationId xmlns:a16="http://schemas.microsoft.com/office/drawing/2014/main" id="{7646917A-06E7-C040-BBCF-18F90E5BBD04}"/>
              </a:ext>
            </a:extLst>
          </p:cNvPr>
          <p:cNvSpPr>
            <a:spLocks noGrp="1"/>
          </p:cNvSpPr>
          <p:nvPr>
            <p:ph type="body" idx="16"/>
          </p:nvPr>
        </p:nvSpPr>
        <p:spPr>
          <a:xfrm>
            <a:off x="6314104" y="5063883"/>
            <a:ext cx="5562764" cy="790817"/>
          </a:xfrm>
        </p:spPr>
        <p:txBody>
          <a:bodyPr anchor="t"/>
          <a:lstStyle>
            <a:lvl1pPr marL="0" indent="0">
              <a:buNone/>
              <a:defRPr sz="1500" b="1" i="0">
                <a:latin typeface="Georgia" panose="02040502050405020303" pitchFamily="18" charset="0"/>
                <a:cs typeface="Arial" panose="020B0604020202020204" pitchFamily="34" charset="0"/>
              </a:defRPr>
            </a:lvl1pPr>
            <a:lvl2pPr marL="457200" indent="0">
              <a:buNone/>
              <a:defRPr sz="1500" b="0" i="0">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a:t>Click to edit Master text styles</a:t>
            </a:r>
          </a:p>
          <a:p>
            <a:pPr lvl="1"/>
            <a:endParaRPr lang="fi-FI" noProof="0"/>
          </a:p>
        </p:txBody>
      </p:sp>
      <p:pic>
        <p:nvPicPr>
          <p:cNvPr id="2" name="Picture 1" descr="Logo&#10;&#10;Description automatically generated with medium confidence">
            <a:extLst>
              <a:ext uri="{FF2B5EF4-FFF2-40B4-BE49-F238E27FC236}">
                <a16:creationId xmlns:a16="http://schemas.microsoft.com/office/drawing/2014/main" id="{825EBEFB-ECA0-0C04-B474-D0F5C8740F31}"/>
              </a:ext>
            </a:extLst>
          </p:cNvPr>
          <p:cNvPicPr>
            <a:picLocks noChangeAspect="1"/>
          </p:cNvPicPr>
          <p:nvPr userDrawn="1"/>
        </p:nvPicPr>
        <p:blipFill>
          <a:blip r:embed="rId2">
            <a:alphaModFix/>
          </a:blip>
          <a:stretch>
            <a:fillRect/>
          </a:stretch>
        </p:blipFill>
        <p:spPr>
          <a:xfrm>
            <a:off x="10482246" y="5977574"/>
            <a:ext cx="1624753" cy="798837"/>
          </a:xfrm>
          <a:prstGeom prst="rect">
            <a:avLst/>
          </a:prstGeom>
        </p:spPr>
      </p:pic>
    </p:spTree>
    <p:extLst>
      <p:ext uri="{BB962C8B-B14F-4D97-AF65-F5344CB8AC3E}">
        <p14:creationId xmlns:p14="http://schemas.microsoft.com/office/powerpoint/2010/main" val="3361741704"/>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KAHTIAJAKO BULLET LISTA 1">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650466E-BA06-BF44-A0C7-DD2604FD37F8}"/>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4" name="Picture Placeholder 3">
            <a:extLst>
              <a:ext uri="{FF2B5EF4-FFF2-40B4-BE49-F238E27FC236}">
                <a16:creationId xmlns:a16="http://schemas.microsoft.com/office/drawing/2014/main" id="{86E27E95-2F25-7142-A76B-83C64B1372A5}"/>
              </a:ext>
            </a:extLst>
          </p:cNvPr>
          <p:cNvSpPr>
            <a:spLocks noGrp="1"/>
          </p:cNvSpPr>
          <p:nvPr>
            <p:ph type="pic" sz="quarter" idx="15"/>
          </p:nvPr>
        </p:nvSpPr>
        <p:spPr>
          <a:xfrm>
            <a:off x="0" y="-1"/>
            <a:ext cx="6054666" cy="6858000"/>
          </a:xfrm>
        </p:spPr>
        <p:txBody>
          <a:bodyPr/>
          <a:lstStyle/>
          <a:p>
            <a:endParaRPr lang="fi-FI" noProof="0"/>
          </a:p>
        </p:txBody>
      </p:sp>
      <p:sp>
        <p:nvSpPr>
          <p:cNvPr id="8" name="Text Placeholder 4">
            <a:extLst>
              <a:ext uri="{FF2B5EF4-FFF2-40B4-BE49-F238E27FC236}">
                <a16:creationId xmlns:a16="http://schemas.microsoft.com/office/drawing/2014/main" id="{2DFA2BD3-67AE-CE40-81F5-ED91F374525A}"/>
              </a:ext>
            </a:extLst>
          </p:cNvPr>
          <p:cNvSpPr>
            <a:spLocks noGrp="1"/>
          </p:cNvSpPr>
          <p:nvPr>
            <p:ph type="body" sz="quarter" idx="3"/>
          </p:nvPr>
        </p:nvSpPr>
        <p:spPr>
          <a:xfrm>
            <a:off x="6398596" y="594194"/>
            <a:ext cx="5183188" cy="823912"/>
          </a:xfrm>
        </p:spPr>
        <p:txBody>
          <a:bodyPr anchor="b"/>
          <a:lstStyle>
            <a:lvl1pPr marL="0" indent="0">
              <a:buNone/>
              <a:defRPr sz="3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p:txBody>
      </p:sp>
      <p:sp>
        <p:nvSpPr>
          <p:cNvPr id="10" name="Text Placeholder 4">
            <a:extLst>
              <a:ext uri="{FF2B5EF4-FFF2-40B4-BE49-F238E27FC236}">
                <a16:creationId xmlns:a16="http://schemas.microsoft.com/office/drawing/2014/main" id="{0AA2085A-3AF4-184B-AC8F-B15DE1750187}"/>
              </a:ext>
            </a:extLst>
          </p:cNvPr>
          <p:cNvSpPr>
            <a:spLocks noGrp="1"/>
          </p:cNvSpPr>
          <p:nvPr>
            <p:ph type="body" sz="quarter" idx="16"/>
          </p:nvPr>
        </p:nvSpPr>
        <p:spPr>
          <a:xfrm>
            <a:off x="6399389" y="1913405"/>
            <a:ext cx="5181601" cy="3534125"/>
          </a:xfrm>
        </p:spPr>
        <p:txBody>
          <a:bodyPr/>
          <a:lstStyle>
            <a:lvl1pPr>
              <a:defRPr sz="2400"/>
            </a:lvl1pPr>
            <a:lvl2pPr>
              <a:defRPr sz="2000"/>
            </a:lvl2pPr>
            <a:lvl3pPr>
              <a:defRPr sz="1900"/>
            </a:lvl3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r>
              <a:rPr lang="fi-FI" noProof="0"/>
              <a:t>Second </a:t>
            </a:r>
            <a:r>
              <a:rPr lang="fi-FI" noProof="0" err="1"/>
              <a:t>level</a:t>
            </a:r>
            <a:endParaRPr lang="fi-FI" noProof="0"/>
          </a:p>
          <a:p>
            <a:pPr lvl="2"/>
            <a:r>
              <a:rPr lang="fi-FI" noProof="0"/>
              <a:t>Third </a:t>
            </a:r>
            <a:r>
              <a:rPr lang="fi-FI" noProof="0" err="1"/>
              <a:t>level</a:t>
            </a:r>
            <a:endParaRPr lang="fi-FI" noProof="0"/>
          </a:p>
          <a:p>
            <a:pPr lvl="3"/>
            <a:r>
              <a:rPr lang="fi-FI" noProof="0" err="1"/>
              <a:t>Fourth</a:t>
            </a:r>
            <a:r>
              <a:rPr lang="fi-FI" noProof="0"/>
              <a:t> </a:t>
            </a:r>
            <a:r>
              <a:rPr lang="fi-FI" noProof="0" err="1"/>
              <a:t>level</a:t>
            </a:r>
            <a:endParaRPr lang="fi-FI" noProof="0"/>
          </a:p>
          <a:p>
            <a:pPr lvl="4"/>
            <a:r>
              <a:rPr lang="fi-FI" noProof="0" err="1"/>
              <a:t>Fifth</a:t>
            </a:r>
            <a:r>
              <a:rPr lang="fi-FI" noProof="0"/>
              <a:t> </a:t>
            </a:r>
            <a:r>
              <a:rPr lang="fi-FI" noProof="0" err="1"/>
              <a:t>level</a:t>
            </a:r>
            <a:endParaRPr lang="fi-FI" noProof="0"/>
          </a:p>
        </p:txBody>
      </p:sp>
    </p:spTree>
    <p:extLst>
      <p:ext uri="{BB962C8B-B14F-4D97-AF65-F5344CB8AC3E}">
        <p14:creationId xmlns:p14="http://schemas.microsoft.com/office/powerpoint/2010/main" val="2999776277"/>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KAHTIAJAKO BULLET LISTA 2">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650466E-BA06-BF44-A0C7-DD2604FD37F8}"/>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4" name="Picture Placeholder 3">
            <a:extLst>
              <a:ext uri="{FF2B5EF4-FFF2-40B4-BE49-F238E27FC236}">
                <a16:creationId xmlns:a16="http://schemas.microsoft.com/office/drawing/2014/main" id="{86E27E95-2F25-7142-A76B-83C64B1372A5}"/>
              </a:ext>
            </a:extLst>
          </p:cNvPr>
          <p:cNvSpPr>
            <a:spLocks noGrp="1"/>
          </p:cNvSpPr>
          <p:nvPr>
            <p:ph type="pic" sz="quarter" idx="15"/>
          </p:nvPr>
        </p:nvSpPr>
        <p:spPr>
          <a:xfrm>
            <a:off x="6137334" y="-1"/>
            <a:ext cx="6054666" cy="6858000"/>
          </a:xfrm>
        </p:spPr>
        <p:txBody>
          <a:bodyPr/>
          <a:lstStyle/>
          <a:p>
            <a:endParaRPr lang="fi-FI" noProof="0"/>
          </a:p>
        </p:txBody>
      </p:sp>
      <p:sp>
        <p:nvSpPr>
          <p:cNvPr id="8" name="Text Placeholder 4">
            <a:extLst>
              <a:ext uri="{FF2B5EF4-FFF2-40B4-BE49-F238E27FC236}">
                <a16:creationId xmlns:a16="http://schemas.microsoft.com/office/drawing/2014/main" id="{2DFA2BD3-67AE-CE40-81F5-ED91F374525A}"/>
              </a:ext>
            </a:extLst>
          </p:cNvPr>
          <p:cNvSpPr>
            <a:spLocks noGrp="1"/>
          </p:cNvSpPr>
          <p:nvPr>
            <p:ph type="body" sz="quarter" idx="3"/>
          </p:nvPr>
        </p:nvSpPr>
        <p:spPr>
          <a:xfrm>
            <a:off x="476280" y="621087"/>
            <a:ext cx="5183188" cy="823912"/>
          </a:xfrm>
        </p:spPr>
        <p:txBody>
          <a:bodyPr anchor="b"/>
          <a:lstStyle>
            <a:lvl1pPr marL="0" indent="0">
              <a:buNone/>
              <a:defRPr sz="3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p:txBody>
      </p:sp>
      <p:sp>
        <p:nvSpPr>
          <p:cNvPr id="10" name="Text Placeholder 4">
            <a:extLst>
              <a:ext uri="{FF2B5EF4-FFF2-40B4-BE49-F238E27FC236}">
                <a16:creationId xmlns:a16="http://schemas.microsoft.com/office/drawing/2014/main" id="{0AA2085A-3AF4-184B-AC8F-B15DE1750187}"/>
              </a:ext>
            </a:extLst>
          </p:cNvPr>
          <p:cNvSpPr>
            <a:spLocks noGrp="1"/>
          </p:cNvSpPr>
          <p:nvPr>
            <p:ph type="body" sz="quarter" idx="16"/>
          </p:nvPr>
        </p:nvSpPr>
        <p:spPr>
          <a:xfrm>
            <a:off x="477073" y="1940298"/>
            <a:ext cx="5181601" cy="3534125"/>
          </a:xfrm>
        </p:spPr>
        <p:txBody>
          <a:bodyPr/>
          <a:lstStyle>
            <a:lvl1pPr>
              <a:defRPr sz="2400"/>
            </a:lvl1pPr>
            <a:lvl2pPr>
              <a:defRPr sz="2000"/>
            </a:lvl2pPr>
            <a:lvl3pPr>
              <a:defRPr sz="1900"/>
            </a:lvl3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r>
              <a:rPr lang="fi-FI" noProof="0"/>
              <a:t>Second </a:t>
            </a:r>
            <a:r>
              <a:rPr lang="fi-FI" noProof="0" err="1"/>
              <a:t>level</a:t>
            </a:r>
            <a:endParaRPr lang="fi-FI" noProof="0"/>
          </a:p>
          <a:p>
            <a:pPr lvl="2"/>
            <a:r>
              <a:rPr lang="fi-FI" noProof="0"/>
              <a:t>Third </a:t>
            </a:r>
            <a:r>
              <a:rPr lang="fi-FI" noProof="0" err="1"/>
              <a:t>level</a:t>
            </a:r>
            <a:endParaRPr lang="fi-FI" noProof="0"/>
          </a:p>
          <a:p>
            <a:pPr lvl="3"/>
            <a:r>
              <a:rPr lang="fi-FI" noProof="0" err="1"/>
              <a:t>Fourth</a:t>
            </a:r>
            <a:r>
              <a:rPr lang="fi-FI" noProof="0"/>
              <a:t> </a:t>
            </a:r>
            <a:r>
              <a:rPr lang="fi-FI" noProof="0" err="1"/>
              <a:t>level</a:t>
            </a:r>
            <a:endParaRPr lang="fi-FI" noProof="0"/>
          </a:p>
          <a:p>
            <a:pPr lvl="4"/>
            <a:r>
              <a:rPr lang="fi-FI" noProof="0" err="1"/>
              <a:t>Fifth</a:t>
            </a:r>
            <a:r>
              <a:rPr lang="fi-FI" noProof="0"/>
              <a:t> </a:t>
            </a:r>
            <a:r>
              <a:rPr lang="fi-FI" noProof="0" err="1"/>
              <a:t>level</a:t>
            </a:r>
            <a:endParaRPr lang="fi-FI" noProof="0"/>
          </a:p>
        </p:txBody>
      </p:sp>
    </p:spTree>
    <p:extLst>
      <p:ext uri="{BB962C8B-B14F-4D97-AF65-F5344CB8AC3E}">
        <p14:creationId xmlns:p14="http://schemas.microsoft.com/office/powerpoint/2010/main" val="2989204107"/>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KAHTIAJAKO BULLET LISTA 3">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650466E-BA06-BF44-A0C7-DD2604FD37F8}"/>
              </a:ext>
            </a:extLst>
          </p:cNvPr>
          <p:cNvSpPr/>
          <p:nvPr userDrawn="1"/>
        </p:nvSpPr>
        <p:spPr>
          <a:xfrm>
            <a:off x="0" y="15969"/>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4" name="Picture Placeholder 3">
            <a:extLst>
              <a:ext uri="{FF2B5EF4-FFF2-40B4-BE49-F238E27FC236}">
                <a16:creationId xmlns:a16="http://schemas.microsoft.com/office/drawing/2014/main" id="{86E27E95-2F25-7142-A76B-83C64B1372A5}"/>
              </a:ext>
            </a:extLst>
          </p:cNvPr>
          <p:cNvSpPr>
            <a:spLocks noGrp="1"/>
          </p:cNvSpPr>
          <p:nvPr>
            <p:ph type="pic" sz="quarter" idx="15"/>
          </p:nvPr>
        </p:nvSpPr>
        <p:spPr>
          <a:xfrm>
            <a:off x="0" y="-1"/>
            <a:ext cx="3953435" cy="6858000"/>
          </a:xfrm>
        </p:spPr>
        <p:txBody>
          <a:bodyPr/>
          <a:lstStyle/>
          <a:p>
            <a:endParaRPr lang="fi-FI" noProof="0"/>
          </a:p>
        </p:txBody>
      </p:sp>
      <p:sp>
        <p:nvSpPr>
          <p:cNvPr id="8" name="Text Placeholder 4">
            <a:extLst>
              <a:ext uri="{FF2B5EF4-FFF2-40B4-BE49-F238E27FC236}">
                <a16:creationId xmlns:a16="http://schemas.microsoft.com/office/drawing/2014/main" id="{2DFA2BD3-67AE-CE40-81F5-ED91F374525A}"/>
              </a:ext>
            </a:extLst>
          </p:cNvPr>
          <p:cNvSpPr>
            <a:spLocks noGrp="1"/>
          </p:cNvSpPr>
          <p:nvPr>
            <p:ph type="body" sz="quarter" idx="3"/>
          </p:nvPr>
        </p:nvSpPr>
        <p:spPr>
          <a:xfrm>
            <a:off x="4516007" y="795899"/>
            <a:ext cx="7114112" cy="823912"/>
          </a:xfrm>
        </p:spPr>
        <p:txBody>
          <a:bodyPr anchor="b"/>
          <a:lstStyle>
            <a:lvl1pPr marL="0" indent="0">
              <a:buNone/>
              <a:defRPr sz="3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p:txBody>
      </p:sp>
      <p:sp>
        <p:nvSpPr>
          <p:cNvPr id="10" name="Text Placeholder 4">
            <a:extLst>
              <a:ext uri="{FF2B5EF4-FFF2-40B4-BE49-F238E27FC236}">
                <a16:creationId xmlns:a16="http://schemas.microsoft.com/office/drawing/2014/main" id="{0AA2085A-3AF4-184B-AC8F-B15DE1750187}"/>
              </a:ext>
            </a:extLst>
          </p:cNvPr>
          <p:cNvSpPr>
            <a:spLocks noGrp="1"/>
          </p:cNvSpPr>
          <p:nvPr>
            <p:ph type="body" sz="quarter" idx="16"/>
          </p:nvPr>
        </p:nvSpPr>
        <p:spPr>
          <a:xfrm>
            <a:off x="4517594" y="2115110"/>
            <a:ext cx="7114112" cy="3534125"/>
          </a:xfrm>
        </p:spPr>
        <p:txBody>
          <a:bodyPr/>
          <a:lstStyle>
            <a:lvl1pPr>
              <a:defRPr sz="2400"/>
            </a:lvl1pPr>
            <a:lvl2pPr>
              <a:defRPr sz="2000"/>
            </a:lvl2pPr>
            <a:lvl3pPr>
              <a:defRPr sz="1900"/>
            </a:lvl3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r>
              <a:rPr lang="fi-FI" noProof="0"/>
              <a:t>Second </a:t>
            </a:r>
            <a:r>
              <a:rPr lang="fi-FI" noProof="0" err="1"/>
              <a:t>level</a:t>
            </a:r>
            <a:endParaRPr lang="fi-FI" noProof="0"/>
          </a:p>
          <a:p>
            <a:pPr lvl="2"/>
            <a:r>
              <a:rPr lang="fi-FI" noProof="0"/>
              <a:t>Third </a:t>
            </a:r>
            <a:r>
              <a:rPr lang="fi-FI" noProof="0" err="1"/>
              <a:t>level</a:t>
            </a:r>
            <a:endParaRPr lang="fi-FI" noProof="0"/>
          </a:p>
          <a:p>
            <a:pPr lvl="3"/>
            <a:r>
              <a:rPr lang="fi-FI" noProof="0" err="1"/>
              <a:t>Fourth</a:t>
            </a:r>
            <a:r>
              <a:rPr lang="fi-FI" noProof="0"/>
              <a:t> </a:t>
            </a:r>
            <a:r>
              <a:rPr lang="fi-FI" noProof="0" err="1"/>
              <a:t>level</a:t>
            </a:r>
            <a:endParaRPr lang="fi-FI" noProof="0"/>
          </a:p>
          <a:p>
            <a:pPr lvl="4"/>
            <a:r>
              <a:rPr lang="fi-FI" noProof="0" err="1"/>
              <a:t>Fifth</a:t>
            </a:r>
            <a:r>
              <a:rPr lang="fi-FI" noProof="0"/>
              <a:t> </a:t>
            </a:r>
            <a:r>
              <a:rPr lang="fi-FI" noProof="0" err="1"/>
              <a:t>level</a:t>
            </a:r>
            <a:endParaRPr lang="fi-FI" noProof="0"/>
          </a:p>
        </p:txBody>
      </p:sp>
    </p:spTree>
    <p:extLst>
      <p:ext uri="{BB962C8B-B14F-4D97-AF65-F5344CB8AC3E}">
        <p14:creationId xmlns:p14="http://schemas.microsoft.com/office/powerpoint/2010/main" val="2020320205"/>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KOKOKUVA">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FB4A7CF-52A9-2744-A095-A908B8D40A61}"/>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7" name="Picture Placeholder 6">
            <a:extLst>
              <a:ext uri="{FF2B5EF4-FFF2-40B4-BE49-F238E27FC236}">
                <a16:creationId xmlns:a16="http://schemas.microsoft.com/office/drawing/2014/main" id="{64347C94-D7F6-5149-B2B6-878580DA36DA}"/>
              </a:ext>
            </a:extLst>
          </p:cNvPr>
          <p:cNvSpPr>
            <a:spLocks noGrp="1"/>
          </p:cNvSpPr>
          <p:nvPr>
            <p:ph type="pic" sz="quarter" idx="10"/>
          </p:nvPr>
        </p:nvSpPr>
        <p:spPr>
          <a:xfrm>
            <a:off x="0" y="0"/>
            <a:ext cx="12192000" cy="6858000"/>
          </a:xfrm>
        </p:spPr>
        <p:txBody>
          <a:bodyPr/>
          <a:lstStyle/>
          <a:p>
            <a:endParaRPr lang="fi-FI"/>
          </a:p>
        </p:txBody>
      </p:sp>
    </p:spTree>
    <p:extLst>
      <p:ext uri="{BB962C8B-B14F-4D97-AF65-F5344CB8AC3E}">
        <p14:creationId xmlns:p14="http://schemas.microsoft.com/office/powerpoint/2010/main" val="841033256"/>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KUVA KUVATEKSTILLÄ">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92CC56C-5124-B44F-BB14-8E822851C084}"/>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9" name="Text Placeholder 7">
            <a:extLst>
              <a:ext uri="{FF2B5EF4-FFF2-40B4-BE49-F238E27FC236}">
                <a16:creationId xmlns:a16="http://schemas.microsoft.com/office/drawing/2014/main" id="{4618DDC4-4CB8-9F41-A4F3-94272928F707}"/>
              </a:ext>
            </a:extLst>
          </p:cNvPr>
          <p:cNvSpPr>
            <a:spLocks noGrp="1"/>
          </p:cNvSpPr>
          <p:nvPr>
            <p:ph type="body" sz="quarter" idx="13"/>
          </p:nvPr>
        </p:nvSpPr>
        <p:spPr>
          <a:xfrm>
            <a:off x="365503" y="6129789"/>
            <a:ext cx="9863378" cy="543711"/>
          </a:xfrm>
        </p:spPr>
        <p:txBody>
          <a:bodyPr/>
          <a:lstStyle>
            <a:lvl1pPr>
              <a:spcBef>
                <a:spcPts val="0"/>
              </a:spcBef>
              <a:buNone/>
              <a:defRPr sz="1800" b="0" i="0">
                <a:solidFill>
                  <a:schemeClr val="accent1"/>
                </a:solidFill>
                <a:latin typeface="Georgia" panose="02040502050405020303" pitchFamily="18" charset="0"/>
                <a:cs typeface="Arial" panose="020B0604020202020204" pitchFamily="34" charset="0"/>
              </a:defRPr>
            </a:lvl1pPr>
            <a:lvl2pPr>
              <a:buNone/>
              <a:defRPr sz="1800" b="0" i="0">
                <a:latin typeface="Georgia" panose="02040502050405020303" pitchFamily="18" charset="0"/>
              </a:defRPr>
            </a:lvl2pPr>
            <a:lvl3pPr>
              <a:buNone/>
              <a:defRPr/>
            </a:lvl3pPr>
            <a:lvl4pPr>
              <a:buNone/>
              <a:defRPr/>
            </a:lvl4pPr>
            <a:lvl5pPr>
              <a:buNone/>
              <a:defRPr/>
            </a:lvl5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sp>
        <p:nvSpPr>
          <p:cNvPr id="11" name="Picture Placeholder 9">
            <a:extLst>
              <a:ext uri="{FF2B5EF4-FFF2-40B4-BE49-F238E27FC236}">
                <a16:creationId xmlns:a16="http://schemas.microsoft.com/office/drawing/2014/main" id="{E15EFB3B-362E-B54E-8F33-0414F89DD39D}"/>
              </a:ext>
            </a:extLst>
          </p:cNvPr>
          <p:cNvSpPr>
            <a:spLocks noGrp="1"/>
          </p:cNvSpPr>
          <p:nvPr>
            <p:ph type="pic" sz="quarter" idx="14"/>
          </p:nvPr>
        </p:nvSpPr>
        <p:spPr>
          <a:xfrm>
            <a:off x="0" y="0"/>
            <a:ext cx="12192000" cy="5919788"/>
          </a:xfrm>
        </p:spPr>
        <p:txBody>
          <a:bodyPr/>
          <a:lstStyle/>
          <a:p>
            <a:endParaRPr lang="fi-FI"/>
          </a:p>
        </p:txBody>
      </p:sp>
      <p:pic>
        <p:nvPicPr>
          <p:cNvPr id="2" name="Picture 1" descr="Logo&#10;&#10;Description automatically generated with medium confidence">
            <a:extLst>
              <a:ext uri="{FF2B5EF4-FFF2-40B4-BE49-F238E27FC236}">
                <a16:creationId xmlns:a16="http://schemas.microsoft.com/office/drawing/2014/main" id="{E90E796A-0C5E-DD74-323D-9E80BDB2CE4D}"/>
              </a:ext>
            </a:extLst>
          </p:cNvPr>
          <p:cNvPicPr>
            <a:picLocks noChangeAspect="1"/>
          </p:cNvPicPr>
          <p:nvPr userDrawn="1"/>
        </p:nvPicPr>
        <p:blipFill>
          <a:blip r:embed="rId2">
            <a:alphaModFix/>
          </a:blip>
          <a:stretch>
            <a:fillRect/>
          </a:stretch>
        </p:blipFill>
        <p:spPr>
          <a:xfrm>
            <a:off x="10482246" y="5977574"/>
            <a:ext cx="1624753" cy="798837"/>
          </a:xfrm>
          <a:prstGeom prst="rect">
            <a:avLst/>
          </a:prstGeom>
        </p:spPr>
      </p:pic>
    </p:spTree>
    <p:extLst>
      <p:ext uri="{BB962C8B-B14F-4D97-AF65-F5344CB8AC3E}">
        <p14:creationId xmlns:p14="http://schemas.microsoft.com/office/powerpoint/2010/main" val="1146190191"/>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KAKSI KUVAA KUVATEKSTILLÄ">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115B939-FDDC-D043-B727-03F8A4AE38FB}"/>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9" name="Text Placeholder 7">
            <a:extLst>
              <a:ext uri="{FF2B5EF4-FFF2-40B4-BE49-F238E27FC236}">
                <a16:creationId xmlns:a16="http://schemas.microsoft.com/office/drawing/2014/main" id="{4618DDC4-4CB8-9F41-A4F3-94272928F707}"/>
              </a:ext>
            </a:extLst>
          </p:cNvPr>
          <p:cNvSpPr>
            <a:spLocks noGrp="1"/>
          </p:cNvSpPr>
          <p:nvPr>
            <p:ph type="body" sz="quarter" idx="13"/>
          </p:nvPr>
        </p:nvSpPr>
        <p:spPr>
          <a:xfrm>
            <a:off x="365503" y="6129789"/>
            <a:ext cx="9863378" cy="543711"/>
          </a:xfrm>
        </p:spPr>
        <p:txBody>
          <a:bodyPr/>
          <a:lstStyle>
            <a:lvl1pPr>
              <a:spcBef>
                <a:spcPts val="0"/>
              </a:spcBef>
              <a:buNone/>
              <a:defRPr sz="1800" b="0" i="0">
                <a:solidFill>
                  <a:schemeClr val="accent1"/>
                </a:solidFill>
                <a:latin typeface="Georgia" panose="02040502050405020303" pitchFamily="18" charset="0"/>
                <a:cs typeface="Arial" panose="020B0604020202020204" pitchFamily="34" charset="0"/>
              </a:defRPr>
            </a:lvl1pPr>
            <a:lvl2pPr>
              <a:buNone/>
              <a:defRPr sz="1800" b="0" i="0">
                <a:latin typeface="Georgia" panose="02040502050405020303" pitchFamily="18" charset="0"/>
              </a:defRPr>
            </a:lvl2pPr>
            <a:lvl3pPr>
              <a:buNone/>
              <a:defRPr/>
            </a:lvl3pPr>
            <a:lvl4pPr>
              <a:buNone/>
              <a:defRPr/>
            </a:lvl4pPr>
            <a:lvl5pPr>
              <a:buNone/>
              <a:defRPr/>
            </a:lvl5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sp>
        <p:nvSpPr>
          <p:cNvPr id="11" name="Picture Placeholder 9">
            <a:extLst>
              <a:ext uri="{FF2B5EF4-FFF2-40B4-BE49-F238E27FC236}">
                <a16:creationId xmlns:a16="http://schemas.microsoft.com/office/drawing/2014/main" id="{E15EFB3B-362E-B54E-8F33-0414F89DD39D}"/>
              </a:ext>
            </a:extLst>
          </p:cNvPr>
          <p:cNvSpPr>
            <a:spLocks noGrp="1"/>
          </p:cNvSpPr>
          <p:nvPr>
            <p:ph type="pic" sz="quarter" idx="14"/>
          </p:nvPr>
        </p:nvSpPr>
        <p:spPr>
          <a:xfrm>
            <a:off x="0" y="0"/>
            <a:ext cx="5951095" cy="5919788"/>
          </a:xfrm>
        </p:spPr>
        <p:txBody>
          <a:bodyPr/>
          <a:lstStyle/>
          <a:p>
            <a:endParaRPr lang="fi-FI"/>
          </a:p>
        </p:txBody>
      </p:sp>
      <p:sp>
        <p:nvSpPr>
          <p:cNvPr id="7" name="Picture Placeholder 9">
            <a:extLst>
              <a:ext uri="{FF2B5EF4-FFF2-40B4-BE49-F238E27FC236}">
                <a16:creationId xmlns:a16="http://schemas.microsoft.com/office/drawing/2014/main" id="{3688C02F-996C-014B-A63A-A5E9141B60C5}"/>
              </a:ext>
            </a:extLst>
          </p:cNvPr>
          <p:cNvSpPr>
            <a:spLocks noGrp="1"/>
          </p:cNvSpPr>
          <p:nvPr>
            <p:ph type="pic" sz="quarter" idx="15"/>
          </p:nvPr>
        </p:nvSpPr>
        <p:spPr>
          <a:xfrm>
            <a:off x="6086006" y="0"/>
            <a:ext cx="6096000" cy="5919788"/>
          </a:xfrm>
        </p:spPr>
        <p:txBody>
          <a:bodyPr/>
          <a:lstStyle/>
          <a:p>
            <a:endParaRPr lang="fi-FI"/>
          </a:p>
        </p:txBody>
      </p:sp>
      <p:pic>
        <p:nvPicPr>
          <p:cNvPr id="2" name="Picture 1" descr="Logo&#10;&#10;Description automatically generated with medium confidence">
            <a:extLst>
              <a:ext uri="{FF2B5EF4-FFF2-40B4-BE49-F238E27FC236}">
                <a16:creationId xmlns:a16="http://schemas.microsoft.com/office/drawing/2014/main" id="{8737CF83-5DC8-0CDE-CBA7-D809C901FAF4}"/>
              </a:ext>
            </a:extLst>
          </p:cNvPr>
          <p:cNvPicPr>
            <a:picLocks noChangeAspect="1"/>
          </p:cNvPicPr>
          <p:nvPr userDrawn="1"/>
        </p:nvPicPr>
        <p:blipFill>
          <a:blip r:embed="rId2">
            <a:alphaModFix/>
          </a:blip>
          <a:stretch>
            <a:fillRect/>
          </a:stretch>
        </p:blipFill>
        <p:spPr>
          <a:xfrm>
            <a:off x="10482246" y="5977574"/>
            <a:ext cx="1624753" cy="798837"/>
          </a:xfrm>
          <a:prstGeom prst="rect">
            <a:avLst/>
          </a:prstGeom>
        </p:spPr>
      </p:pic>
    </p:spTree>
    <p:extLst>
      <p:ext uri="{BB962C8B-B14F-4D97-AF65-F5344CB8AC3E}">
        <p14:creationId xmlns:p14="http://schemas.microsoft.com/office/powerpoint/2010/main" val="3610666908"/>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LAINAUS 2">
    <p:bg>
      <p:bgPr>
        <a:solidFill>
          <a:schemeClr val="accent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27ACA1C-0C0D-034E-8DD7-F83206FDF18A}"/>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984354" y="1483776"/>
            <a:ext cx="10223292" cy="3395608"/>
          </a:xfrm>
        </p:spPr>
        <p:txBody>
          <a:bodyPr anchor="ctr"/>
          <a:lstStyle>
            <a:lvl1pPr marL="0" indent="0">
              <a:spcBef>
                <a:spcPts val="0"/>
              </a:spcBef>
              <a:buNone/>
              <a:defRPr sz="3200" b="0" i="1">
                <a:solidFill>
                  <a:schemeClr val="bg1"/>
                </a:solidFill>
                <a:latin typeface="Georgia" panose="02040502050405020303" pitchFamily="18" charset="0"/>
              </a:defRPr>
            </a:lvl1pPr>
            <a:lvl2pPr marL="457200" indent="0">
              <a:buNone/>
              <a:defRPr sz="3200" b="0" i="1">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sp>
        <p:nvSpPr>
          <p:cNvPr id="7" name="Text Placeholder 2">
            <a:extLst>
              <a:ext uri="{FF2B5EF4-FFF2-40B4-BE49-F238E27FC236}">
                <a16:creationId xmlns:a16="http://schemas.microsoft.com/office/drawing/2014/main" id="{7646917A-06E7-C040-BBCF-18F90E5BBD04}"/>
              </a:ext>
            </a:extLst>
          </p:cNvPr>
          <p:cNvSpPr>
            <a:spLocks noGrp="1"/>
          </p:cNvSpPr>
          <p:nvPr>
            <p:ph type="body" idx="16"/>
          </p:nvPr>
        </p:nvSpPr>
        <p:spPr>
          <a:xfrm>
            <a:off x="7823114" y="5346074"/>
            <a:ext cx="3384532" cy="1009756"/>
          </a:xfrm>
        </p:spPr>
        <p:txBody>
          <a:bodyPr anchor="t"/>
          <a:lstStyle>
            <a:lvl1pPr marL="0" indent="0">
              <a:buNone/>
              <a:defRPr sz="1500" b="1" i="0">
                <a:solidFill>
                  <a:schemeClr val="bg1"/>
                </a:solidFill>
                <a:latin typeface="Georgia" panose="02040502050405020303" pitchFamily="18" charset="0"/>
                <a:cs typeface="Arial" panose="020B0604020202020204" pitchFamily="34" charset="0"/>
              </a:defRPr>
            </a:lvl1pPr>
            <a:lvl2pPr marL="457200" indent="0">
              <a:buNone/>
              <a:defRPr sz="1500" b="0" i="0">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spTree>
    <p:extLst>
      <p:ext uri="{BB962C8B-B14F-4D97-AF65-F5344CB8AC3E}">
        <p14:creationId xmlns:p14="http://schemas.microsoft.com/office/powerpoint/2010/main" val="2603374030"/>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LAINAUS BRÄNDIKUVALLA">
    <p:bg>
      <p:bgPr>
        <a:solidFill>
          <a:schemeClr val="bg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F2C869AD-BD96-C14A-AEB2-942F637BC6E2}"/>
              </a:ext>
            </a:extLst>
          </p:cNvPr>
          <p:cNvSpPr>
            <a:spLocks noGrp="1"/>
          </p:cNvSpPr>
          <p:nvPr>
            <p:ph type="pic" sz="quarter" idx="17"/>
          </p:nvPr>
        </p:nvSpPr>
        <p:spPr>
          <a:xfrm>
            <a:off x="0" y="0"/>
            <a:ext cx="12192000" cy="6858000"/>
          </a:xfrm>
        </p:spPr>
        <p:txBody>
          <a:bodyPr/>
          <a:lstStyle/>
          <a:p>
            <a:endParaRPr lang="fi-FI" noProof="0"/>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984354" y="863844"/>
            <a:ext cx="10223292" cy="3395608"/>
          </a:xfrm>
        </p:spPr>
        <p:txBody>
          <a:bodyPr anchor="ctr"/>
          <a:lstStyle>
            <a:lvl1pPr marL="0" indent="0">
              <a:spcBef>
                <a:spcPts val="0"/>
              </a:spcBef>
              <a:buNone/>
              <a:defRPr sz="3200" b="0" i="1">
                <a:solidFill>
                  <a:schemeClr val="accent1"/>
                </a:solidFill>
                <a:latin typeface="Georgia" panose="02040502050405020303" pitchFamily="18" charset="0"/>
              </a:defRPr>
            </a:lvl1pPr>
            <a:lvl2pPr marL="457200" indent="0">
              <a:buNone/>
              <a:defRPr sz="3200" b="0" i="1">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sp>
        <p:nvSpPr>
          <p:cNvPr id="7" name="Text Placeholder 2">
            <a:extLst>
              <a:ext uri="{FF2B5EF4-FFF2-40B4-BE49-F238E27FC236}">
                <a16:creationId xmlns:a16="http://schemas.microsoft.com/office/drawing/2014/main" id="{7646917A-06E7-C040-BBCF-18F90E5BBD04}"/>
              </a:ext>
            </a:extLst>
          </p:cNvPr>
          <p:cNvSpPr>
            <a:spLocks noGrp="1"/>
          </p:cNvSpPr>
          <p:nvPr>
            <p:ph type="body" idx="16"/>
          </p:nvPr>
        </p:nvSpPr>
        <p:spPr>
          <a:xfrm>
            <a:off x="7823114" y="5346074"/>
            <a:ext cx="3384532" cy="1009756"/>
          </a:xfrm>
        </p:spPr>
        <p:txBody>
          <a:bodyPr anchor="t"/>
          <a:lstStyle>
            <a:lvl1pPr marL="0" indent="0">
              <a:buNone/>
              <a:defRPr sz="1500" b="1" i="0">
                <a:solidFill>
                  <a:schemeClr val="bg1"/>
                </a:solidFill>
                <a:latin typeface="Georgia" panose="02040502050405020303" pitchFamily="18" charset="0"/>
                <a:cs typeface="Arial" panose="020B0604020202020204" pitchFamily="34" charset="0"/>
              </a:defRPr>
            </a:lvl1pPr>
            <a:lvl2pPr marL="457200" indent="0">
              <a:buNone/>
              <a:defRPr sz="1500" b="0" i="0">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spTree>
    <p:extLst>
      <p:ext uri="{BB962C8B-B14F-4D97-AF65-F5344CB8AC3E}">
        <p14:creationId xmlns:p14="http://schemas.microsoft.com/office/powerpoint/2010/main" val="3770218748"/>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VÄLILEHTI OTSIKKO 1">
    <p:bg>
      <p:bgPr>
        <a:solidFill>
          <a:srgbClr val="BEA996"/>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8E7B409-AC43-514B-A8E4-5299EA481269}"/>
              </a:ext>
            </a:extLst>
          </p:cNvPr>
          <p:cNvSpPr/>
          <p:nvPr userDrawn="1"/>
        </p:nvSpPr>
        <p:spPr>
          <a:xfrm>
            <a:off x="0" y="0"/>
            <a:ext cx="12192000"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2" name="Title 1">
            <a:extLst>
              <a:ext uri="{FF2B5EF4-FFF2-40B4-BE49-F238E27FC236}">
                <a16:creationId xmlns:a16="http://schemas.microsoft.com/office/drawing/2014/main" id="{904C8940-CA53-B241-B3C6-97DCD388C690}"/>
              </a:ext>
            </a:extLst>
          </p:cNvPr>
          <p:cNvSpPr>
            <a:spLocks noGrp="1"/>
          </p:cNvSpPr>
          <p:nvPr>
            <p:ph type="ctrTitle"/>
          </p:nvPr>
        </p:nvSpPr>
        <p:spPr>
          <a:xfrm>
            <a:off x="1524000" y="2088404"/>
            <a:ext cx="9144000" cy="2681191"/>
          </a:xfrm>
          <a:prstGeom prst="rect">
            <a:avLst/>
          </a:prstGeom>
        </p:spPr>
        <p:txBody>
          <a:bodyPr anchor="ctr"/>
          <a:lstStyle>
            <a:lvl1pPr algn="l">
              <a:lnSpc>
                <a:spcPct val="100000"/>
              </a:lnSpc>
              <a:defRPr sz="6600">
                <a:solidFill>
                  <a:schemeClr val="tx1"/>
                </a:solidFill>
              </a:defRPr>
            </a:lvl1pPr>
          </a:lstStyle>
          <a:p>
            <a:r>
              <a:rPr lang="fi-FI" noProof="0" err="1"/>
              <a:t>Click</a:t>
            </a:r>
            <a:r>
              <a:rPr lang="fi-FI" noProof="0"/>
              <a:t> to </a:t>
            </a:r>
            <a:r>
              <a:rPr lang="fi-FI" noProof="0" err="1"/>
              <a:t>edit</a:t>
            </a:r>
            <a:r>
              <a:rPr lang="fi-FI" noProof="0"/>
              <a:t> Master </a:t>
            </a:r>
            <a:r>
              <a:rPr lang="fi-FI" noProof="0" err="1"/>
              <a:t>title</a:t>
            </a:r>
            <a:r>
              <a:rPr lang="fi-FI" noProof="0"/>
              <a:t> </a:t>
            </a:r>
            <a:r>
              <a:rPr lang="fi-FI" noProof="0" err="1"/>
              <a:t>style</a:t>
            </a:r>
            <a:endParaRPr lang="fi-FI" noProof="0"/>
          </a:p>
        </p:txBody>
      </p:sp>
    </p:spTree>
    <p:extLst>
      <p:ext uri="{BB962C8B-B14F-4D97-AF65-F5344CB8AC3E}">
        <p14:creationId xmlns:p14="http://schemas.microsoft.com/office/powerpoint/2010/main" val="3316111034"/>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VÄLILEHTI OTSIKKO 3">
    <p:bg>
      <p:bgPr>
        <a:solidFill>
          <a:schemeClr val="accent1"/>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81AA8F9-A1F0-F148-9941-A3CB0FBABEEF}"/>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2" name="Title 1">
            <a:extLst>
              <a:ext uri="{FF2B5EF4-FFF2-40B4-BE49-F238E27FC236}">
                <a16:creationId xmlns:a16="http://schemas.microsoft.com/office/drawing/2014/main" id="{904C8940-CA53-B241-B3C6-97DCD388C690}"/>
              </a:ext>
            </a:extLst>
          </p:cNvPr>
          <p:cNvSpPr>
            <a:spLocks noGrp="1"/>
          </p:cNvSpPr>
          <p:nvPr>
            <p:ph type="ctrTitle"/>
          </p:nvPr>
        </p:nvSpPr>
        <p:spPr>
          <a:xfrm>
            <a:off x="1524000" y="2088404"/>
            <a:ext cx="9144000" cy="2681191"/>
          </a:xfrm>
          <a:prstGeom prst="rect">
            <a:avLst/>
          </a:prstGeom>
        </p:spPr>
        <p:txBody>
          <a:bodyPr anchor="ctr"/>
          <a:lstStyle>
            <a:lvl1pPr algn="l">
              <a:lnSpc>
                <a:spcPct val="100000"/>
              </a:lnSpc>
              <a:defRPr sz="6600">
                <a:solidFill>
                  <a:schemeClr val="bg1"/>
                </a:solidFill>
              </a:defRPr>
            </a:lvl1pPr>
          </a:lstStyle>
          <a:p>
            <a:r>
              <a:rPr lang="fi-FI" noProof="0" err="1"/>
              <a:t>Click</a:t>
            </a:r>
            <a:r>
              <a:rPr lang="fi-FI" noProof="0"/>
              <a:t> to </a:t>
            </a:r>
            <a:r>
              <a:rPr lang="fi-FI" noProof="0" err="1"/>
              <a:t>edit</a:t>
            </a:r>
            <a:r>
              <a:rPr lang="fi-FI" noProof="0"/>
              <a:t> Master </a:t>
            </a:r>
            <a:r>
              <a:rPr lang="fi-FI" noProof="0" err="1"/>
              <a:t>title</a:t>
            </a:r>
            <a:r>
              <a:rPr lang="fi-FI" noProof="0"/>
              <a:t> </a:t>
            </a:r>
            <a:r>
              <a:rPr lang="fi-FI" noProof="0" err="1"/>
              <a:t>style</a:t>
            </a:r>
            <a:endParaRPr lang="fi-FI" noProof="0"/>
          </a:p>
        </p:txBody>
      </p:sp>
    </p:spTree>
    <p:extLst>
      <p:ext uri="{BB962C8B-B14F-4D97-AF65-F5344CB8AC3E}">
        <p14:creationId xmlns:p14="http://schemas.microsoft.com/office/powerpoint/2010/main" val="1395600"/>
      </p:ext>
    </p:extLst>
  </p:cSld>
  <p:clrMapOvr>
    <a:overrideClrMapping bg1="lt1" tx1="dk1" bg2="lt2" tx2="dk2" accent1="accent1" accent2="accent2" accent3="accent3" accent4="accent4" accent5="accent5" accent6="accent6" hlink="hlink" folHlink="folHlink"/>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LISTA 1">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1090E76-AB31-4B40-9E6F-0CB05B0EAC7E}"/>
              </a:ext>
            </a:extLst>
          </p:cNvPr>
          <p:cNvSpPr/>
          <p:nvPr userDrawn="1"/>
        </p:nvSpPr>
        <p:spPr>
          <a:xfrm>
            <a:off x="0" y="0"/>
            <a:ext cx="12192000" cy="592035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2" name="Title 1">
            <a:extLst>
              <a:ext uri="{FF2B5EF4-FFF2-40B4-BE49-F238E27FC236}">
                <a16:creationId xmlns:a16="http://schemas.microsoft.com/office/drawing/2014/main" id="{DE6BC4B7-37CD-E244-A476-3A80A647D793}"/>
              </a:ext>
            </a:extLst>
          </p:cNvPr>
          <p:cNvSpPr>
            <a:spLocks noGrp="1"/>
          </p:cNvSpPr>
          <p:nvPr>
            <p:ph type="title"/>
          </p:nvPr>
        </p:nvSpPr>
        <p:spPr>
          <a:xfrm>
            <a:off x="838200" y="1379095"/>
            <a:ext cx="10515600" cy="575522"/>
          </a:xfrm>
          <a:prstGeom prst="rect">
            <a:avLst/>
          </a:prstGeom>
        </p:spPr>
        <p:txBody>
          <a:bodyPr/>
          <a:lstStyle>
            <a:lvl1pPr>
              <a:defRPr sz="3000">
                <a:solidFill>
                  <a:schemeClr val="bg1"/>
                </a:solidFill>
              </a:defRPr>
            </a:lvl1pPr>
          </a:lstStyle>
          <a:p>
            <a:r>
              <a:rPr lang="fi-FI" noProof="0" err="1"/>
              <a:t>Click</a:t>
            </a:r>
            <a:r>
              <a:rPr lang="fi-FI" noProof="0"/>
              <a:t> to </a:t>
            </a:r>
            <a:r>
              <a:rPr lang="fi-FI" noProof="0" err="1"/>
              <a:t>edit</a:t>
            </a:r>
            <a:r>
              <a:rPr lang="fi-FI" noProof="0"/>
              <a:t> Master </a:t>
            </a:r>
            <a:r>
              <a:rPr lang="fi-FI" noProof="0" err="1"/>
              <a:t>title</a:t>
            </a:r>
            <a:r>
              <a:rPr lang="fi-FI" noProof="0"/>
              <a:t> </a:t>
            </a:r>
            <a:r>
              <a:rPr lang="fi-FI" noProof="0" err="1"/>
              <a:t>style</a:t>
            </a:r>
            <a:endParaRPr lang="fi-FI" noProof="0"/>
          </a:p>
        </p:txBody>
      </p:sp>
      <p:sp>
        <p:nvSpPr>
          <p:cNvPr id="9" name="Text Placeholder 2">
            <a:extLst>
              <a:ext uri="{FF2B5EF4-FFF2-40B4-BE49-F238E27FC236}">
                <a16:creationId xmlns:a16="http://schemas.microsoft.com/office/drawing/2014/main" id="{5771F2C8-4C72-9543-8994-0E84699E66F4}"/>
              </a:ext>
            </a:extLst>
          </p:cNvPr>
          <p:cNvSpPr>
            <a:spLocks noGrp="1"/>
          </p:cNvSpPr>
          <p:nvPr>
            <p:ph type="body" idx="11"/>
          </p:nvPr>
        </p:nvSpPr>
        <p:spPr>
          <a:xfrm>
            <a:off x="838199" y="2004918"/>
            <a:ext cx="10515599" cy="3411358"/>
          </a:xfrm>
        </p:spPr>
        <p:txBody>
          <a:bodyPr anchor="t"/>
          <a:lstStyle>
            <a:lvl1pPr marL="0" indent="0">
              <a:spcBef>
                <a:spcPts val="0"/>
              </a:spcBef>
              <a:buNone/>
              <a:defRPr sz="3000" b="1" i="0">
                <a:solidFill>
                  <a:schemeClr val="bg1"/>
                </a:solidFill>
                <a:latin typeface="Arial" panose="020B0604020202020204" pitchFamily="34" charset="0"/>
                <a:cs typeface="Arial" panose="020B0604020202020204" pitchFamily="34" charset="0"/>
              </a:defRPr>
            </a:lvl1pPr>
            <a:lvl2pPr marL="457200" indent="0">
              <a:buNone/>
              <a:defRPr sz="3000" b="1">
                <a:solidFill>
                  <a:schemeClr val="bg1"/>
                </a:solidFill>
              </a:defRPr>
            </a:lvl2pPr>
            <a:lvl3pPr marL="914400" indent="0">
              <a:buNone/>
              <a:defRPr sz="3000" b="1">
                <a:solidFill>
                  <a:schemeClr val="bg1"/>
                </a:solidFill>
              </a:defRPr>
            </a:lvl3pPr>
            <a:lvl4pPr marL="1371600" indent="0">
              <a:buNone/>
              <a:defRPr sz="3000" b="1">
                <a:solidFill>
                  <a:schemeClr val="bg1"/>
                </a:solidFill>
              </a:defRPr>
            </a:lvl4pPr>
            <a:lvl5pPr marL="1828800" indent="0">
              <a:buNone/>
              <a:defRPr sz="3000" b="1">
                <a:solidFill>
                  <a:schemeClr val="bg1"/>
                </a:solidFill>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r>
              <a:rPr lang="fi-FI" noProof="0"/>
              <a:t>Second </a:t>
            </a:r>
            <a:r>
              <a:rPr lang="fi-FI" noProof="0" err="1"/>
              <a:t>level</a:t>
            </a:r>
            <a:endParaRPr lang="fi-FI" noProof="0"/>
          </a:p>
          <a:p>
            <a:pPr lvl="2"/>
            <a:r>
              <a:rPr lang="fi-FI" noProof="0"/>
              <a:t>Third </a:t>
            </a:r>
            <a:r>
              <a:rPr lang="fi-FI" noProof="0" err="1"/>
              <a:t>level</a:t>
            </a:r>
            <a:endParaRPr lang="fi-FI" noProof="0"/>
          </a:p>
          <a:p>
            <a:pPr lvl="3"/>
            <a:r>
              <a:rPr lang="fi-FI" noProof="0" err="1"/>
              <a:t>Fourth</a:t>
            </a:r>
            <a:r>
              <a:rPr lang="fi-FI" noProof="0"/>
              <a:t> </a:t>
            </a:r>
            <a:r>
              <a:rPr lang="fi-FI" noProof="0" err="1"/>
              <a:t>level</a:t>
            </a:r>
            <a:endParaRPr lang="fi-FI" noProof="0"/>
          </a:p>
          <a:p>
            <a:pPr lvl="4"/>
            <a:r>
              <a:rPr lang="fi-FI" noProof="0" err="1"/>
              <a:t>Fifth</a:t>
            </a:r>
            <a:r>
              <a:rPr lang="fi-FI" noProof="0"/>
              <a:t> </a:t>
            </a:r>
            <a:r>
              <a:rPr lang="fi-FI" noProof="0" err="1"/>
              <a:t>level</a:t>
            </a:r>
            <a:endParaRPr lang="fi-FI" noProof="0"/>
          </a:p>
          <a:p>
            <a:pPr lvl="0"/>
            <a:endParaRPr lang="fi-FI" noProof="0"/>
          </a:p>
          <a:p>
            <a:pPr lvl="1"/>
            <a:endParaRPr lang="fi-FI" noProof="0"/>
          </a:p>
        </p:txBody>
      </p:sp>
      <p:pic>
        <p:nvPicPr>
          <p:cNvPr id="4" name="Picture 3" descr="Logo&#10;&#10;Description automatically generated with medium confidence">
            <a:extLst>
              <a:ext uri="{FF2B5EF4-FFF2-40B4-BE49-F238E27FC236}">
                <a16:creationId xmlns:a16="http://schemas.microsoft.com/office/drawing/2014/main" id="{D888ADC8-1229-75C3-C47F-21240178BB96}"/>
              </a:ext>
            </a:extLst>
          </p:cNvPr>
          <p:cNvPicPr>
            <a:picLocks noChangeAspect="1"/>
          </p:cNvPicPr>
          <p:nvPr userDrawn="1"/>
        </p:nvPicPr>
        <p:blipFill>
          <a:blip r:embed="rId2">
            <a:alphaModFix/>
          </a:blip>
          <a:stretch>
            <a:fillRect/>
          </a:stretch>
        </p:blipFill>
        <p:spPr>
          <a:xfrm>
            <a:off x="10482246" y="5977574"/>
            <a:ext cx="1624753" cy="798837"/>
          </a:xfrm>
          <a:prstGeom prst="rect">
            <a:avLst/>
          </a:prstGeom>
        </p:spPr>
      </p:pic>
    </p:spTree>
    <p:extLst>
      <p:ext uri="{BB962C8B-B14F-4D97-AF65-F5344CB8AC3E}">
        <p14:creationId xmlns:p14="http://schemas.microsoft.com/office/powerpoint/2010/main" val="2680107485"/>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VIITTEE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1090E76-AB31-4B40-9E6F-0CB05B0EAC7E}"/>
              </a:ext>
            </a:extLst>
          </p:cNvPr>
          <p:cNvSpPr/>
          <p:nvPr userDrawn="1"/>
        </p:nvSpPr>
        <p:spPr>
          <a:xfrm>
            <a:off x="0" y="0"/>
            <a:ext cx="12192000" cy="59203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2" name="Title 1">
            <a:extLst>
              <a:ext uri="{FF2B5EF4-FFF2-40B4-BE49-F238E27FC236}">
                <a16:creationId xmlns:a16="http://schemas.microsoft.com/office/drawing/2014/main" id="{DE6BC4B7-37CD-E244-A476-3A80A647D793}"/>
              </a:ext>
            </a:extLst>
          </p:cNvPr>
          <p:cNvSpPr>
            <a:spLocks noGrp="1"/>
          </p:cNvSpPr>
          <p:nvPr>
            <p:ph type="title"/>
          </p:nvPr>
        </p:nvSpPr>
        <p:spPr>
          <a:xfrm>
            <a:off x="838200" y="1379095"/>
            <a:ext cx="10515600" cy="575522"/>
          </a:xfrm>
          <a:prstGeom prst="rect">
            <a:avLst/>
          </a:prstGeom>
        </p:spPr>
        <p:txBody>
          <a:bodyPr/>
          <a:lstStyle>
            <a:lvl1pPr>
              <a:defRPr sz="3000">
                <a:solidFill>
                  <a:schemeClr val="tx1"/>
                </a:solidFill>
              </a:defRPr>
            </a:lvl1pPr>
          </a:lstStyle>
          <a:p>
            <a:r>
              <a:rPr lang="fi-FI" noProof="0" err="1"/>
              <a:t>Click</a:t>
            </a:r>
            <a:r>
              <a:rPr lang="fi-FI" noProof="0"/>
              <a:t> to </a:t>
            </a:r>
            <a:r>
              <a:rPr lang="fi-FI" noProof="0" err="1"/>
              <a:t>edit</a:t>
            </a:r>
            <a:r>
              <a:rPr lang="fi-FI" noProof="0"/>
              <a:t> Master </a:t>
            </a:r>
            <a:r>
              <a:rPr lang="fi-FI" noProof="0" err="1"/>
              <a:t>title</a:t>
            </a:r>
            <a:r>
              <a:rPr lang="fi-FI" noProof="0"/>
              <a:t> </a:t>
            </a:r>
            <a:r>
              <a:rPr lang="fi-FI" noProof="0" err="1"/>
              <a:t>style</a:t>
            </a:r>
            <a:endParaRPr lang="fi-FI" noProof="0"/>
          </a:p>
        </p:txBody>
      </p:sp>
      <p:sp>
        <p:nvSpPr>
          <p:cNvPr id="10" name="Text Placeholder 2">
            <a:extLst>
              <a:ext uri="{FF2B5EF4-FFF2-40B4-BE49-F238E27FC236}">
                <a16:creationId xmlns:a16="http://schemas.microsoft.com/office/drawing/2014/main" id="{139FDE1E-3511-2C4E-BFC7-4C76B43B31DA}"/>
              </a:ext>
            </a:extLst>
          </p:cNvPr>
          <p:cNvSpPr>
            <a:spLocks noGrp="1"/>
          </p:cNvSpPr>
          <p:nvPr>
            <p:ph type="body" idx="11"/>
          </p:nvPr>
        </p:nvSpPr>
        <p:spPr>
          <a:xfrm>
            <a:off x="838199" y="2004918"/>
            <a:ext cx="5130115" cy="3318690"/>
          </a:xfrm>
        </p:spPr>
        <p:txBody>
          <a:bodyPr anchor="t"/>
          <a:lstStyle>
            <a:lvl1pPr marL="0" indent="0">
              <a:spcBef>
                <a:spcPts val="0"/>
              </a:spcBef>
              <a:buNone/>
              <a:defRPr sz="1600" b="1" i="0">
                <a:solidFill>
                  <a:schemeClr val="tx1"/>
                </a:solidFill>
                <a:latin typeface="Arial" panose="020B0604020202020204" pitchFamily="34" charset="0"/>
                <a:cs typeface="Arial" panose="020B0604020202020204" pitchFamily="34" charset="0"/>
              </a:defRPr>
            </a:lvl1pPr>
            <a:lvl2pPr marL="457200" indent="0">
              <a:buNone/>
              <a:defRPr sz="1600" b="1"/>
            </a:lvl2pPr>
            <a:lvl3pPr marL="914400" indent="0">
              <a:buNone/>
              <a:defRPr sz="16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a:t>Click to edit Master text styles</a:t>
            </a:r>
          </a:p>
          <a:p>
            <a:pPr lvl="1"/>
            <a:r>
              <a:rPr lang="fi-FI" noProof="0"/>
              <a:t>Second level</a:t>
            </a:r>
          </a:p>
          <a:p>
            <a:pPr lvl="2"/>
            <a:r>
              <a:rPr lang="fi-FI" noProof="0"/>
              <a:t>Third level</a:t>
            </a:r>
          </a:p>
          <a:p>
            <a:pPr lvl="3"/>
            <a:r>
              <a:rPr lang="fi-FI" noProof="0"/>
              <a:t>Fourth level</a:t>
            </a:r>
          </a:p>
          <a:p>
            <a:pPr lvl="4"/>
            <a:r>
              <a:rPr lang="fi-FI" noProof="0"/>
              <a:t>Fifth level</a:t>
            </a:r>
          </a:p>
          <a:p>
            <a:pPr lvl="0"/>
            <a:endParaRPr lang="fi-FI" noProof="0"/>
          </a:p>
          <a:p>
            <a:pPr lvl="1"/>
            <a:endParaRPr lang="fi-FI" noProof="0"/>
          </a:p>
        </p:txBody>
      </p:sp>
      <p:sp>
        <p:nvSpPr>
          <p:cNvPr id="11" name="Text Placeholder 2">
            <a:extLst>
              <a:ext uri="{FF2B5EF4-FFF2-40B4-BE49-F238E27FC236}">
                <a16:creationId xmlns:a16="http://schemas.microsoft.com/office/drawing/2014/main" id="{FB674FD2-0BD4-BF49-9017-115079CE1EAB}"/>
              </a:ext>
            </a:extLst>
          </p:cNvPr>
          <p:cNvSpPr>
            <a:spLocks noGrp="1"/>
          </p:cNvSpPr>
          <p:nvPr>
            <p:ph type="body" idx="12"/>
          </p:nvPr>
        </p:nvSpPr>
        <p:spPr>
          <a:xfrm>
            <a:off x="6225745" y="2004918"/>
            <a:ext cx="5130115" cy="3318690"/>
          </a:xfrm>
        </p:spPr>
        <p:txBody>
          <a:bodyPr anchor="t"/>
          <a:lstStyle>
            <a:lvl1pPr marL="0" indent="0">
              <a:spcBef>
                <a:spcPts val="0"/>
              </a:spcBef>
              <a:buNone/>
              <a:defRPr sz="1600" b="1" i="0">
                <a:solidFill>
                  <a:schemeClr val="tx1"/>
                </a:solidFill>
                <a:latin typeface="Arial" panose="020B0604020202020204" pitchFamily="34" charset="0"/>
                <a:cs typeface="Arial" panose="020B0604020202020204" pitchFamily="34" charset="0"/>
              </a:defRPr>
            </a:lvl1pPr>
            <a:lvl2pPr marL="457200" indent="0">
              <a:buNone/>
              <a:defRPr sz="1600" b="1"/>
            </a:lvl2pPr>
            <a:lvl3pPr marL="914400" indent="0">
              <a:buNone/>
              <a:defRPr sz="16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a:t>Click to edit Master text styles</a:t>
            </a:r>
          </a:p>
          <a:p>
            <a:pPr lvl="1"/>
            <a:r>
              <a:rPr lang="fi-FI" noProof="0"/>
              <a:t>Second level</a:t>
            </a:r>
          </a:p>
          <a:p>
            <a:pPr lvl="2"/>
            <a:r>
              <a:rPr lang="fi-FI" noProof="0"/>
              <a:t>Third level</a:t>
            </a:r>
          </a:p>
          <a:p>
            <a:pPr lvl="3"/>
            <a:r>
              <a:rPr lang="fi-FI" noProof="0"/>
              <a:t>Fourth level</a:t>
            </a:r>
          </a:p>
          <a:p>
            <a:pPr lvl="4"/>
            <a:r>
              <a:rPr lang="fi-FI" noProof="0"/>
              <a:t>Fifth level</a:t>
            </a:r>
          </a:p>
          <a:p>
            <a:pPr lvl="0"/>
            <a:endParaRPr lang="fi-FI" noProof="0"/>
          </a:p>
          <a:p>
            <a:pPr lvl="1"/>
            <a:endParaRPr lang="fi-FI" noProof="0"/>
          </a:p>
        </p:txBody>
      </p:sp>
      <p:pic>
        <p:nvPicPr>
          <p:cNvPr id="4" name="Picture 3" descr="Logo&#10;&#10;Description automatically generated with medium confidence">
            <a:extLst>
              <a:ext uri="{FF2B5EF4-FFF2-40B4-BE49-F238E27FC236}">
                <a16:creationId xmlns:a16="http://schemas.microsoft.com/office/drawing/2014/main" id="{D6986452-7468-9294-793F-9C605F57D158}"/>
              </a:ext>
            </a:extLst>
          </p:cNvPr>
          <p:cNvPicPr>
            <a:picLocks noChangeAspect="1"/>
          </p:cNvPicPr>
          <p:nvPr userDrawn="1"/>
        </p:nvPicPr>
        <p:blipFill>
          <a:blip r:embed="rId2">
            <a:alphaModFix/>
          </a:blip>
          <a:stretch>
            <a:fillRect/>
          </a:stretch>
        </p:blipFill>
        <p:spPr>
          <a:xfrm>
            <a:off x="10482246" y="5977574"/>
            <a:ext cx="1624753" cy="798837"/>
          </a:xfrm>
          <a:prstGeom prst="rect">
            <a:avLst/>
          </a:prstGeom>
        </p:spPr>
      </p:pic>
    </p:spTree>
    <p:extLst>
      <p:ext uri="{BB962C8B-B14F-4D97-AF65-F5344CB8AC3E}">
        <p14:creationId xmlns:p14="http://schemas.microsoft.com/office/powerpoint/2010/main" val="1657464575"/>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HARMAA TAUSTA">
    <p:bg>
      <p:bgPr>
        <a:solidFill>
          <a:schemeClr val="accent1"/>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81AA8F9-A1F0-F148-9941-A3CB0FBABEEF}"/>
              </a:ext>
            </a:extLst>
          </p:cNvPr>
          <p:cNvSpPr/>
          <p:nvPr userDrawn="1"/>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Tree>
    <p:extLst>
      <p:ext uri="{BB962C8B-B14F-4D97-AF65-F5344CB8AC3E}">
        <p14:creationId xmlns:p14="http://schemas.microsoft.com/office/powerpoint/2010/main" val="2288402757"/>
      </p:ext>
    </p:extLst>
  </p:cSld>
  <p:clrMapOvr>
    <a:overrideClrMapping bg1="lt1" tx1="dk1" bg2="lt2" tx2="dk2" accent1="accent1" accent2="accent2" accent3="accent3" accent4="accent4" accent5="accent5" accent6="accent6" hlink="hlink" folHlink="folHlink"/>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BRÄNDILOPETUS">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9DCB8AE-9890-DE43-B3F1-9FA29E70D77E}"/>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8409482" y="1483776"/>
            <a:ext cx="3467386" cy="3395608"/>
          </a:xfrm>
        </p:spPr>
        <p:txBody>
          <a:bodyPr anchor="ctr"/>
          <a:lstStyle>
            <a:lvl1pPr marL="0" indent="0" algn="ctr">
              <a:spcBef>
                <a:spcPts val="0"/>
              </a:spcBef>
              <a:buNone/>
              <a:defRPr sz="2300" b="1" i="0">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p:txBody>
      </p:sp>
      <p:sp>
        <p:nvSpPr>
          <p:cNvPr id="4" name="Picture Placeholder 3">
            <a:extLst>
              <a:ext uri="{FF2B5EF4-FFF2-40B4-BE49-F238E27FC236}">
                <a16:creationId xmlns:a16="http://schemas.microsoft.com/office/drawing/2014/main" id="{86E27E95-2F25-7142-A76B-83C64B1372A5}"/>
              </a:ext>
            </a:extLst>
          </p:cNvPr>
          <p:cNvSpPr>
            <a:spLocks noGrp="1"/>
          </p:cNvSpPr>
          <p:nvPr>
            <p:ph type="pic" sz="quarter" idx="15"/>
          </p:nvPr>
        </p:nvSpPr>
        <p:spPr>
          <a:xfrm>
            <a:off x="0" y="-1"/>
            <a:ext cx="4068792" cy="6858000"/>
          </a:xfrm>
        </p:spPr>
        <p:txBody>
          <a:bodyPr/>
          <a:lstStyle/>
          <a:p>
            <a:endParaRPr lang="fi-FI" noProof="0"/>
          </a:p>
        </p:txBody>
      </p:sp>
      <p:sp>
        <p:nvSpPr>
          <p:cNvPr id="7" name="Text Placeholder 2">
            <a:extLst>
              <a:ext uri="{FF2B5EF4-FFF2-40B4-BE49-F238E27FC236}">
                <a16:creationId xmlns:a16="http://schemas.microsoft.com/office/drawing/2014/main" id="{7646917A-06E7-C040-BBCF-18F90E5BBD04}"/>
              </a:ext>
            </a:extLst>
          </p:cNvPr>
          <p:cNvSpPr>
            <a:spLocks noGrp="1"/>
          </p:cNvSpPr>
          <p:nvPr>
            <p:ph type="body" idx="16"/>
          </p:nvPr>
        </p:nvSpPr>
        <p:spPr>
          <a:xfrm>
            <a:off x="8409481" y="5063883"/>
            <a:ext cx="3467386" cy="790817"/>
          </a:xfrm>
        </p:spPr>
        <p:txBody>
          <a:bodyPr anchor="t"/>
          <a:lstStyle>
            <a:lvl1pPr marL="0" indent="0" algn="ctr">
              <a:buNone/>
              <a:defRPr sz="1500" b="0" i="1">
                <a:latin typeface="Georgia" panose="02040502050405020303" pitchFamily="18"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p:txBody>
      </p:sp>
      <p:sp>
        <p:nvSpPr>
          <p:cNvPr id="10" name="Picture Placeholder 3">
            <a:extLst>
              <a:ext uri="{FF2B5EF4-FFF2-40B4-BE49-F238E27FC236}">
                <a16:creationId xmlns:a16="http://schemas.microsoft.com/office/drawing/2014/main" id="{66C1485E-F86C-854C-8F4D-CB20D9A8E2EC}"/>
              </a:ext>
            </a:extLst>
          </p:cNvPr>
          <p:cNvSpPr>
            <a:spLocks noGrp="1"/>
          </p:cNvSpPr>
          <p:nvPr>
            <p:ph type="pic" sz="quarter" idx="17"/>
          </p:nvPr>
        </p:nvSpPr>
        <p:spPr>
          <a:xfrm>
            <a:off x="4092314" y="-1"/>
            <a:ext cx="4068792" cy="6858000"/>
          </a:xfrm>
        </p:spPr>
        <p:txBody>
          <a:bodyPr/>
          <a:lstStyle/>
          <a:p>
            <a:endParaRPr lang="fi-FI" noProof="0"/>
          </a:p>
        </p:txBody>
      </p:sp>
      <p:pic>
        <p:nvPicPr>
          <p:cNvPr id="2" name="Picture 1" descr="Logo&#10;&#10;Description automatically generated with medium confidence">
            <a:extLst>
              <a:ext uri="{FF2B5EF4-FFF2-40B4-BE49-F238E27FC236}">
                <a16:creationId xmlns:a16="http://schemas.microsoft.com/office/drawing/2014/main" id="{E19CDB0D-99F5-B670-2E39-58F3ADC168D6}"/>
              </a:ext>
            </a:extLst>
          </p:cNvPr>
          <p:cNvPicPr>
            <a:picLocks noChangeAspect="1"/>
          </p:cNvPicPr>
          <p:nvPr userDrawn="1"/>
        </p:nvPicPr>
        <p:blipFill>
          <a:blip r:embed="rId2">
            <a:alphaModFix/>
          </a:blip>
          <a:stretch>
            <a:fillRect/>
          </a:stretch>
        </p:blipFill>
        <p:spPr>
          <a:xfrm>
            <a:off x="10482246" y="5977574"/>
            <a:ext cx="1624753" cy="798837"/>
          </a:xfrm>
          <a:prstGeom prst="rect">
            <a:avLst/>
          </a:prstGeom>
        </p:spPr>
      </p:pic>
    </p:spTree>
    <p:extLst>
      <p:ext uri="{BB962C8B-B14F-4D97-AF65-F5344CB8AC3E}">
        <p14:creationId xmlns:p14="http://schemas.microsoft.com/office/powerpoint/2010/main" val="891797793"/>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BRÄNDILOPETUS 2">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655B871-CB14-7146-97D4-FC529108C6E3}"/>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779489" y="1483776"/>
            <a:ext cx="4572000" cy="3395608"/>
          </a:xfrm>
        </p:spPr>
        <p:txBody>
          <a:bodyPr anchor="ctr"/>
          <a:lstStyle>
            <a:lvl1pPr marL="0" indent="0" algn="ctr">
              <a:spcBef>
                <a:spcPts val="0"/>
              </a:spcBef>
              <a:buNone/>
              <a:defRPr sz="2300" b="1" i="0">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p:txBody>
      </p:sp>
      <p:sp>
        <p:nvSpPr>
          <p:cNvPr id="7" name="Text Placeholder 2">
            <a:extLst>
              <a:ext uri="{FF2B5EF4-FFF2-40B4-BE49-F238E27FC236}">
                <a16:creationId xmlns:a16="http://schemas.microsoft.com/office/drawing/2014/main" id="{7646917A-06E7-C040-BBCF-18F90E5BBD04}"/>
              </a:ext>
            </a:extLst>
          </p:cNvPr>
          <p:cNvSpPr>
            <a:spLocks noGrp="1"/>
          </p:cNvSpPr>
          <p:nvPr>
            <p:ph type="body" idx="16"/>
          </p:nvPr>
        </p:nvSpPr>
        <p:spPr>
          <a:xfrm>
            <a:off x="779489" y="5063883"/>
            <a:ext cx="4572000" cy="790817"/>
          </a:xfrm>
        </p:spPr>
        <p:txBody>
          <a:bodyPr anchor="t"/>
          <a:lstStyle>
            <a:lvl1pPr marL="0" indent="0" algn="ctr">
              <a:buNone/>
              <a:defRPr sz="1500" b="0" i="1">
                <a:latin typeface="Georgia" panose="02040502050405020303" pitchFamily="18"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p:txBody>
      </p:sp>
      <p:sp>
        <p:nvSpPr>
          <p:cNvPr id="10" name="Picture Placeholder 3">
            <a:extLst>
              <a:ext uri="{FF2B5EF4-FFF2-40B4-BE49-F238E27FC236}">
                <a16:creationId xmlns:a16="http://schemas.microsoft.com/office/drawing/2014/main" id="{66C1485E-F86C-854C-8F4D-CB20D9A8E2EC}"/>
              </a:ext>
            </a:extLst>
          </p:cNvPr>
          <p:cNvSpPr>
            <a:spLocks noGrp="1"/>
          </p:cNvSpPr>
          <p:nvPr>
            <p:ph type="pic" sz="quarter" idx="17"/>
          </p:nvPr>
        </p:nvSpPr>
        <p:spPr>
          <a:xfrm>
            <a:off x="8123208" y="-1"/>
            <a:ext cx="4068792" cy="6858000"/>
          </a:xfrm>
        </p:spPr>
        <p:txBody>
          <a:bodyPr/>
          <a:lstStyle/>
          <a:p>
            <a:endParaRPr lang="fi-FI" noProof="0"/>
          </a:p>
        </p:txBody>
      </p:sp>
      <p:sp>
        <p:nvSpPr>
          <p:cNvPr id="8" name="Rectangle 7">
            <a:extLst>
              <a:ext uri="{FF2B5EF4-FFF2-40B4-BE49-F238E27FC236}">
                <a16:creationId xmlns:a16="http://schemas.microsoft.com/office/drawing/2014/main" id="{3891C178-6E34-F148-940F-05E15C7B661F}"/>
              </a:ext>
            </a:extLst>
          </p:cNvPr>
          <p:cNvSpPr/>
          <p:nvPr userDrawn="1"/>
        </p:nvSpPr>
        <p:spPr>
          <a:xfrm>
            <a:off x="6094538" y="0"/>
            <a:ext cx="202866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9" name="Rectangle 8">
            <a:extLst>
              <a:ext uri="{FF2B5EF4-FFF2-40B4-BE49-F238E27FC236}">
                <a16:creationId xmlns:a16="http://schemas.microsoft.com/office/drawing/2014/main" id="{9D2F3DEC-9E8C-FE4C-B57C-8D3E6F47D213}"/>
              </a:ext>
            </a:extLst>
          </p:cNvPr>
          <p:cNvSpPr/>
          <p:nvPr userDrawn="1"/>
        </p:nvSpPr>
        <p:spPr>
          <a:xfrm>
            <a:off x="8128935" y="0"/>
            <a:ext cx="2028669" cy="6858000"/>
          </a:xfrm>
          <a:prstGeom prst="rect">
            <a:avLst/>
          </a:prstGeom>
          <a:solidFill>
            <a:schemeClr val="accent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pic>
        <p:nvPicPr>
          <p:cNvPr id="2" name="Picture 1" descr="Logo&#10;&#10;Description automatically generated with medium confidence">
            <a:extLst>
              <a:ext uri="{FF2B5EF4-FFF2-40B4-BE49-F238E27FC236}">
                <a16:creationId xmlns:a16="http://schemas.microsoft.com/office/drawing/2014/main" id="{99D3D64E-814D-B7B1-ED67-FE2889B39BD9}"/>
              </a:ext>
            </a:extLst>
          </p:cNvPr>
          <p:cNvPicPr>
            <a:picLocks noChangeAspect="1"/>
          </p:cNvPicPr>
          <p:nvPr userDrawn="1"/>
        </p:nvPicPr>
        <p:blipFill>
          <a:blip r:embed="rId2">
            <a:alphaModFix/>
          </a:blip>
          <a:stretch>
            <a:fillRect/>
          </a:stretch>
        </p:blipFill>
        <p:spPr>
          <a:xfrm>
            <a:off x="4376356" y="5977574"/>
            <a:ext cx="1624753" cy="798837"/>
          </a:xfrm>
          <a:prstGeom prst="rect">
            <a:avLst/>
          </a:prstGeom>
        </p:spPr>
      </p:pic>
    </p:spTree>
    <p:extLst>
      <p:ext uri="{BB962C8B-B14F-4D97-AF65-F5344CB8AC3E}">
        <p14:creationId xmlns:p14="http://schemas.microsoft.com/office/powerpoint/2010/main" val="304378361"/>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TAKAKANSI">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D76D147-9687-9344-8C8D-BD2F36364574}"/>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10" name="Text Placeholder 2">
            <a:extLst>
              <a:ext uri="{FF2B5EF4-FFF2-40B4-BE49-F238E27FC236}">
                <a16:creationId xmlns:a16="http://schemas.microsoft.com/office/drawing/2014/main" id="{02B85F9E-919D-2A4C-BFCD-A5FBB3C69DD3}"/>
              </a:ext>
            </a:extLst>
          </p:cNvPr>
          <p:cNvSpPr>
            <a:spLocks noGrp="1"/>
          </p:cNvSpPr>
          <p:nvPr>
            <p:ph type="body" idx="16"/>
          </p:nvPr>
        </p:nvSpPr>
        <p:spPr>
          <a:xfrm>
            <a:off x="3326065" y="5346074"/>
            <a:ext cx="2175325" cy="1009756"/>
          </a:xfrm>
        </p:spPr>
        <p:txBody>
          <a:bodyPr anchor="t"/>
          <a:lstStyle>
            <a:lvl1pPr marL="0" indent="0">
              <a:buNone/>
              <a:defRPr sz="1500" b="1" i="0">
                <a:solidFill>
                  <a:schemeClr val="bg1"/>
                </a:solidFill>
                <a:latin typeface="Georgia" panose="02040502050405020303" pitchFamily="18"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p:txBody>
      </p:sp>
      <p:sp>
        <p:nvSpPr>
          <p:cNvPr id="11" name="Text Placeholder 2">
            <a:extLst>
              <a:ext uri="{FF2B5EF4-FFF2-40B4-BE49-F238E27FC236}">
                <a16:creationId xmlns:a16="http://schemas.microsoft.com/office/drawing/2014/main" id="{144D3AE2-5E57-E440-BDFF-C77D11465E32}"/>
              </a:ext>
            </a:extLst>
          </p:cNvPr>
          <p:cNvSpPr>
            <a:spLocks noGrp="1"/>
          </p:cNvSpPr>
          <p:nvPr>
            <p:ph type="body" idx="17"/>
          </p:nvPr>
        </p:nvSpPr>
        <p:spPr>
          <a:xfrm>
            <a:off x="6279127" y="5346074"/>
            <a:ext cx="2175325" cy="1009756"/>
          </a:xfrm>
        </p:spPr>
        <p:txBody>
          <a:bodyPr anchor="t"/>
          <a:lstStyle>
            <a:lvl1pPr marL="0" indent="0">
              <a:buNone/>
              <a:defRPr sz="1500" b="1" i="0">
                <a:solidFill>
                  <a:schemeClr val="bg1"/>
                </a:solidFill>
                <a:latin typeface="Georgia" panose="02040502050405020303" pitchFamily="18"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p:txBody>
      </p:sp>
      <p:sp>
        <p:nvSpPr>
          <p:cNvPr id="12" name="Text Placeholder 2">
            <a:extLst>
              <a:ext uri="{FF2B5EF4-FFF2-40B4-BE49-F238E27FC236}">
                <a16:creationId xmlns:a16="http://schemas.microsoft.com/office/drawing/2014/main" id="{E177CB89-4E83-6D49-8E76-46F59C95AD76}"/>
              </a:ext>
            </a:extLst>
          </p:cNvPr>
          <p:cNvSpPr>
            <a:spLocks noGrp="1"/>
          </p:cNvSpPr>
          <p:nvPr>
            <p:ph type="body" idx="18"/>
          </p:nvPr>
        </p:nvSpPr>
        <p:spPr>
          <a:xfrm>
            <a:off x="9232189" y="5346074"/>
            <a:ext cx="2175325" cy="1009756"/>
          </a:xfrm>
        </p:spPr>
        <p:txBody>
          <a:bodyPr anchor="t"/>
          <a:lstStyle>
            <a:lvl1pPr marL="0" indent="0">
              <a:buNone/>
              <a:defRPr sz="1500" b="1" i="0">
                <a:solidFill>
                  <a:schemeClr val="bg1"/>
                </a:solidFill>
                <a:latin typeface="Georgia" panose="02040502050405020303" pitchFamily="18"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p:txBody>
      </p:sp>
      <p:sp>
        <p:nvSpPr>
          <p:cNvPr id="2" name="Rectangle 1">
            <a:extLst>
              <a:ext uri="{FF2B5EF4-FFF2-40B4-BE49-F238E27FC236}">
                <a16:creationId xmlns:a16="http://schemas.microsoft.com/office/drawing/2014/main" id="{F0CE492E-9B8A-4374-9722-E79DA801046D}"/>
              </a:ext>
            </a:extLst>
          </p:cNvPr>
          <p:cNvSpPr/>
          <p:nvPr userDrawn="1"/>
        </p:nvSpPr>
        <p:spPr>
          <a:xfrm>
            <a:off x="10321636" y="0"/>
            <a:ext cx="1870364" cy="1023244"/>
          </a:xfrm>
          <a:prstGeom prst="rect">
            <a:avLst/>
          </a:prstGeom>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fi-FI"/>
          </a:p>
        </p:txBody>
      </p:sp>
      <p:pic>
        <p:nvPicPr>
          <p:cNvPr id="3" name="Picture 2" descr="Logo&#10;&#10;Description automatically generated with medium confidence">
            <a:extLst>
              <a:ext uri="{FF2B5EF4-FFF2-40B4-BE49-F238E27FC236}">
                <a16:creationId xmlns:a16="http://schemas.microsoft.com/office/drawing/2014/main" id="{73275024-A42E-F21B-AE53-EA79D224AC8E}"/>
              </a:ext>
            </a:extLst>
          </p:cNvPr>
          <p:cNvPicPr>
            <a:picLocks noChangeAspect="1"/>
          </p:cNvPicPr>
          <p:nvPr userDrawn="1"/>
        </p:nvPicPr>
        <p:blipFill>
          <a:blip r:embed="rId2">
            <a:alphaModFix/>
          </a:blip>
          <a:stretch>
            <a:fillRect/>
          </a:stretch>
        </p:blipFill>
        <p:spPr>
          <a:xfrm>
            <a:off x="10444442" y="112204"/>
            <a:ext cx="1624753" cy="798837"/>
          </a:xfrm>
          <a:prstGeom prst="rect">
            <a:avLst/>
          </a:prstGeom>
        </p:spPr>
      </p:pic>
    </p:spTree>
    <p:extLst>
      <p:ext uri="{BB962C8B-B14F-4D97-AF65-F5344CB8AC3E}">
        <p14:creationId xmlns:p14="http://schemas.microsoft.com/office/powerpoint/2010/main" val="4192846239"/>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TYHJÄ">
    <p:spTree>
      <p:nvGrpSpPr>
        <p:cNvPr id="1" name=""/>
        <p:cNvGrpSpPr/>
        <p:nvPr/>
      </p:nvGrpSpPr>
      <p:grpSpPr>
        <a:xfrm>
          <a:off x="0" y="0"/>
          <a:ext cx="0" cy="0"/>
          <a:chOff x="0" y="0"/>
          <a:chExt cx="0" cy="0"/>
        </a:xfrm>
      </p:grpSpPr>
    </p:spTree>
    <p:extLst>
      <p:ext uri="{BB962C8B-B14F-4D97-AF65-F5344CB8AC3E}">
        <p14:creationId xmlns:p14="http://schemas.microsoft.com/office/powerpoint/2010/main" val="35403970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290457454"/>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userDrawn="1">
  <p:cSld name="1_KOLMIJAKO KÄYTTÖESIMERKKI 2">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1842C13-CE2E-A64A-9716-170794CB4172}"/>
              </a:ext>
            </a:extLst>
          </p:cNvPr>
          <p:cNvSpPr/>
          <p:nvPr userDrawn="1"/>
        </p:nvSpPr>
        <p:spPr>
          <a:xfrm>
            <a:off x="0" y="0"/>
            <a:ext cx="406879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9" name="Rectangle 8">
            <a:extLst>
              <a:ext uri="{FF2B5EF4-FFF2-40B4-BE49-F238E27FC236}">
                <a16:creationId xmlns:a16="http://schemas.microsoft.com/office/drawing/2014/main" id="{7650466E-BA06-BF44-A0C7-DD2604FD37F8}"/>
              </a:ext>
            </a:extLst>
          </p:cNvPr>
          <p:cNvSpPr/>
          <p:nvPr userDrawn="1"/>
        </p:nvSpPr>
        <p:spPr>
          <a:xfrm>
            <a:off x="4054418" y="0"/>
            <a:ext cx="4068792"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13" name="Text Placeholder 2">
            <a:extLst>
              <a:ext uri="{FF2B5EF4-FFF2-40B4-BE49-F238E27FC236}">
                <a16:creationId xmlns:a16="http://schemas.microsoft.com/office/drawing/2014/main" id="{7C170BD7-4792-AB4E-BA25-33FFD4081082}"/>
              </a:ext>
            </a:extLst>
          </p:cNvPr>
          <p:cNvSpPr>
            <a:spLocks noGrp="1"/>
          </p:cNvSpPr>
          <p:nvPr>
            <p:ph type="body" idx="10"/>
          </p:nvPr>
        </p:nvSpPr>
        <p:spPr>
          <a:xfrm>
            <a:off x="266701" y="1483775"/>
            <a:ext cx="3562350" cy="3890449"/>
          </a:xfrm>
        </p:spPr>
        <p:txBody>
          <a:bodyPr anchor="ctr"/>
          <a:lstStyle>
            <a:lvl1pPr marL="0" indent="0">
              <a:spcBef>
                <a:spcPts val="0"/>
              </a:spcBef>
              <a:buNone/>
              <a:defRPr sz="2300" b="0" i="0">
                <a:solidFill>
                  <a:schemeClr val="tx1"/>
                </a:solidFill>
                <a:latin typeface="Georgia" panose="02040502050405020303" pitchFamily="18" charset="0"/>
              </a:defRPr>
            </a:lvl1pPr>
            <a:lvl2pPr marL="457200" indent="0">
              <a:buNone/>
              <a:defRPr sz="2300" b="0" i="0">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sp>
        <p:nvSpPr>
          <p:cNvPr id="17" name="Text Placeholder 2">
            <a:extLst>
              <a:ext uri="{FF2B5EF4-FFF2-40B4-BE49-F238E27FC236}">
                <a16:creationId xmlns:a16="http://schemas.microsoft.com/office/drawing/2014/main" id="{53ADEAE9-EC47-FB4E-AD53-1133E44F217B}"/>
              </a:ext>
            </a:extLst>
          </p:cNvPr>
          <p:cNvSpPr>
            <a:spLocks noGrp="1"/>
          </p:cNvSpPr>
          <p:nvPr>
            <p:ph type="body" idx="14"/>
          </p:nvPr>
        </p:nvSpPr>
        <p:spPr>
          <a:xfrm>
            <a:off x="4294159" y="1483775"/>
            <a:ext cx="3562350" cy="3890449"/>
          </a:xfrm>
        </p:spPr>
        <p:txBody>
          <a:bodyPr anchor="ctr"/>
          <a:lstStyle>
            <a:lvl1pPr marL="0" indent="0">
              <a:spcBef>
                <a:spcPts val="0"/>
              </a:spcBef>
              <a:buNone/>
              <a:defRPr sz="2300" b="0" i="0">
                <a:solidFill>
                  <a:schemeClr val="bg1"/>
                </a:solidFill>
                <a:latin typeface="Georgia" panose="02040502050405020303" pitchFamily="18" charset="0"/>
              </a:defRPr>
            </a:lvl1pPr>
            <a:lvl2pPr marL="457200" indent="0">
              <a:buNone/>
              <a:defRPr sz="2300" b="0" i="0">
                <a:solidFill>
                  <a:schemeClr val="bg1"/>
                </a:solidFill>
                <a:latin typeface="Georgia" panose="02040502050405020303" pitchFamily="18" charset="0"/>
              </a:defRPr>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endParaRPr lang="fi-FI" noProof="0"/>
          </a:p>
        </p:txBody>
      </p:sp>
      <p:sp>
        <p:nvSpPr>
          <p:cNvPr id="4" name="Picture Placeholder 3">
            <a:extLst>
              <a:ext uri="{FF2B5EF4-FFF2-40B4-BE49-F238E27FC236}">
                <a16:creationId xmlns:a16="http://schemas.microsoft.com/office/drawing/2014/main" id="{86E27E95-2F25-7142-A76B-83C64B1372A5}"/>
              </a:ext>
            </a:extLst>
          </p:cNvPr>
          <p:cNvSpPr>
            <a:spLocks noGrp="1"/>
          </p:cNvSpPr>
          <p:nvPr>
            <p:ph type="pic" sz="quarter" idx="15"/>
          </p:nvPr>
        </p:nvSpPr>
        <p:spPr>
          <a:xfrm>
            <a:off x="8123210" y="-1"/>
            <a:ext cx="4122769" cy="6858000"/>
          </a:xfrm>
        </p:spPr>
        <p:txBody>
          <a:bodyPr/>
          <a:lstStyle/>
          <a:p>
            <a:endParaRPr lang="fi-FI" noProof="0"/>
          </a:p>
        </p:txBody>
      </p:sp>
    </p:spTree>
    <p:extLst>
      <p:ext uri="{BB962C8B-B14F-4D97-AF65-F5344CB8AC3E}">
        <p14:creationId xmlns:p14="http://schemas.microsoft.com/office/powerpoint/2010/main" val="2930238174"/>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74.xml"/><Relationship Id="rId18" Type="http://schemas.openxmlformats.org/officeDocument/2006/relationships/slideLayout" Target="../slideLayouts/slideLayout79.xml"/><Relationship Id="rId26" Type="http://schemas.openxmlformats.org/officeDocument/2006/relationships/slideLayout" Target="../slideLayouts/slideLayout87.xml"/><Relationship Id="rId39" Type="http://schemas.openxmlformats.org/officeDocument/2006/relationships/slideLayout" Target="../slideLayouts/slideLayout100.xml"/><Relationship Id="rId21" Type="http://schemas.openxmlformats.org/officeDocument/2006/relationships/slideLayout" Target="../slideLayouts/slideLayout82.xml"/><Relationship Id="rId34" Type="http://schemas.openxmlformats.org/officeDocument/2006/relationships/slideLayout" Target="../slideLayouts/slideLayout95.xml"/><Relationship Id="rId7" Type="http://schemas.openxmlformats.org/officeDocument/2006/relationships/slideLayout" Target="../slideLayouts/slideLayout68.xml"/><Relationship Id="rId12" Type="http://schemas.openxmlformats.org/officeDocument/2006/relationships/slideLayout" Target="../slideLayouts/slideLayout73.xml"/><Relationship Id="rId17" Type="http://schemas.openxmlformats.org/officeDocument/2006/relationships/slideLayout" Target="../slideLayouts/slideLayout78.xml"/><Relationship Id="rId25" Type="http://schemas.openxmlformats.org/officeDocument/2006/relationships/slideLayout" Target="../slideLayouts/slideLayout86.xml"/><Relationship Id="rId33" Type="http://schemas.openxmlformats.org/officeDocument/2006/relationships/slideLayout" Target="../slideLayouts/slideLayout94.xml"/><Relationship Id="rId38" Type="http://schemas.openxmlformats.org/officeDocument/2006/relationships/slideLayout" Target="../slideLayouts/slideLayout99.xml"/><Relationship Id="rId2" Type="http://schemas.openxmlformats.org/officeDocument/2006/relationships/slideLayout" Target="../slideLayouts/slideLayout63.xml"/><Relationship Id="rId16" Type="http://schemas.openxmlformats.org/officeDocument/2006/relationships/slideLayout" Target="../slideLayouts/slideLayout77.xml"/><Relationship Id="rId20" Type="http://schemas.openxmlformats.org/officeDocument/2006/relationships/slideLayout" Target="../slideLayouts/slideLayout81.xml"/><Relationship Id="rId29" Type="http://schemas.openxmlformats.org/officeDocument/2006/relationships/slideLayout" Target="../slideLayouts/slideLayout90.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24" Type="http://schemas.openxmlformats.org/officeDocument/2006/relationships/slideLayout" Target="../slideLayouts/slideLayout85.xml"/><Relationship Id="rId32" Type="http://schemas.openxmlformats.org/officeDocument/2006/relationships/slideLayout" Target="../slideLayouts/slideLayout93.xml"/><Relationship Id="rId37" Type="http://schemas.openxmlformats.org/officeDocument/2006/relationships/slideLayout" Target="../slideLayouts/slideLayout98.xml"/><Relationship Id="rId40" Type="http://schemas.openxmlformats.org/officeDocument/2006/relationships/theme" Target="../theme/theme2.xml"/><Relationship Id="rId5" Type="http://schemas.openxmlformats.org/officeDocument/2006/relationships/slideLayout" Target="../slideLayouts/slideLayout66.xml"/><Relationship Id="rId15" Type="http://schemas.openxmlformats.org/officeDocument/2006/relationships/slideLayout" Target="../slideLayouts/slideLayout76.xml"/><Relationship Id="rId23" Type="http://schemas.openxmlformats.org/officeDocument/2006/relationships/slideLayout" Target="../slideLayouts/slideLayout84.xml"/><Relationship Id="rId28" Type="http://schemas.openxmlformats.org/officeDocument/2006/relationships/slideLayout" Target="../slideLayouts/slideLayout89.xml"/><Relationship Id="rId36" Type="http://schemas.openxmlformats.org/officeDocument/2006/relationships/slideLayout" Target="../slideLayouts/slideLayout97.xml"/><Relationship Id="rId10" Type="http://schemas.openxmlformats.org/officeDocument/2006/relationships/slideLayout" Target="../slideLayouts/slideLayout71.xml"/><Relationship Id="rId19" Type="http://schemas.openxmlformats.org/officeDocument/2006/relationships/slideLayout" Target="../slideLayouts/slideLayout80.xml"/><Relationship Id="rId31" Type="http://schemas.openxmlformats.org/officeDocument/2006/relationships/slideLayout" Target="../slideLayouts/slideLayout92.xml"/><Relationship Id="rId4" Type="http://schemas.openxmlformats.org/officeDocument/2006/relationships/slideLayout" Target="../slideLayouts/slideLayout65.xml"/><Relationship Id="rId9" Type="http://schemas.openxmlformats.org/officeDocument/2006/relationships/slideLayout" Target="../slideLayouts/slideLayout70.xml"/><Relationship Id="rId14" Type="http://schemas.openxmlformats.org/officeDocument/2006/relationships/slideLayout" Target="../slideLayouts/slideLayout75.xml"/><Relationship Id="rId22" Type="http://schemas.openxmlformats.org/officeDocument/2006/relationships/slideLayout" Target="../slideLayouts/slideLayout83.xml"/><Relationship Id="rId27" Type="http://schemas.openxmlformats.org/officeDocument/2006/relationships/slideLayout" Target="../slideLayouts/slideLayout88.xml"/><Relationship Id="rId30" Type="http://schemas.openxmlformats.org/officeDocument/2006/relationships/slideLayout" Target="../slideLayouts/slideLayout91.xml"/><Relationship Id="rId35" Type="http://schemas.openxmlformats.org/officeDocument/2006/relationships/slideLayout" Target="../slideLayouts/slideLayout96.xml"/><Relationship Id="rId8" Type="http://schemas.openxmlformats.org/officeDocument/2006/relationships/slideLayout" Target="../slideLayouts/slideLayout69.xml"/><Relationship Id="rId3"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68F7963-B688-6345-9742-540145AD679D}"/>
              </a:ext>
            </a:extLst>
          </p:cNvPr>
          <p:cNvSpPr>
            <a:spLocks noGrp="1"/>
          </p:cNvSpPr>
          <p:nvPr>
            <p:ph type="body" idx="1"/>
          </p:nvPr>
        </p:nvSpPr>
        <p:spPr>
          <a:xfrm>
            <a:off x="838200" y="1825625"/>
            <a:ext cx="10515600" cy="4351338"/>
          </a:xfrm>
          <a:prstGeom prst="rect">
            <a:avLst/>
          </a:prstGeom>
        </p:spPr>
        <p:txBody>
          <a:bodyPr vert="horz" lIns="91440" tIns="45720" rIns="91440" bIns="45720" rtlCol="0">
            <a:noAutofit/>
          </a:body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r>
              <a:rPr lang="fi-FI" noProof="0"/>
              <a:t>Second </a:t>
            </a:r>
            <a:r>
              <a:rPr lang="fi-FI" noProof="0" err="1"/>
              <a:t>level</a:t>
            </a:r>
            <a:endParaRPr lang="fi-FI" noProof="0"/>
          </a:p>
          <a:p>
            <a:pPr lvl="2"/>
            <a:r>
              <a:rPr lang="fi-FI" noProof="0"/>
              <a:t>Third </a:t>
            </a:r>
            <a:r>
              <a:rPr lang="fi-FI" noProof="0" err="1"/>
              <a:t>level</a:t>
            </a:r>
            <a:endParaRPr lang="fi-FI" noProof="0"/>
          </a:p>
          <a:p>
            <a:pPr lvl="3"/>
            <a:r>
              <a:rPr lang="fi-FI" noProof="0" err="1"/>
              <a:t>Fourth</a:t>
            </a:r>
            <a:r>
              <a:rPr lang="fi-FI" noProof="0"/>
              <a:t> </a:t>
            </a:r>
            <a:r>
              <a:rPr lang="fi-FI" noProof="0" err="1"/>
              <a:t>level</a:t>
            </a:r>
            <a:endParaRPr lang="fi-FI" noProof="0"/>
          </a:p>
          <a:p>
            <a:pPr lvl="4"/>
            <a:r>
              <a:rPr lang="fi-FI" noProof="0" err="1"/>
              <a:t>Fifth</a:t>
            </a:r>
            <a:r>
              <a:rPr lang="fi-FI" noProof="0"/>
              <a:t> </a:t>
            </a:r>
            <a:r>
              <a:rPr lang="fi-FI" noProof="0" err="1"/>
              <a:t>level</a:t>
            </a:r>
            <a:endParaRPr lang="fi-FI" noProof="0"/>
          </a:p>
        </p:txBody>
      </p:sp>
      <p:sp>
        <p:nvSpPr>
          <p:cNvPr id="11" name="Title Placeholder 10">
            <a:extLst>
              <a:ext uri="{FF2B5EF4-FFF2-40B4-BE49-F238E27FC236}">
                <a16:creationId xmlns:a16="http://schemas.microsoft.com/office/drawing/2014/main" id="{13ADB4FF-36A8-5847-9E28-618A7E39916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r>
              <a:rPr lang="en-GB"/>
              <a:t>Click to edit Master title style</a:t>
            </a:r>
            <a:endParaRPr lang="fi-FI"/>
          </a:p>
        </p:txBody>
      </p:sp>
    </p:spTree>
    <p:extLst>
      <p:ext uri="{BB962C8B-B14F-4D97-AF65-F5344CB8AC3E}">
        <p14:creationId xmlns:p14="http://schemas.microsoft.com/office/powerpoint/2010/main" val="3640761551"/>
      </p:ext>
    </p:extLst>
  </p:cSld>
  <p:clrMap bg1="lt1" tx1="dk1" bg2="lt2" tx2="dk2" accent1="accent1" accent2="accent2" accent3="accent3" accent4="accent4" accent5="accent5" accent6="accent6" hlink="hlink" folHlink="folHlink"/>
  <p:sldLayoutIdLst>
    <p:sldLayoutId id="2147483770" r:id="rId1"/>
    <p:sldLayoutId id="2147483771" r:id="rId2"/>
    <p:sldLayoutId id="214748390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 id="2147483780" r:id="rId12"/>
    <p:sldLayoutId id="2147483781" r:id="rId13"/>
    <p:sldLayoutId id="2147483782" r:id="rId14"/>
    <p:sldLayoutId id="2147483783" r:id="rId15"/>
    <p:sldLayoutId id="2147483784" r:id="rId16"/>
    <p:sldLayoutId id="2147483785" r:id="rId17"/>
    <p:sldLayoutId id="2147483786" r:id="rId18"/>
    <p:sldLayoutId id="2147483787" r:id="rId19"/>
    <p:sldLayoutId id="2147483788" r:id="rId20"/>
    <p:sldLayoutId id="2147483789" r:id="rId21"/>
    <p:sldLayoutId id="2147483790" r:id="rId22"/>
    <p:sldLayoutId id="2147483791" r:id="rId23"/>
    <p:sldLayoutId id="2147483792" r:id="rId24"/>
    <p:sldLayoutId id="2147483793" r:id="rId25"/>
    <p:sldLayoutId id="2147483794" r:id="rId26"/>
    <p:sldLayoutId id="2147483795" r:id="rId27"/>
    <p:sldLayoutId id="2147483796" r:id="rId28"/>
    <p:sldLayoutId id="2147483797" r:id="rId29"/>
    <p:sldLayoutId id="2147483798" r:id="rId30"/>
    <p:sldLayoutId id="2147483799" r:id="rId31"/>
    <p:sldLayoutId id="2147483898" r:id="rId32"/>
    <p:sldLayoutId id="2147483899" r:id="rId33"/>
    <p:sldLayoutId id="2147483900" r:id="rId34"/>
    <p:sldLayoutId id="2147483762" r:id="rId35"/>
    <p:sldLayoutId id="2147483883" r:id="rId36"/>
    <p:sldLayoutId id="2147483884" r:id="rId37"/>
    <p:sldLayoutId id="2147483885" r:id="rId38"/>
    <p:sldLayoutId id="2147483888" r:id="rId39"/>
    <p:sldLayoutId id="2147483889" r:id="rId40"/>
    <p:sldLayoutId id="2147483890" r:id="rId41"/>
    <p:sldLayoutId id="2147483891" r:id="rId42"/>
    <p:sldLayoutId id="2147483892" r:id="rId43"/>
    <p:sldLayoutId id="2147483893" r:id="rId44"/>
    <p:sldLayoutId id="2147483895" r:id="rId45"/>
    <p:sldLayoutId id="2147483896" r:id="rId46"/>
    <p:sldLayoutId id="2147483897" r:id="rId47"/>
    <p:sldLayoutId id="2147483715" r:id="rId48"/>
    <p:sldLayoutId id="2147483719" r:id="rId49"/>
    <p:sldLayoutId id="2147483721" r:id="rId50"/>
    <p:sldLayoutId id="2147483723" r:id="rId51"/>
    <p:sldLayoutId id="2147483724" r:id="rId52"/>
    <p:sldLayoutId id="2147483730" r:id="rId53"/>
    <p:sldLayoutId id="2147483732" r:id="rId54"/>
    <p:sldLayoutId id="2147483733" r:id="rId55"/>
    <p:sldLayoutId id="2147483737" r:id="rId56"/>
    <p:sldLayoutId id="2147483738" r:id="rId57"/>
    <p:sldLayoutId id="2147483742" r:id="rId58"/>
    <p:sldLayoutId id="2147483743" r:id="rId59"/>
    <p:sldLayoutId id="2147483746" r:id="rId60"/>
    <p:sldLayoutId id="2147483747" r:id="rId61"/>
  </p:sldLayoutIdLst>
  <p:txStyles>
    <p:title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b="0" i="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sz="24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sz="20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sz="18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sz="18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68F7963-B688-6345-9742-540145AD679D}"/>
              </a:ext>
            </a:extLst>
          </p:cNvPr>
          <p:cNvSpPr>
            <a:spLocks noGrp="1"/>
          </p:cNvSpPr>
          <p:nvPr>
            <p:ph type="body" idx="1"/>
          </p:nvPr>
        </p:nvSpPr>
        <p:spPr>
          <a:xfrm>
            <a:off x="838200" y="1825625"/>
            <a:ext cx="10515600" cy="4351338"/>
          </a:xfrm>
          <a:prstGeom prst="rect">
            <a:avLst/>
          </a:prstGeom>
        </p:spPr>
        <p:txBody>
          <a:bodyPr vert="horz" lIns="91440" tIns="45720" rIns="91440" bIns="45720" rtlCol="0">
            <a:noAutofit/>
          </a:bodyPr>
          <a:lstStyle/>
          <a:p>
            <a:pPr lvl="0"/>
            <a:r>
              <a:rPr lang="fi-FI" noProof="0" err="1"/>
              <a:t>Click</a:t>
            </a:r>
            <a:r>
              <a:rPr lang="fi-FI" noProof="0"/>
              <a:t> to </a:t>
            </a:r>
            <a:r>
              <a:rPr lang="fi-FI" noProof="0" err="1"/>
              <a:t>edit</a:t>
            </a:r>
            <a:r>
              <a:rPr lang="fi-FI" noProof="0"/>
              <a:t> Master </a:t>
            </a:r>
            <a:r>
              <a:rPr lang="fi-FI" noProof="0" err="1"/>
              <a:t>text</a:t>
            </a:r>
            <a:r>
              <a:rPr lang="fi-FI" noProof="0"/>
              <a:t> </a:t>
            </a:r>
            <a:r>
              <a:rPr lang="fi-FI" noProof="0" err="1"/>
              <a:t>styles</a:t>
            </a:r>
            <a:endParaRPr lang="fi-FI" noProof="0"/>
          </a:p>
          <a:p>
            <a:pPr lvl="1"/>
            <a:r>
              <a:rPr lang="fi-FI" noProof="0"/>
              <a:t>Second </a:t>
            </a:r>
            <a:r>
              <a:rPr lang="fi-FI" noProof="0" err="1"/>
              <a:t>level</a:t>
            </a:r>
            <a:endParaRPr lang="fi-FI" noProof="0"/>
          </a:p>
          <a:p>
            <a:pPr lvl="2"/>
            <a:r>
              <a:rPr lang="fi-FI" noProof="0"/>
              <a:t>Third </a:t>
            </a:r>
            <a:r>
              <a:rPr lang="fi-FI" noProof="0" err="1"/>
              <a:t>level</a:t>
            </a:r>
            <a:endParaRPr lang="fi-FI" noProof="0"/>
          </a:p>
          <a:p>
            <a:pPr lvl="3"/>
            <a:r>
              <a:rPr lang="fi-FI" noProof="0" err="1"/>
              <a:t>Fourth</a:t>
            </a:r>
            <a:r>
              <a:rPr lang="fi-FI" noProof="0"/>
              <a:t> </a:t>
            </a:r>
            <a:r>
              <a:rPr lang="fi-FI" noProof="0" err="1"/>
              <a:t>level</a:t>
            </a:r>
            <a:endParaRPr lang="fi-FI" noProof="0"/>
          </a:p>
          <a:p>
            <a:pPr lvl="4"/>
            <a:r>
              <a:rPr lang="fi-FI" noProof="0" err="1"/>
              <a:t>Fifth</a:t>
            </a:r>
            <a:r>
              <a:rPr lang="fi-FI" noProof="0"/>
              <a:t> </a:t>
            </a:r>
            <a:r>
              <a:rPr lang="fi-FI" noProof="0" err="1"/>
              <a:t>level</a:t>
            </a:r>
            <a:endParaRPr lang="fi-FI" noProof="0"/>
          </a:p>
        </p:txBody>
      </p:sp>
      <p:sp>
        <p:nvSpPr>
          <p:cNvPr id="11" name="Title Placeholder 10">
            <a:extLst>
              <a:ext uri="{FF2B5EF4-FFF2-40B4-BE49-F238E27FC236}">
                <a16:creationId xmlns:a16="http://schemas.microsoft.com/office/drawing/2014/main" id="{13ADB4FF-36A8-5847-9E28-618A7E39916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r>
              <a:rPr lang="fi-FI" noProof="0" err="1"/>
              <a:t>Click</a:t>
            </a:r>
            <a:r>
              <a:rPr lang="fi-FI" noProof="0"/>
              <a:t> to </a:t>
            </a:r>
            <a:r>
              <a:rPr lang="fi-FI" noProof="0" err="1"/>
              <a:t>edit</a:t>
            </a:r>
            <a:r>
              <a:rPr lang="fi-FI" noProof="0"/>
              <a:t> Master </a:t>
            </a:r>
            <a:r>
              <a:rPr lang="fi-FI" noProof="0" err="1"/>
              <a:t>title</a:t>
            </a:r>
            <a:r>
              <a:rPr lang="fi-FI" noProof="0"/>
              <a:t> </a:t>
            </a:r>
            <a:r>
              <a:rPr lang="fi-FI" noProof="0" err="1"/>
              <a:t>style</a:t>
            </a:r>
            <a:endParaRPr lang="fi-FI" noProof="0"/>
          </a:p>
        </p:txBody>
      </p:sp>
      <p:sp>
        <p:nvSpPr>
          <p:cNvPr id="14" name="TextBox 13">
            <a:extLst>
              <a:ext uri="{FF2B5EF4-FFF2-40B4-BE49-F238E27FC236}">
                <a16:creationId xmlns:a16="http://schemas.microsoft.com/office/drawing/2014/main" id="{D4E3EEA6-F284-034E-8910-605416FAEBAF}"/>
              </a:ext>
            </a:extLst>
          </p:cNvPr>
          <p:cNvSpPr txBox="1"/>
          <p:nvPr userDrawn="1"/>
        </p:nvSpPr>
        <p:spPr>
          <a:xfrm>
            <a:off x="272592" y="7138041"/>
            <a:ext cx="4252274" cy="276999"/>
          </a:xfrm>
          <a:prstGeom prst="rect">
            <a:avLst/>
          </a:prstGeom>
          <a:noFill/>
        </p:spPr>
        <p:txBody>
          <a:bodyPr wrap="square" rtlCol="0">
            <a:spAutoFit/>
          </a:bodyPr>
          <a:lstStyle/>
          <a:p>
            <a:r>
              <a:rPr lang="fi-FI" sz="1200" b="0" i="0" noProof="1">
                <a:latin typeface="Arial" panose="020B0604020202020204" pitchFamily="34" charset="0"/>
                <a:cs typeface="Arial" panose="020B0604020202020204" pitchFamily="34" charset="0"/>
              </a:rPr>
              <a:t>Otsikko｜päivämäärä</a:t>
            </a:r>
          </a:p>
        </p:txBody>
      </p:sp>
    </p:spTree>
    <p:extLst>
      <p:ext uri="{BB962C8B-B14F-4D97-AF65-F5344CB8AC3E}">
        <p14:creationId xmlns:p14="http://schemas.microsoft.com/office/powerpoint/2010/main" val="2374869634"/>
      </p:ext>
    </p:extLst>
  </p:cSld>
  <p:clrMap bg1="lt1" tx1="dk1" bg2="lt2" tx2="dk2" accent1="accent1" accent2="accent2" accent3="accent3" accent4="accent4" accent5="accent5" accent6="accent6" hlink="hlink" folHlink="folHlink"/>
  <p:sldLayoutIdLst>
    <p:sldLayoutId id="2147483844" r:id="rId1"/>
    <p:sldLayoutId id="2147483845" r:id="rId2"/>
    <p:sldLayoutId id="2147483846" r:id="rId3"/>
    <p:sldLayoutId id="2147483847" r:id="rId4"/>
    <p:sldLayoutId id="2147483848" r:id="rId5"/>
    <p:sldLayoutId id="2147483849" r:id="rId6"/>
    <p:sldLayoutId id="2147483850" r:id="rId7"/>
    <p:sldLayoutId id="2147483851" r:id="rId8"/>
    <p:sldLayoutId id="2147483852" r:id="rId9"/>
    <p:sldLayoutId id="2147483853" r:id="rId10"/>
    <p:sldLayoutId id="2147483854" r:id="rId11"/>
    <p:sldLayoutId id="2147483855" r:id="rId12"/>
    <p:sldLayoutId id="2147483856" r:id="rId13"/>
    <p:sldLayoutId id="2147483857" r:id="rId14"/>
    <p:sldLayoutId id="2147483858" r:id="rId15"/>
    <p:sldLayoutId id="2147483859" r:id="rId16"/>
    <p:sldLayoutId id="2147483860" r:id="rId17"/>
    <p:sldLayoutId id="2147483861" r:id="rId18"/>
    <p:sldLayoutId id="2147483862" r:id="rId19"/>
    <p:sldLayoutId id="2147483863" r:id="rId20"/>
    <p:sldLayoutId id="2147483864" r:id="rId21"/>
    <p:sldLayoutId id="2147483865" r:id="rId22"/>
    <p:sldLayoutId id="2147483866" r:id="rId23"/>
    <p:sldLayoutId id="2147483867" r:id="rId24"/>
    <p:sldLayoutId id="2147483868" r:id="rId25"/>
    <p:sldLayoutId id="2147483869" r:id="rId26"/>
    <p:sldLayoutId id="2147483870" r:id="rId27"/>
    <p:sldLayoutId id="2147483871" r:id="rId28"/>
    <p:sldLayoutId id="2147483872" r:id="rId29"/>
    <p:sldLayoutId id="2147483873" r:id="rId30"/>
    <p:sldLayoutId id="2147483874" r:id="rId31"/>
    <p:sldLayoutId id="2147483875" r:id="rId32"/>
    <p:sldLayoutId id="2147483876" r:id="rId33"/>
    <p:sldLayoutId id="2147483877" r:id="rId34"/>
    <p:sldLayoutId id="2147483878" r:id="rId35"/>
    <p:sldLayoutId id="2147483879" r:id="rId36"/>
    <p:sldLayoutId id="2147483880" r:id="rId37"/>
    <p:sldLayoutId id="2147483881" r:id="rId38"/>
    <p:sldLayoutId id="2147483882" r:id="rId39"/>
  </p:sldLayoutIdLst>
  <p:txStyles>
    <p:title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b="0" i="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sz="24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sz="20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sz="18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sz="18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5.xml"/></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28.xml"/><Relationship Id="rId6" Type="http://schemas.openxmlformats.org/officeDocument/2006/relationships/image" Target="../media/image10.jpg"/><Relationship Id="rId5" Type="http://schemas.openxmlformats.org/officeDocument/2006/relationships/image" Target="../media/image9.jpg"/><Relationship Id="rId4" Type="http://schemas.openxmlformats.org/officeDocument/2006/relationships/image" Target="../media/image8.jp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0.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67.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81.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1.xml"/><Relationship Id="rId1" Type="http://schemas.openxmlformats.org/officeDocument/2006/relationships/slideLayout" Target="../slideLayouts/slideLayout32.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5.xml"/><Relationship Id="rId1" Type="http://schemas.openxmlformats.org/officeDocument/2006/relationships/video" Target="https://www.youtube.com/embed/mAuUiGgLUzU?feature=oembed" TargetMode="External"/><Relationship Id="rId4" Type="http://schemas.openxmlformats.org/officeDocument/2006/relationships/image" Target="../media/image18.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9.xml"/><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8.xml"/><Relationship Id="rId1" Type="http://schemas.openxmlformats.org/officeDocument/2006/relationships/video" Target="https://www.youtube.com/embed/ozExxbaP3AA?feature=oembed" TargetMode="External"/><Relationship Id="rId4" Type="http://schemas.openxmlformats.org/officeDocument/2006/relationships/image" Target="../media/image22.jpeg"/></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1.xml"/><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2.xml"/><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3.xml"/><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5.xml"/><Relationship Id="rId1" Type="http://schemas.openxmlformats.org/officeDocument/2006/relationships/slideLayout" Target="../slideLayouts/slideLayout9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6.xml"/><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7.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39.xml"/><Relationship Id="rId1" Type="http://schemas.openxmlformats.org/officeDocument/2006/relationships/slideLayout" Target="../slideLayouts/slideLayout29.xml"/><Relationship Id="rId5" Type="http://schemas.openxmlformats.org/officeDocument/2006/relationships/image" Target="../media/image30.png"/><Relationship Id="rId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BD555210-925B-AB41-B528-EF0F97C08959}"/>
              </a:ext>
            </a:extLst>
          </p:cNvPr>
          <p:cNvSpPr>
            <a:spLocks noGrp="1"/>
          </p:cNvSpPr>
          <p:nvPr>
            <p:ph type="ctrTitle"/>
          </p:nvPr>
        </p:nvSpPr>
        <p:spPr/>
        <p:txBody>
          <a:bodyPr>
            <a:normAutofit/>
          </a:bodyPr>
          <a:lstStyle/>
          <a:p>
            <a:r>
              <a:rPr lang="fi-FI" dirty="0" err="1">
                <a:latin typeface="Arial"/>
                <a:cs typeface="Arial"/>
              </a:rPr>
              <a:t>Vänkurs</a:t>
            </a:r>
            <a:endParaRPr lang="fi-FI" dirty="0"/>
          </a:p>
        </p:txBody>
      </p:sp>
      <p:sp>
        <p:nvSpPr>
          <p:cNvPr id="11" name="Subtitle 10">
            <a:extLst>
              <a:ext uri="{FF2B5EF4-FFF2-40B4-BE49-F238E27FC236}">
                <a16:creationId xmlns:a16="http://schemas.microsoft.com/office/drawing/2014/main" id="{ED0D0F6F-6D2C-4149-86E7-C3A26F484562}"/>
              </a:ext>
            </a:extLst>
          </p:cNvPr>
          <p:cNvSpPr>
            <a:spLocks noGrp="1"/>
          </p:cNvSpPr>
          <p:nvPr>
            <p:ph type="subTitle" idx="1"/>
          </p:nvPr>
        </p:nvSpPr>
        <p:spPr/>
        <p:txBody>
          <a:bodyPr/>
          <a:lstStyle/>
          <a:p>
            <a:r>
              <a:rPr lang="fi-FI" dirty="0" err="1"/>
              <a:t>Namn</a:t>
            </a:r>
            <a:r>
              <a:rPr lang="fi-FI" dirty="0"/>
              <a:t> </a:t>
            </a:r>
            <a:r>
              <a:rPr lang="fi-FI" dirty="0" err="1"/>
              <a:t>och</a:t>
            </a:r>
            <a:r>
              <a:rPr lang="fi-FI" dirty="0"/>
              <a:t> datum XX.XX.XXXX</a:t>
            </a:r>
          </a:p>
          <a:p>
            <a:endParaRPr lang="fi-FI" dirty="0"/>
          </a:p>
          <a:p>
            <a:endParaRPr lang="fi-FI" dirty="0"/>
          </a:p>
        </p:txBody>
      </p:sp>
    </p:spTree>
    <p:extLst>
      <p:ext uri="{BB962C8B-B14F-4D97-AF65-F5344CB8AC3E}">
        <p14:creationId xmlns:p14="http://schemas.microsoft.com/office/powerpoint/2010/main" val="10143861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CE4393-4B0B-933B-D0FB-6B1D3FBF72F0}"/>
              </a:ext>
            </a:extLst>
          </p:cNvPr>
          <p:cNvSpPr>
            <a:spLocks noGrp="1"/>
          </p:cNvSpPr>
          <p:nvPr>
            <p:ph type="ctrTitle"/>
          </p:nvPr>
        </p:nvSpPr>
        <p:spPr>
          <a:xfrm>
            <a:off x="1524000" y="2821656"/>
            <a:ext cx="9144000" cy="2681191"/>
          </a:xfrm>
        </p:spPr>
        <p:txBody>
          <a:bodyPr/>
          <a:lstStyle/>
          <a:p>
            <a:r>
              <a:rPr lang="en-US" dirty="0" err="1"/>
              <a:t>När</a:t>
            </a:r>
            <a:r>
              <a:rPr lang="en-US" dirty="0"/>
              <a:t> du </a:t>
            </a:r>
            <a:r>
              <a:rPr lang="en-US" dirty="0" err="1"/>
              <a:t>får</a:t>
            </a:r>
            <a:r>
              <a:rPr lang="en-US" dirty="0"/>
              <a:t> </a:t>
            </a:r>
            <a:r>
              <a:rPr lang="en-US" dirty="0" err="1"/>
              <a:t>en</a:t>
            </a:r>
            <a:r>
              <a:rPr lang="en-US" dirty="0"/>
              <a:t> </a:t>
            </a:r>
            <a:r>
              <a:rPr lang="en-US" dirty="0" err="1"/>
              <a:t>vän</a:t>
            </a:r>
            <a:endParaRPr lang="en-US" dirty="0"/>
          </a:p>
        </p:txBody>
      </p:sp>
      <p:sp>
        <p:nvSpPr>
          <p:cNvPr id="5" name="Subtitle 4">
            <a:extLst>
              <a:ext uri="{FF2B5EF4-FFF2-40B4-BE49-F238E27FC236}">
                <a16:creationId xmlns:a16="http://schemas.microsoft.com/office/drawing/2014/main" id="{5FBA203E-4776-88D3-C795-A9FF78DA7CC6}"/>
              </a:ext>
            </a:extLst>
          </p:cNvPr>
          <p:cNvSpPr>
            <a:spLocks noGrp="1"/>
          </p:cNvSpPr>
          <p:nvPr>
            <p:ph type="subTitle" idx="1"/>
          </p:nvPr>
        </p:nvSpPr>
        <p:spPr>
          <a:xfrm>
            <a:off x="1524000" y="5902841"/>
            <a:ext cx="9144000" cy="728421"/>
          </a:xfrm>
        </p:spPr>
        <p:txBody>
          <a:bodyPr/>
          <a:lstStyle/>
          <a:p>
            <a:r>
              <a:rPr lang="en-US" dirty="0" err="1"/>
              <a:t>Finlands</a:t>
            </a:r>
            <a:r>
              <a:rPr lang="en-US" dirty="0"/>
              <a:t> </a:t>
            </a:r>
            <a:r>
              <a:rPr lang="en-US" dirty="0" err="1"/>
              <a:t>Röda</a:t>
            </a:r>
            <a:r>
              <a:rPr lang="en-US" dirty="0"/>
              <a:t> Kors </a:t>
            </a:r>
            <a:r>
              <a:rPr lang="en-US" dirty="0" err="1"/>
              <a:t>vänkurs</a:t>
            </a:r>
            <a:endParaRPr lang="en-US" dirty="0"/>
          </a:p>
          <a:p>
            <a:endParaRPr lang="en-US" dirty="0" err="1"/>
          </a:p>
        </p:txBody>
      </p:sp>
    </p:spTree>
    <p:extLst>
      <p:ext uri="{BB962C8B-B14F-4D97-AF65-F5344CB8AC3E}">
        <p14:creationId xmlns:p14="http://schemas.microsoft.com/office/powerpoint/2010/main" val="2370196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39EB4-2CD5-583C-8293-C24B33A64F5A}"/>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3050B219-47D2-EC6C-3DCE-2D704807564F}"/>
              </a:ext>
            </a:extLst>
          </p:cNvPr>
          <p:cNvSpPr>
            <a:spLocks noGrp="1" noRot="1" noMove="1" noResize="1" noEditPoints="1" noAdjustHandles="1" noChangeArrowheads="1" noChangeShapeType="1"/>
          </p:cNvSpPr>
          <p:nvPr/>
        </p:nvSpPr>
        <p:spPr>
          <a:xfrm>
            <a:off x="-17002" y="0"/>
            <a:ext cx="3587055" cy="6858000"/>
          </a:xfrm>
          <a:prstGeom prst="rect">
            <a:avLst/>
          </a:prstGeom>
          <a:solidFill>
            <a:srgbClr val="E7E0D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cxnSp>
        <p:nvCxnSpPr>
          <p:cNvPr id="28" name="Straight Connector 27">
            <a:extLst>
              <a:ext uri="{FF2B5EF4-FFF2-40B4-BE49-F238E27FC236}">
                <a16:creationId xmlns:a16="http://schemas.microsoft.com/office/drawing/2014/main" id="{53B1CBF4-0F89-AF9A-20CB-4E91E0CDA6B8}"/>
              </a:ext>
            </a:extLst>
          </p:cNvPr>
          <p:cNvCxnSpPr>
            <a:cxnSpLocks/>
          </p:cNvCxnSpPr>
          <p:nvPr/>
        </p:nvCxnSpPr>
        <p:spPr>
          <a:xfrm>
            <a:off x="3657381" y="2549244"/>
            <a:ext cx="8294901"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0B2968B9-8737-3B0E-6043-16BFF935A7B9}"/>
              </a:ext>
            </a:extLst>
          </p:cNvPr>
          <p:cNvCxnSpPr>
            <a:cxnSpLocks/>
          </p:cNvCxnSpPr>
          <p:nvPr/>
        </p:nvCxnSpPr>
        <p:spPr>
          <a:xfrm>
            <a:off x="15326539" y="-3373739"/>
            <a:ext cx="0" cy="4122955"/>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3F388C67-F59C-B31C-2981-EB2D33ACBF2D}"/>
              </a:ext>
            </a:extLst>
          </p:cNvPr>
          <p:cNvCxnSpPr>
            <a:cxnSpLocks/>
          </p:cNvCxnSpPr>
          <p:nvPr/>
        </p:nvCxnSpPr>
        <p:spPr>
          <a:xfrm>
            <a:off x="3657381" y="4648666"/>
            <a:ext cx="8294901"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29DAA27C-CC23-03C6-18FB-10E78E36ABF8}"/>
              </a:ext>
            </a:extLst>
          </p:cNvPr>
          <p:cNvCxnSpPr>
            <a:cxnSpLocks/>
          </p:cNvCxnSpPr>
          <p:nvPr/>
        </p:nvCxnSpPr>
        <p:spPr>
          <a:xfrm>
            <a:off x="6335403" y="272143"/>
            <a:ext cx="0" cy="6268578"/>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AA6DF8C1-22B5-6BF8-F5B0-A33DA191026C}"/>
              </a:ext>
            </a:extLst>
          </p:cNvPr>
          <p:cNvCxnSpPr>
            <a:cxnSpLocks/>
          </p:cNvCxnSpPr>
          <p:nvPr/>
        </p:nvCxnSpPr>
        <p:spPr>
          <a:xfrm>
            <a:off x="9175157" y="272143"/>
            <a:ext cx="0" cy="6268578"/>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22" name="Text Placeholder 7">
            <a:extLst>
              <a:ext uri="{FF2B5EF4-FFF2-40B4-BE49-F238E27FC236}">
                <a16:creationId xmlns:a16="http://schemas.microsoft.com/office/drawing/2014/main" id="{7AF4ACB9-2FF8-B115-E077-7090D338DA73}"/>
              </a:ext>
            </a:extLst>
          </p:cNvPr>
          <p:cNvSpPr txBox="1">
            <a:spLocks/>
          </p:cNvSpPr>
          <p:nvPr/>
        </p:nvSpPr>
        <p:spPr>
          <a:xfrm>
            <a:off x="4017204" y="1046268"/>
            <a:ext cx="2078796" cy="1151138"/>
          </a:xfrm>
          <a:prstGeom prst="rect">
            <a:avLst/>
          </a:prstGeom>
        </p:spPr>
        <p:txBody>
          <a:bodyPr vert="horz" lIns="91440" tIns="45720" rIns="91440" bIns="45720" rtlCol="0" anchor="t">
            <a:noAutofit/>
          </a:bodyPr>
          <a:lstStyle>
            <a:lvl1pPr marL="0" indent="0" algn="l" defTabSz="914400" rtl="0" eaLnBrk="1" latinLnBrk="0" hangingPunct="1">
              <a:lnSpc>
                <a:spcPct val="100000"/>
              </a:lnSpc>
              <a:spcBef>
                <a:spcPts val="0"/>
              </a:spcBef>
              <a:buFont typeface="Arial" panose="020B0604020202020204" pitchFamily="34" charset="0"/>
              <a:buNone/>
              <a:defRPr sz="2300" b="0" i="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000" b="0" i="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1800" b="1" i="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fontAlgn="base"/>
            <a:r>
              <a:rPr lang="sv-SE" sz="1200" dirty="0">
                <a:solidFill>
                  <a:srgbClr val="241F20"/>
                </a:solidFill>
              </a:rPr>
              <a:t>Bemöt nya människor </a:t>
            </a:r>
            <a:br>
              <a:rPr lang="sv-SE" sz="1200" dirty="0">
                <a:solidFill>
                  <a:srgbClr val="241F20"/>
                </a:solidFill>
              </a:rPr>
            </a:br>
            <a:r>
              <a:rPr lang="sv-SE" sz="1200" dirty="0">
                <a:solidFill>
                  <a:srgbClr val="241F20"/>
                </a:solidFill>
              </a:rPr>
              <a:t>och frågor utan fördomar. Ta varje möte som en möjlighet att lära dig något nytt och utvecklas.</a:t>
            </a:r>
            <a:endParaRPr lang="sv-SE" sz="1200" dirty="0"/>
          </a:p>
        </p:txBody>
      </p:sp>
      <p:sp>
        <p:nvSpPr>
          <p:cNvPr id="24" name="Text Placeholder 3">
            <a:extLst>
              <a:ext uri="{FF2B5EF4-FFF2-40B4-BE49-F238E27FC236}">
                <a16:creationId xmlns:a16="http://schemas.microsoft.com/office/drawing/2014/main" id="{57792068-0625-1D6E-25C2-D3470D631024}"/>
              </a:ext>
            </a:extLst>
          </p:cNvPr>
          <p:cNvSpPr txBox="1">
            <a:spLocks/>
          </p:cNvSpPr>
          <p:nvPr/>
        </p:nvSpPr>
        <p:spPr>
          <a:xfrm>
            <a:off x="4023400" y="646129"/>
            <a:ext cx="2524714" cy="336550"/>
          </a:xfrm>
          <a:prstGeom prst="rect">
            <a:avLst/>
          </a:prstGeom>
        </p:spPr>
        <p:txBody>
          <a:bodyPr vert="horz" lIns="91440" tIns="45720" rIns="91440" bIns="45720" rtlCol="0" anchor="t">
            <a:noAutofit/>
          </a:bodyPr>
          <a:lstStyle>
            <a:lvl1pPr marL="0" indent="0" algn="l" defTabSz="914400" rtl="0" eaLnBrk="1" latinLnBrk="0" hangingPunct="1">
              <a:lnSpc>
                <a:spcPct val="100000"/>
              </a:lnSpc>
              <a:spcBef>
                <a:spcPts val="0"/>
              </a:spcBef>
              <a:buFont typeface="Arial" panose="020B0604020202020204" pitchFamily="34" charset="0"/>
              <a:buNone/>
              <a:defRPr sz="2300" b="0" i="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000" b="0" i="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1800" b="1" i="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sv-SE" sz="1800" b="1">
                <a:solidFill>
                  <a:srgbClr val="241F20"/>
                </a:solidFill>
              </a:rPr>
              <a:t>Var öppen</a:t>
            </a:r>
          </a:p>
        </p:txBody>
      </p:sp>
      <p:sp>
        <p:nvSpPr>
          <p:cNvPr id="25" name="Text Placeholder 7">
            <a:extLst>
              <a:ext uri="{FF2B5EF4-FFF2-40B4-BE49-F238E27FC236}">
                <a16:creationId xmlns:a16="http://schemas.microsoft.com/office/drawing/2014/main" id="{C88BDB0C-8F20-DF04-E920-B56EFC770FB6}"/>
              </a:ext>
            </a:extLst>
          </p:cNvPr>
          <p:cNvSpPr txBox="1">
            <a:spLocks/>
          </p:cNvSpPr>
          <p:nvPr/>
        </p:nvSpPr>
        <p:spPr>
          <a:xfrm>
            <a:off x="6818261" y="1046268"/>
            <a:ext cx="2101182" cy="1151138"/>
          </a:xfrm>
          <a:prstGeom prst="rect">
            <a:avLst/>
          </a:prstGeom>
        </p:spPr>
        <p:txBody>
          <a:bodyPr vert="horz" lIns="91440" tIns="45720" rIns="91440" bIns="45720" rtlCol="0" anchor="t">
            <a:noAutofit/>
          </a:bodyPr>
          <a:lstStyle>
            <a:lvl1pPr marL="0" indent="0" algn="l" defTabSz="914400" rtl="0" eaLnBrk="1" latinLnBrk="0" hangingPunct="1">
              <a:lnSpc>
                <a:spcPct val="100000"/>
              </a:lnSpc>
              <a:spcBef>
                <a:spcPts val="0"/>
              </a:spcBef>
              <a:buFont typeface="Arial" panose="020B0604020202020204" pitchFamily="34" charset="0"/>
              <a:buNone/>
              <a:defRPr sz="2300" b="0" i="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000" b="0" i="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1800" b="1" i="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fontAlgn="base"/>
            <a:r>
              <a:rPr lang="sv-SE" sz="1200">
                <a:solidFill>
                  <a:srgbClr val="241F20"/>
                </a:solidFill>
              </a:rPr>
              <a:t>Observera dina ordval och respektera den andras åsikt. Låt bli att skymfa, förlöjliga eller fördöma någon med ditt tal eller beteende.</a:t>
            </a:r>
            <a:endParaRPr lang="sv-SE" sz="1200"/>
          </a:p>
        </p:txBody>
      </p:sp>
      <p:sp>
        <p:nvSpPr>
          <p:cNvPr id="26" name="Text Placeholder 3">
            <a:extLst>
              <a:ext uri="{FF2B5EF4-FFF2-40B4-BE49-F238E27FC236}">
                <a16:creationId xmlns:a16="http://schemas.microsoft.com/office/drawing/2014/main" id="{F10C242C-225E-8D54-6AD2-03E80BD0E351}"/>
              </a:ext>
            </a:extLst>
          </p:cNvPr>
          <p:cNvSpPr txBox="1">
            <a:spLocks/>
          </p:cNvSpPr>
          <p:nvPr/>
        </p:nvSpPr>
        <p:spPr>
          <a:xfrm>
            <a:off x="6818261" y="646129"/>
            <a:ext cx="2524714" cy="336550"/>
          </a:xfrm>
          <a:prstGeom prst="rect">
            <a:avLst/>
          </a:prstGeom>
        </p:spPr>
        <p:txBody>
          <a:bodyPr vert="horz" lIns="91440" tIns="45720" rIns="91440" bIns="45720" rtlCol="0" anchor="t">
            <a:noAutofit/>
          </a:bodyPr>
          <a:lstStyle>
            <a:lvl1pPr marL="0" indent="0" algn="l" defTabSz="914400" rtl="0" eaLnBrk="1" latinLnBrk="0" hangingPunct="1">
              <a:lnSpc>
                <a:spcPct val="100000"/>
              </a:lnSpc>
              <a:spcBef>
                <a:spcPts val="0"/>
              </a:spcBef>
              <a:buFont typeface="Arial" panose="020B0604020202020204" pitchFamily="34" charset="0"/>
              <a:buNone/>
              <a:defRPr sz="2300" b="0" i="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000" b="0" i="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1800" b="1" i="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sv-SE" sz="1800" b="1">
                <a:solidFill>
                  <a:srgbClr val="241F20"/>
                </a:solidFill>
              </a:rPr>
              <a:t>Visa respekt</a:t>
            </a:r>
          </a:p>
        </p:txBody>
      </p:sp>
      <p:sp>
        <p:nvSpPr>
          <p:cNvPr id="27" name="Text Placeholder 7">
            <a:extLst>
              <a:ext uri="{FF2B5EF4-FFF2-40B4-BE49-F238E27FC236}">
                <a16:creationId xmlns:a16="http://schemas.microsoft.com/office/drawing/2014/main" id="{11BD887E-56C9-12A4-289D-AA4A07C7395B}"/>
              </a:ext>
            </a:extLst>
          </p:cNvPr>
          <p:cNvSpPr txBox="1">
            <a:spLocks/>
          </p:cNvSpPr>
          <p:nvPr/>
        </p:nvSpPr>
        <p:spPr>
          <a:xfrm>
            <a:off x="9598689" y="1334881"/>
            <a:ext cx="2132416" cy="719974"/>
          </a:xfrm>
          <a:prstGeom prst="rect">
            <a:avLst/>
          </a:prstGeom>
        </p:spPr>
        <p:txBody>
          <a:bodyPr vert="horz" lIns="91440" tIns="45720" rIns="91440" bIns="45720" rtlCol="0" anchor="t">
            <a:noAutofit/>
          </a:bodyPr>
          <a:lstStyle>
            <a:lvl1pPr marL="0" indent="0" algn="l" defTabSz="914400" rtl="0" eaLnBrk="1" latinLnBrk="0" hangingPunct="1">
              <a:lnSpc>
                <a:spcPct val="100000"/>
              </a:lnSpc>
              <a:spcBef>
                <a:spcPts val="0"/>
              </a:spcBef>
              <a:buFont typeface="Arial" panose="020B0604020202020204" pitchFamily="34" charset="0"/>
              <a:buNone/>
              <a:defRPr sz="2300" b="0" i="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000" b="0" i="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1800" b="1" i="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fontAlgn="base"/>
            <a:r>
              <a:rPr lang="sv-SE" sz="1200">
                <a:solidFill>
                  <a:srgbClr val="241F20"/>
                </a:solidFill>
              </a:rPr>
              <a:t>Ta även ansvar över en annans upplevelse. Lyssna, beröm och uppmuntra.</a:t>
            </a:r>
            <a:endParaRPr lang="sv-SE" sz="1200"/>
          </a:p>
        </p:txBody>
      </p:sp>
      <p:sp>
        <p:nvSpPr>
          <p:cNvPr id="29" name="Text Placeholder 3">
            <a:extLst>
              <a:ext uri="{FF2B5EF4-FFF2-40B4-BE49-F238E27FC236}">
                <a16:creationId xmlns:a16="http://schemas.microsoft.com/office/drawing/2014/main" id="{AC13D979-BF75-3AC1-0EF0-8F3A52B38415}"/>
              </a:ext>
            </a:extLst>
          </p:cNvPr>
          <p:cNvSpPr txBox="1">
            <a:spLocks/>
          </p:cNvSpPr>
          <p:nvPr/>
        </p:nvSpPr>
        <p:spPr>
          <a:xfrm>
            <a:off x="9598689" y="646129"/>
            <a:ext cx="2524714" cy="336550"/>
          </a:xfrm>
          <a:prstGeom prst="rect">
            <a:avLst/>
          </a:prstGeom>
        </p:spPr>
        <p:txBody>
          <a:bodyPr vert="horz" lIns="91440" tIns="45720" rIns="91440" bIns="45720" rtlCol="0" anchor="t">
            <a:noAutofit/>
          </a:bodyPr>
          <a:lstStyle>
            <a:lvl1pPr marL="0" indent="0" algn="l" defTabSz="914400" rtl="0" eaLnBrk="1" latinLnBrk="0" hangingPunct="1">
              <a:lnSpc>
                <a:spcPct val="100000"/>
              </a:lnSpc>
              <a:spcBef>
                <a:spcPts val="0"/>
              </a:spcBef>
              <a:buFont typeface="Arial" panose="020B0604020202020204" pitchFamily="34" charset="0"/>
              <a:buNone/>
              <a:defRPr sz="2300" b="0" i="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000" b="0" i="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1800" b="1" i="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sv-SE" sz="1800" b="1">
                <a:solidFill>
                  <a:srgbClr val="241F20"/>
                </a:solidFill>
              </a:rPr>
              <a:t>Skapa en positiv atmosfär</a:t>
            </a:r>
          </a:p>
        </p:txBody>
      </p:sp>
      <p:sp>
        <p:nvSpPr>
          <p:cNvPr id="30" name="Text Placeholder 7">
            <a:extLst>
              <a:ext uri="{FF2B5EF4-FFF2-40B4-BE49-F238E27FC236}">
                <a16:creationId xmlns:a16="http://schemas.microsoft.com/office/drawing/2014/main" id="{6F4C0054-CDD8-60A3-1A94-60C0D98C0D2A}"/>
              </a:ext>
            </a:extLst>
          </p:cNvPr>
          <p:cNvSpPr txBox="1">
            <a:spLocks/>
          </p:cNvSpPr>
          <p:nvPr/>
        </p:nvSpPr>
        <p:spPr>
          <a:xfrm>
            <a:off x="4017207" y="3092503"/>
            <a:ext cx="2179890" cy="1228301"/>
          </a:xfrm>
          <a:prstGeom prst="rect">
            <a:avLst/>
          </a:prstGeom>
        </p:spPr>
        <p:txBody>
          <a:bodyPr vert="horz" lIns="91440" tIns="45720" rIns="91440" bIns="45720" rtlCol="0" anchor="t">
            <a:noAutofit/>
          </a:bodyPr>
          <a:lstStyle>
            <a:lvl1pPr marL="0" indent="0" algn="l" defTabSz="914400" rtl="0" eaLnBrk="1" latinLnBrk="0" hangingPunct="1">
              <a:lnSpc>
                <a:spcPct val="100000"/>
              </a:lnSpc>
              <a:spcBef>
                <a:spcPts val="0"/>
              </a:spcBef>
              <a:buFont typeface="Arial" panose="020B0604020202020204" pitchFamily="34" charset="0"/>
              <a:buNone/>
              <a:defRPr sz="2300" b="0" i="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000" b="0" i="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1800" b="1" i="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fontAlgn="base"/>
            <a:r>
              <a:rPr lang="sv-SE" sz="1200">
                <a:solidFill>
                  <a:srgbClr val="241F20"/>
                </a:solidFill>
              </a:rPr>
              <a:t>Gör inga antaganden på basis av yttre egenskaper, hudfärg, etnisk bakgrund, religion, kön, ålder eller tal. Gör inga antaganden om kön, bakgrund eller funktionsförmåga.</a:t>
            </a:r>
            <a:endParaRPr lang="sv-SE" sz="1200"/>
          </a:p>
        </p:txBody>
      </p:sp>
      <p:sp>
        <p:nvSpPr>
          <p:cNvPr id="32" name="Text Placeholder 3">
            <a:extLst>
              <a:ext uri="{FF2B5EF4-FFF2-40B4-BE49-F238E27FC236}">
                <a16:creationId xmlns:a16="http://schemas.microsoft.com/office/drawing/2014/main" id="{5B243C63-F0C4-0FBF-F2C3-F400EC7A17AA}"/>
              </a:ext>
            </a:extLst>
          </p:cNvPr>
          <p:cNvSpPr txBox="1">
            <a:spLocks/>
          </p:cNvSpPr>
          <p:nvPr/>
        </p:nvSpPr>
        <p:spPr>
          <a:xfrm>
            <a:off x="4017204" y="2692364"/>
            <a:ext cx="2524714" cy="336550"/>
          </a:xfrm>
          <a:prstGeom prst="rect">
            <a:avLst/>
          </a:prstGeom>
        </p:spPr>
        <p:txBody>
          <a:bodyPr vert="horz" lIns="91440" tIns="45720" rIns="91440" bIns="45720" rtlCol="0" anchor="t">
            <a:noAutofit/>
          </a:bodyPr>
          <a:lstStyle>
            <a:lvl1pPr marL="0" indent="0" algn="l" defTabSz="914400" rtl="0" eaLnBrk="1" latinLnBrk="0" hangingPunct="1">
              <a:lnSpc>
                <a:spcPct val="100000"/>
              </a:lnSpc>
              <a:spcBef>
                <a:spcPts val="0"/>
              </a:spcBef>
              <a:buFont typeface="Arial" panose="020B0604020202020204" pitchFamily="34" charset="0"/>
              <a:buNone/>
              <a:defRPr sz="2300" b="0" i="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000" b="0" i="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1800" b="1" i="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sv-SE" sz="1800" b="1">
                <a:solidFill>
                  <a:srgbClr val="241F20"/>
                </a:solidFill>
              </a:rPr>
              <a:t>Undvik antaganden</a:t>
            </a:r>
          </a:p>
        </p:txBody>
      </p:sp>
      <p:sp>
        <p:nvSpPr>
          <p:cNvPr id="33" name="Text Placeholder 7">
            <a:extLst>
              <a:ext uri="{FF2B5EF4-FFF2-40B4-BE49-F238E27FC236}">
                <a16:creationId xmlns:a16="http://schemas.microsoft.com/office/drawing/2014/main" id="{785E431E-5D03-D15B-4A74-F46480C62F7B}"/>
              </a:ext>
            </a:extLst>
          </p:cNvPr>
          <p:cNvSpPr txBox="1">
            <a:spLocks/>
          </p:cNvSpPr>
          <p:nvPr/>
        </p:nvSpPr>
        <p:spPr>
          <a:xfrm>
            <a:off x="6818261" y="3092503"/>
            <a:ext cx="2356896" cy="1151138"/>
          </a:xfrm>
          <a:prstGeom prst="rect">
            <a:avLst/>
          </a:prstGeom>
        </p:spPr>
        <p:txBody>
          <a:bodyPr vert="horz" lIns="91440" tIns="45720" rIns="91440" bIns="45720" rtlCol="0" anchor="t">
            <a:noAutofit/>
          </a:bodyPr>
          <a:lstStyle>
            <a:lvl1pPr marL="0" indent="0" algn="l" defTabSz="914400" rtl="0" eaLnBrk="1" latinLnBrk="0" hangingPunct="1">
              <a:lnSpc>
                <a:spcPct val="100000"/>
              </a:lnSpc>
              <a:spcBef>
                <a:spcPts val="0"/>
              </a:spcBef>
              <a:buFont typeface="Arial" panose="020B0604020202020204" pitchFamily="34" charset="0"/>
              <a:buNone/>
              <a:defRPr sz="2300" b="0" i="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000" b="0" i="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1800" b="1" i="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fontAlgn="base"/>
            <a:r>
              <a:rPr lang="sv-SE" sz="1200">
                <a:solidFill>
                  <a:srgbClr val="241F20"/>
                </a:solidFill>
              </a:rPr>
              <a:t>Respektera en annans personliga utrymme, integritet och självbestämmanderätt. Se till att alla blir hörda och </a:t>
            </a:r>
            <a:br>
              <a:rPr lang="sv-SE" sz="1200">
                <a:solidFill>
                  <a:srgbClr val="241F20"/>
                </a:solidFill>
              </a:rPr>
            </a:br>
            <a:r>
              <a:rPr lang="sv-SE" sz="1200">
                <a:solidFill>
                  <a:srgbClr val="241F20"/>
                </a:solidFill>
              </a:rPr>
              <a:t>ge alla möjlighet att delta.</a:t>
            </a:r>
            <a:endParaRPr lang="sv-SE" sz="1200"/>
          </a:p>
        </p:txBody>
      </p:sp>
      <p:sp>
        <p:nvSpPr>
          <p:cNvPr id="35" name="Text Placeholder 3">
            <a:extLst>
              <a:ext uri="{FF2B5EF4-FFF2-40B4-BE49-F238E27FC236}">
                <a16:creationId xmlns:a16="http://schemas.microsoft.com/office/drawing/2014/main" id="{B8147260-6CDF-F8D8-C652-028CE641B72E}"/>
              </a:ext>
            </a:extLst>
          </p:cNvPr>
          <p:cNvSpPr txBox="1">
            <a:spLocks/>
          </p:cNvSpPr>
          <p:nvPr/>
        </p:nvSpPr>
        <p:spPr>
          <a:xfrm>
            <a:off x="6818261" y="2692364"/>
            <a:ext cx="2524714" cy="336550"/>
          </a:xfrm>
          <a:prstGeom prst="rect">
            <a:avLst/>
          </a:prstGeom>
        </p:spPr>
        <p:txBody>
          <a:bodyPr vert="horz" lIns="91440" tIns="45720" rIns="91440" bIns="45720" rtlCol="0" anchor="t">
            <a:noAutofit/>
          </a:bodyPr>
          <a:lstStyle>
            <a:lvl1pPr marL="0" indent="0" algn="l" defTabSz="914400" rtl="0" eaLnBrk="1" latinLnBrk="0" hangingPunct="1">
              <a:lnSpc>
                <a:spcPct val="100000"/>
              </a:lnSpc>
              <a:spcBef>
                <a:spcPts val="0"/>
              </a:spcBef>
              <a:buFont typeface="Arial" panose="020B0604020202020204" pitchFamily="34" charset="0"/>
              <a:buNone/>
              <a:defRPr sz="2300" b="0" i="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000" b="0" i="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1800" b="1" i="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sv-SE" sz="1800" b="1">
                <a:solidFill>
                  <a:srgbClr val="241F20"/>
                </a:solidFill>
              </a:rPr>
              <a:t>Ge plats</a:t>
            </a:r>
            <a:endParaRPr lang="sv-SE" sz="1800"/>
          </a:p>
        </p:txBody>
      </p:sp>
      <p:sp>
        <p:nvSpPr>
          <p:cNvPr id="36" name="Text Placeholder 7">
            <a:extLst>
              <a:ext uri="{FF2B5EF4-FFF2-40B4-BE49-F238E27FC236}">
                <a16:creationId xmlns:a16="http://schemas.microsoft.com/office/drawing/2014/main" id="{E8EC48B7-4E4A-3B93-EE0F-D34CC6CDA7B5}"/>
              </a:ext>
            </a:extLst>
          </p:cNvPr>
          <p:cNvSpPr txBox="1">
            <a:spLocks/>
          </p:cNvSpPr>
          <p:nvPr/>
        </p:nvSpPr>
        <p:spPr>
          <a:xfrm>
            <a:off x="9598689" y="3092503"/>
            <a:ext cx="2074598" cy="1151138"/>
          </a:xfrm>
          <a:prstGeom prst="rect">
            <a:avLst/>
          </a:prstGeom>
        </p:spPr>
        <p:txBody>
          <a:bodyPr vert="horz" lIns="91440" tIns="45720" rIns="91440" bIns="45720" rtlCol="0" anchor="t">
            <a:noAutofit/>
          </a:bodyPr>
          <a:lstStyle>
            <a:lvl1pPr marL="0" indent="0" algn="l" defTabSz="914400" rtl="0" eaLnBrk="1" latinLnBrk="0" hangingPunct="1">
              <a:lnSpc>
                <a:spcPct val="100000"/>
              </a:lnSpc>
              <a:spcBef>
                <a:spcPts val="0"/>
              </a:spcBef>
              <a:buFont typeface="Arial" panose="020B0604020202020204" pitchFamily="34" charset="0"/>
              <a:buNone/>
              <a:defRPr sz="2300" b="0" i="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000" b="0" i="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1800" b="1" i="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fontAlgn="base"/>
            <a:r>
              <a:rPr lang="sv-SE" sz="1200">
                <a:solidFill>
                  <a:srgbClr val="241F20"/>
                </a:solidFill>
              </a:rPr>
              <a:t>Bli inte enbart en åskådare om du bevittnar trakasserier eller annan osaklig behandling.</a:t>
            </a:r>
            <a:endParaRPr lang="sv-SE" sz="1200"/>
          </a:p>
        </p:txBody>
      </p:sp>
      <p:sp>
        <p:nvSpPr>
          <p:cNvPr id="37" name="Text Placeholder 3">
            <a:extLst>
              <a:ext uri="{FF2B5EF4-FFF2-40B4-BE49-F238E27FC236}">
                <a16:creationId xmlns:a16="http://schemas.microsoft.com/office/drawing/2014/main" id="{EC18FFD3-C500-94DD-50C2-296172696D6A}"/>
              </a:ext>
            </a:extLst>
          </p:cNvPr>
          <p:cNvSpPr txBox="1">
            <a:spLocks/>
          </p:cNvSpPr>
          <p:nvPr/>
        </p:nvSpPr>
        <p:spPr>
          <a:xfrm>
            <a:off x="9598689" y="2692364"/>
            <a:ext cx="2524714" cy="336550"/>
          </a:xfrm>
          <a:prstGeom prst="rect">
            <a:avLst/>
          </a:prstGeom>
        </p:spPr>
        <p:txBody>
          <a:bodyPr vert="horz" lIns="91440" tIns="45720" rIns="91440" bIns="45720" rtlCol="0" anchor="t">
            <a:noAutofit/>
          </a:bodyPr>
          <a:lstStyle>
            <a:lvl1pPr marL="0" indent="0" algn="l" defTabSz="914400" rtl="0" eaLnBrk="1" latinLnBrk="0" hangingPunct="1">
              <a:lnSpc>
                <a:spcPct val="100000"/>
              </a:lnSpc>
              <a:spcBef>
                <a:spcPts val="0"/>
              </a:spcBef>
              <a:buFont typeface="Arial" panose="020B0604020202020204" pitchFamily="34" charset="0"/>
              <a:buNone/>
              <a:defRPr sz="2300" b="0" i="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000" b="0" i="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1800" b="1" i="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sv-SE" sz="1800" b="1">
                <a:solidFill>
                  <a:srgbClr val="241F20"/>
                </a:solidFill>
              </a:rPr>
              <a:t>Ingrip</a:t>
            </a:r>
          </a:p>
        </p:txBody>
      </p:sp>
      <p:sp>
        <p:nvSpPr>
          <p:cNvPr id="38" name="Text Placeholder 7">
            <a:extLst>
              <a:ext uri="{FF2B5EF4-FFF2-40B4-BE49-F238E27FC236}">
                <a16:creationId xmlns:a16="http://schemas.microsoft.com/office/drawing/2014/main" id="{F913B36E-0FAB-6876-FADF-6F5F7002329F}"/>
              </a:ext>
            </a:extLst>
          </p:cNvPr>
          <p:cNvSpPr txBox="1">
            <a:spLocks/>
          </p:cNvSpPr>
          <p:nvPr/>
        </p:nvSpPr>
        <p:spPr>
          <a:xfrm>
            <a:off x="6818261" y="5236163"/>
            <a:ext cx="2058459" cy="1151138"/>
          </a:xfrm>
          <a:prstGeom prst="rect">
            <a:avLst/>
          </a:prstGeom>
        </p:spPr>
        <p:txBody>
          <a:bodyPr vert="horz" lIns="91440" tIns="45720" rIns="91440" bIns="45720" rtlCol="0" anchor="t">
            <a:noAutofit/>
          </a:bodyPr>
          <a:lstStyle>
            <a:lvl1pPr marL="0" indent="0" algn="l" defTabSz="914400" rtl="0" eaLnBrk="1" latinLnBrk="0" hangingPunct="1">
              <a:lnSpc>
                <a:spcPct val="100000"/>
              </a:lnSpc>
              <a:spcBef>
                <a:spcPts val="0"/>
              </a:spcBef>
              <a:buFont typeface="Arial" panose="020B0604020202020204" pitchFamily="34" charset="0"/>
              <a:buNone/>
              <a:defRPr sz="2300" b="0" i="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000" b="0" i="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1800" b="1" i="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fontAlgn="base"/>
            <a:r>
              <a:rPr lang="sv-SE" sz="1200">
                <a:solidFill>
                  <a:srgbClr val="241F20"/>
                </a:solidFill>
              </a:rPr>
              <a:t>Ha det trevligt! Fråga om du undrar över något och </a:t>
            </a:r>
            <a:br>
              <a:rPr lang="sv-SE" sz="1200">
                <a:solidFill>
                  <a:srgbClr val="241F20"/>
                </a:solidFill>
              </a:rPr>
            </a:br>
            <a:r>
              <a:rPr lang="sv-SE" sz="1200">
                <a:solidFill>
                  <a:srgbClr val="241F20"/>
                </a:solidFill>
              </a:rPr>
              <a:t>ta reda på saken.</a:t>
            </a:r>
            <a:endParaRPr lang="sv-SE" sz="1200"/>
          </a:p>
        </p:txBody>
      </p:sp>
      <p:sp>
        <p:nvSpPr>
          <p:cNvPr id="39" name="Text Placeholder 3">
            <a:extLst>
              <a:ext uri="{FF2B5EF4-FFF2-40B4-BE49-F238E27FC236}">
                <a16:creationId xmlns:a16="http://schemas.microsoft.com/office/drawing/2014/main" id="{044E12B4-5978-9659-F024-5560F79D1DF1}"/>
              </a:ext>
            </a:extLst>
          </p:cNvPr>
          <p:cNvSpPr txBox="1">
            <a:spLocks/>
          </p:cNvSpPr>
          <p:nvPr/>
        </p:nvSpPr>
        <p:spPr>
          <a:xfrm>
            <a:off x="6818261" y="4836024"/>
            <a:ext cx="2524714" cy="336550"/>
          </a:xfrm>
          <a:prstGeom prst="rect">
            <a:avLst/>
          </a:prstGeom>
        </p:spPr>
        <p:txBody>
          <a:bodyPr vert="horz" lIns="91440" tIns="45720" rIns="91440" bIns="45720" rtlCol="0" anchor="t">
            <a:noAutofit/>
          </a:bodyPr>
          <a:lstStyle>
            <a:lvl1pPr marL="0" indent="0" algn="l" defTabSz="914400" rtl="0" eaLnBrk="1" latinLnBrk="0" hangingPunct="1">
              <a:lnSpc>
                <a:spcPct val="100000"/>
              </a:lnSpc>
              <a:spcBef>
                <a:spcPts val="0"/>
              </a:spcBef>
              <a:buFont typeface="Arial" panose="020B0604020202020204" pitchFamily="34" charset="0"/>
              <a:buNone/>
              <a:defRPr sz="2300" b="0" i="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000" b="0" i="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1800" b="1" i="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sv-SE" sz="1800" b="1">
                <a:solidFill>
                  <a:srgbClr val="241F20"/>
                </a:solidFill>
              </a:rPr>
              <a:t>Njut</a:t>
            </a:r>
          </a:p>
        </p:txBody>
      </p:sp>
      <p:cxnSp>
        <p:nvCxnSpPr>
          <p:cNvPr id="40" name="Straight Connector 27">
            <a:extLst>
              <a:ext uri="{FF2B5EF4-FFF2-40B4-BE49-F238E27FC236}">
                <a16:creationId xmlns:a16="http://schemas.microsoft.com/office/drawing/2014/main" id="{73565EE0-4987-F407-77B1-603DAE02E963}"/>
              </a:ext>
            </a:extLst>
          </p:cNvPr>
          <p:cNvCxnSpPr>
            <a:cxnSpLocks/>
          </p:cNvCxnSpPr>
          <p:nvPr/>
        </p:nvCxnSpPr>
        <p:spPr>
          <a:xfrm>
            <a:off x="3657381" y="2549244"/>
            <a:ext cx="8294901"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41" name="Straight Connector 33">
            <a:extLst>
              <a:ext uri="{FF2B5EF4-FFF2-40B4-BE49-F238E27FC236}">
                <a16:creationId xmlns:a16="http://schemas.microsoft.com/office/drawing/2014/main" id="{1290AC38-8DFF-7B0E-4036-C1B88797ED9D}"/>
              </a:ext>
            </a:extLst>
          </p:cNvPr>
          <p:cNvCxnSpPr>
            <a:cxnSpLocks/>
          </p:cNvCxnSpPr>
          <p:nvPr/>
        </p:nvCxnSpPr>
        <p:spPr>
          <a:xfrm>
            <a:off x="3657381" y="4648666"/>
            <a:ext cx="8294901"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42" name="Text Placeholder 5">
            <a:extLst>
              <a:ext uri="{FF2B5EF4-FFF2-40B4-BE49-F238E27FC236}">
                <a16:creationId xmlns:a16="http://schemas.microsoft.com/office/drawing/2014/main" id="{D7496792-56F0-DC1A-711A-C867DCB9320A}"/>
              </a:ext>
            </a:extLst>
          </p:cNvPr>
          <p:cNvSpPr>
            <a:spLocks noGrp="1"/>
          </p:cNvSpPr>
          <p:nvPr>
            <p:ph type="body" idx="1"/>
          </p:nvPr>
        </p:nvSpPr>
        <p:spPr>
          <a:xfrm>
            <a:off x="338937" y="3429000"/>
            <a:ext cx="2998857" cy="966506"/>
          </a:xfrm>
        </p:spPr>
        <p:txBody>
          <a:bodyPr/>
          <a:lstStyle/>
          <a:p>
            <a:r>
              <a:rPr lang="en-US" sz="2800" dirty="0" err="1">
                <a:solidFill>
                  <a:srgbClr val="004B79"/>
                </a:solidFill>
              </a:rPr>
              <a:t>Principer</a:t>
            </a:r>
            <a:r>
              <a:rPr lang="en-US" sz="2800" dirty="0">
                <a:solidFill>
                  <a:srgbClr val="004B79"/>
                </a:solidFill>
              </a:rPr>
              <a:t> för </a:t>
            </a:r>
            <a:r>
              <a:rPr lang="en-US" sz="2800" dirty="0" err="1">
                <a:solidFill>
                  <a:srgbClr val="004B79"/>
                </a:solidFill>
              </a:rPr>
              <a:t>tryggare</a:t>
            </a:r>
            <a:r>
              <a:rPr lang="en-US" sz="2800" dirty="0">
                <a:solidFill>
                  <a:srgbClr val="004B79"/>
                </a:solidFill>
              </a:rPr>
              <a:t> rum</a:t>
            </a:r>
            <a:endParaRPr lang="fi-FI" sz="2800" dirty="0">
              <a:solidFill>
                <a:srgbClr val="004B79"/>
              </a:solidFill>
            </a:endParaRPr>
          </a:p>
        </p:txBody>
      </p:sp>
      <p:sp>
        <p:nvSpPr>
          <p:cNvPr id="43" name="TextBox 1">
            <a:extLst>
              <a:ext uri="{FF2B5EF4-FFF2-40B4-BE49-F238E27FC236}">
                <a16:creationId xmlns:a16="http://schemas.microsoft.com/office/drawing/2014/main" id="{6DF9A09C-047D-B540-A9B8-9D0BB8EC401B}"/>
              </a:ext>
            </a:extLst>
          </p:cNvPr>
          <p:cNvSpPr txBox="1"/>
          <p:nvPr/>
        </p:nvSpPr>
        <p:spPr>
          <a:xfrm>
            <a:off x="340860" y="4648666"/>
            <a:ext cx="2871329" cy="1169551"/>
          </a:xfrm>
          <a:prstGeom prst="rect">
            <a:avLst/>
          </a:prstGeom>
          <a:noFill/>
        </p:spPr>
        <p:txBody>
          <a:bodyPr wrap="square" rtlCol="0">
            <a:spAutoFit/>
          </a:bodyPr>
          <a:lstStyle/>
          <a:p>
            <a:r>
              <a:rPr lang="en-US" sz="1400" dirty="0">
                <a:solidFill>
                  <a:srgbClr val="004B79"/>
                </a:solidFill>
                <a:latin typeface="Arial" panose="020B0604020202020204" pitchFamily="34" charset="0"/>
                <a:cs typeface="Arial" panose="020B0604020202020204" pitchFamily="34" charset="0"/>
              </a:rPr>
              <a:t>Vi </a:t>
            </a:r>
            <a:r>
              <a:rPr lang="en-US" sz="1400" dirty="0" err="1">
                <a:solidFill>
                  <a:srgbClr val="004B79"/>
                </a:solidFill>
                <a:latin typeface="Arial" panose="020B0604020202020204" pitchFamily="34" charset="0"/>
                <a:cs typeface="Arial" panose="020B0604020202020204" pitchFamily="34" charset="0"/>
              </a:rPr>
              <a:t>har</a:t>
            </a:r>
            <a:r>
              <a:rPr lang="en-US" sz="1400" dirty="0">
                <a:solidFill>
                  <a:srgbClr val="004B79"/>
                </a:solidFill>
                <a:latin typeface="Arial" panose="020B0604020202020204" pitchFamily="34" charset="0"/>
                <a:cs typeface="Arial" panose="020B0604020202020204" pitchFamily="34" charset="0"/>
              </a:rPr>
              <a:t> </a:t>
            </a:r>
            <a:r>
              <a:rPr lang="en-US" sz="1400" dirty="0" err="1">
                <a:solidFill>
                  <a:srgbClr val="004B79"/>
                </a:solidFill>
                <a:latin typeface="Arial" panose="020B0604020202020204" pitchFamily="34" charset="0"/>
                <a:cs typeface="Arial" panose="020B0604020202020204" pitchFamily="34" charset="0"/>
              </a:rPr>
              <a:t>ett</a:t>
            </a:r>
            <a:r>
              <a:rPr lang="en-US" sz="1400" dirty="0">
                <a:solidFill>
                  <a:srgbClr val="004B79"/>
                </a:solidFill>
                <a:latin typeface="Arial" panose="020B0604020202020204" pitchFamily="34" charset="0"/>
                <a:cs typeface="Arial" panose="020B0604020202020204" pitchFamily="34" charset="0"/>
              </a:rPr>
              <a:t> </a:t>
            </a:r>
            <a:r>
              <a:rPr lang="en-US" sz="1400" dirty="0" err="1">
                <a:solidFill>
                  <a:srgbClr val="004B79"/>
                </a:solidFill>
                <a:latin typeface="Arial" panose="020B0604020202020204" pitchFamily="34" charset="0"/>
                <a:cs typeface="Arial" panose="020B0604020202020204" pitchFamily="34" charset="0"/>
              </a:rPr>
              <a:t>gemensamt</a:t>
            </a:r>
            <a:r>
              <a:rPr lang="en-US" sz="1400" dirty="0">
                <a:solidFill>
                  <a:srgbClr val="004B79"/>
                </a:solidFill>
                <a:latin typeface="Arial" panose="020B0604020202020204" pitchFamily="34" charset="0"/>
                <a:cs typeface="Arial" panose="020B0604020202020204" pitchFamily="34" charset="0"/>
              </a:rPr>
              <a:t> </a:t>
            </a:r>
            <a:r>
              <a:rPr lang="en-US" sz="1400" dirty="0" err="1">
                <a:solidFill>
                  <a:srgbClr val="004B79"/>
                </a:solidFill>
                <a:latin typeface="Arial" panose="020B0604020202020204" pitchFamily="34" charset="0"/>
                <a:cs typeface="Arial" panose="020B0604020202020204" pitchFamily="34" charset="0"/>
              </a:rPr>
              <a:t>ansvar</a:t>
            </a:r>
            <a:r>
              <a:rPr lang="en-US" sz="1400" dirty="0">
                <a:solidFill>
                  <a:srgbClr val="004B79"/>
                </a:solidFill>
                <a:latin typeface="Arial" panose="020B0604020202020204" pitchFamily="34" charset="0"/>
                <a:cs typeface="Arial" panose="020B0604020202020204" pitchFamily="34" charset="0"/>
              </a:rPr>
              <a:t> för </a:t>
            </a:r>
            <a:r>
              <a:rPr lang="en-US" sz="1400" dirty="0" err="1">
                <a:solidFill>
                  <a:srgbClr val="004B79"/>
                </a:solidFill>
                <a:latin typeface="Arial" panose="020B0604020202020204" pitchFamily="34" charset="0"/>
                <a:cs typeface="Arial" panose="020B0604020202020204" pitchFamily="34" charset="0"/>
              </a:rPr>
              <a:t>att</a:t>
            </a:r>
            <a:r>
              <a:rPr lang="en-US" sz="1400" dirty="0">
                <a:solidFill>
                  <a:srgbClr val="004B79"/>
                </a:solidFill>
                <a:latin typeface="Arial" panose="020B0604020202020204" pitchFamily="34" charset="0"/>
                <a:cs typeface="Arial" panose="020B0604020202020204" pitchFamily="34" charset="0"/>
              </a:rPr>
              <a:t> </a:t>
            </a:r>
            <a:r>
              <a:rPr lang="en-US" sz="1400" dirty="0" err="1">
                <a:solidFill>
                  <a:srgbClr val="004B79"/>
                </a:solidFill>
                <a:latin typeface="Arial" panose="020B0604020202020204" pitchFamily="34" charset="0"/>
                <a:cs typeface="Arial" panose="020B0604020202020204" pitchFamily="34" charset="0"/>
              </a:rPr>
              <a:t>alla</a:t>
            </a:r>
            <a:r>
              <a:rPr lang="en-US" sz="1400" dirty="0">
                <a:solidFill>
                  <a:srgbClr val="004B79"/>
                </a:solidFill>
                <a:latin typeface="Arial" panose="020B0604020202020204" pitchFamily="34" charset="0"/>
                <a:cs typeface="Arial" panose="020B0604020202020204" pitchFamily="34" charset="0"/>
              </a:rPr>
              <a:t> ska </a:t>
            </a:r>
            <a:r>
              <a:rPr lang="en-US" sz="1400" dirty="0" err="1">
                <a:solidFill>
                  <a:srgbClr val="004B79"/>
                </a:solidFill>
                <a:latin typeface="Arial" panose="020B0604020202020204" pitchFamily="34" charset="0"/>
                <a:cs typeface="Arial" panose="020B0604020202020204" pitchFamily="34" charset="0"/>
              </a:rPr>
              <a:t>må</a:t>
            </a:r>
            <a:r>
              <a:rPr lang="en-US" sz="1400" dirty="0">
                <a:solidFill>
                  <a:srgbClr val="004B79"/>
                </a:solidFill>
                <a:latin typeface="Arial" panose="020B0604020202020204" pitchFamily="34" charset="0"/>
                <a:cs typeface="Arial" panose="020B0604020202020204" pitchFamily="34" charset="0"/>
              </a:rPr>
              <a:t> bra </a:t>
            </a:r>
            <a:r>
              <a:rPr lang="en-US" sz="1400" dirty="0" err="1">
                <a:solidFill>
                  <a:srgbClr val="004B79"/>
                </a:solidFill>
                <a:latin typeface="Arial" panose="020B0604020202020204" pitchFamily="34" charset="0"/>
                <a:cs typeface="Arial" panose="020B0604020202020204" pitchFamily="34" charset="0"/>
              </a:rPr>
              <a:t>och</a:t>
            </a:r>
            <a:r>
              <a:rPr lang="en-US" sz="1400" dirty="0">
                <a:solidFill>
                  <a:srgbClr val="004B79"/>
                </a:solidFill>
                <a:latin typeface="Arial" panose="020B0604020202020204" pitchFamily="34" charset="0"/>
                <a:cs typeface="Arial" panose="020B0604020202020204" pitchFamily="34" charset="0"/>
              </a:rPr>
              <a:t> </a:t>
            </a:r>
            <a:r>
              <a:rPr lang="en-US" sz="1400" dirty="0" err="1">
                <a:solidFill>
                  <a:srgbClr val="004B79"/>
                </a:solidFill>
                <a:latin typeface="Arial" panose="020B0604020202020204" pitchFamily="34" charset="0"/>
                <a:cs typeface="Arial" panose="020B0604020202020204" pitchFamily="34" charset="0"/>
              </a:rPr>
              <a:t>känna</a:t>
            </a:r>
            <a:r>
              <a:rPr lang="en-US" sz="1400" dirty="0">
                <a:solidFill>
                  <a:srgbClr val="004B79"/>
                </a:solidFill>
                <a:latin typeface="Arial" panose="020B0604020202020204" pitchFamily="34" charset="0"/>
                <a:cs typeface="Arial" panose="020B0604020202020204" pitchFamily="34" charset="0"/>
              </a:rPr>
              <a:t> sig </a:t>
            </a:r>
            <a:r>
              <a:rPr lang="en-US" sz="1400" dirty="0" err="1">
                <a:solidFill>
                  <a:srgbClr val="004B79"/>
                </a:solidFill>
                <a:latin typeface="Arial" panose="020B0604020202020204" pitchFamily="34" charset="0"/>
                <a:cs typeface="Arial" panose="020B0604020202020204" pitchFamily="34" charset="0"/>
              </a:rPr>
              <a:t>trygga</a:t>
            </a:r>
            <a:r>
              <a:rPr lang="en-US" sz="1400" dirty="0">
                <a:solidFill>
                  <a:srgbClr val="004B79"/>
                </a:solidFill>
                <a:latin typeface="Arial" panose="020B0604020202020204" pitchFamily="34" charset="0"/>
                <a:cs typeface="Arial" panose="020B0604020202020204" pitchFamily="34" charset="0"/>
              </a:rPr>
              <a:t> </a:t>
            </a:r>
            <a:r>
              <a:rPr lang="en-US" sz="1400" dirty="0" err="1">
                <a:solidFill>
                  <a:srgbClr val="004B79"/>
                </a:solidFill>
                <a:latin typeface="Arial" panose="020B0604020202020204" pitchFamily="34" charset="0"/>
                <a:cs typeface="Arial" panose="020B0604020202020204" pitchFamily="34" charset="0"/>
              </a:rPr>
              <a:t>i</a:t>
            </a:r>
            <a:r>
              <a:rPr lang="en-US" sz="1400" dirty="0">
                <a:solidFill>
                  <a:srgbClr val="004B79"/>
                </a:solidFill>
                <a:latin typeface="Arial" panose="020B0604020202020204" pitchFamily="34" charset="0"/>
                <a:cs typeface="Arial" panose="020B0604020202020204" pitchFamily="34" charset="0"/>
              </a:rPr>
              <a:t> all </a:t>
            </a:r>
            <a:r>
              <a:rPr lang="en-US" sz="1400" dirty="0" err="1">
                <a:solidFill>
                  <a:srgbClr val="004B79"/>
                </a:solidFill>
                <a:latin typeface="Arial" panose="020B0604020202020204" pitchFamily="34" charset="0"/>
                <a:cs typeface="Arial" panose="020B0604020202020204" pitchFamily="34" charset="0"/>
              </a:rPr>
              <a:t>Röda</a:t>
            </a:r>
            <a:r>
              <a:rPr lang="en-US" sz="1400" dirty="0">
                <a:solidFill>
                  <a:srgbClr val="004B79"/>
                </a:solidFill>
                <a:latin typeface="Arial" panose="020B0604020202020204" pitchFamily="34" charset="0"/>
                <a:cs typeface="Arial" panose="020B0604020202020204" pitchFamily="34" charset="0"/>
              </a:rPr>
              <a:t> </a:t>
            </a:r>
            <a:r>
              <a:rPr lang="en-US" sz="1400" dirty="0" err="1">
                <a:solidFill>
                  <a:srgbClr val="004B79"/>
                </a:solidFill>
                <a:latin typeface="Arial" panose="020B0604020202020204" pitchFamily="34" charset="0"/>
                <a:cs typeface="Arial" panose="020B0604020202020204" pitchFamily="34" charset="0"/>
              </a:rPr>
              <a:t>Korsets</a:t>
            </a:r>
            <a:r>
              <a:rPr lang="en-US" sz="1400" dirty="0">
                <a:solidFill>
                  <a:srgbClr val="004B79"/>
                </a:solidFill>
                <a:latin typeface="Arial" panose="020B0604020202020204" pitchFamily="34" charset="0"/>
                <a:cs typeface="Arial" panose="020B0604020202020204" pitchFamily="34" charset="0"/>
              </a:rPr>
              <a:t> </a:t>
            </a:r>
            <a:r>
              <a:rPr lang="en-US" sz="1400" dirty="0" err="1">
                <a:solidFill>
                  <a:srgbClr val="004B79"/>
                </a:solidFill>
                <a:latin typeface="Arial" panose="020B0604020202020204" pitchFamily="34" charset="0"/>
                <a:cs typeface="Arial" panose="020B0604020202020204" pitchFamily="34" charset="0"/>
              </a:rPr>
              <a:t>verksamhet</a:t>
            </a:r>
            <a:r>
              <a:rPr lang="en-US" sz="1400" dirty="0">
                <a:solidFill>
                  <a:srgbClr val="004B79"/>
                </a:solidFill>
                <a:latin typeface="Arial" panose="020B0604020202020204" pitchFamily="34" charset="0"/>
                <a:cs typeface="Arial" panose="020B0604020202020204" pitchFamily="34" charset="0"/>
              </a:rPr>
              <a:t>. Vi </a:t>
            </a:r>
            <a:r>
              <a:rPr lang="en-US" sz="1400" dirty="0" err="1">
                <a:solidFill>
                  <a:srgbClr val="004B79"/>
                </a:solidFill>
                <a:latin typeface="Arial" panose="020B0604020202020204" pitchFamily="34" charset="0"/>
                <a:cs typeface="Arial" panose="020B0604020202020204" pitchFamily="34" charset="0"/>
              </a:rPr>
              <a:t>följer</a:t>
            </a:r>
            <a:r>
              <a:rPr lang="en-US" sz="1400" dirty="0">
                <a:solidFill>
                  <a:srgbClr val="004B79"/>
                </a:solidFill>
                <a:latin typeface="Arial" panose="020B0604020202020204" pitchFamily="34" charset="0"/>
                <a:cs typeface="Arial" panose="020B0604020202020204" pitchFamily="34" charset="0"/>
              </a:rPr>
              <a:t> dessa </a:t>
            </a:r>
            <a:r>
              <a:rPr lang="en-US" sz="1400" dirty="0" err="1">
                <a:solidFill>
                  <a:srgbClr val="004B79"/>
                </a:solidFill>
                <a:latin typeface="Arial" panose="020B0604020202020204" pitchFamily="34" charset="0"/>
                <a:cs typeface="Arial" panose="020B0604020202020204" pitchFamily="34" charset="0"/>
              </a:rPr>
              <a:t>principer</a:t>
            </a:r>
            <a:r>
              <a:rPr lang="en-US" sz="1400" dirty="0">
                <a:solidFill>
                  <a:srgbClr val="004B79"/>
                </a:solidFill>
                <a:latin typeface="Arial" panose="020B0604020202020204" pitchFamily="34" charset="0"/>
                <a:cs typeface="Arial" panose="020B0604020202020204" pitchFamily="34" charset="0"/>
              </a:rPr>
              <a:t> för </a:t>
            </a:r>
            <a:r>
              <a:rPr lang="en-US" sz="1400" dirty="0" err="1">
                <a:solidFill>
                  <a:srgbClr val="004B79"/>
                </a:solidFill>
                <a:latin typeface="Arial" panose="020B0604020202020204" pitchFamily="34" charset="0"/>
                <a:cs typeface="Arial" panose="020B0604020202020204" pitchFamily="34" charset="0"/>
              </a:rPr>
              <a:t>tryggare</a:t>
            </a:r>
            <a:r>
              <a:rPr lang="en-US" sz="1400" dirty="0">
                <a:solidFill>
                  <a:srgbClr val="004B79"/>
                </a:solidFill>
                <a:latin typeface="Arial" panose="020B0604020202020204" pitchFamily="34" charset="0"/>
                <a:cs typeface="Arial" panose="020B0604020202020204" pitchFamily="34" charset="0"/>
              </a:rPr>
              <a:t> rum.</a:t>
            </a:r>
            <a:endParaRPr lang="en-US" sz="1100" dirty="0">
              <a:solidFill>
                <a:srgbClr val="004B79"/>
              </a:solidFill>
              <a:latin typeface="Arial" panose="020B0604020202020204" pitchFamily="34" charset="0"/>
              <a:cs typeface="Arial" panose="020B0604020202020204" pitchFamily="34" charset="0"/>
            </a:endParaRPr>
          </a:p>
        </p:txBody>
      </p:sp>
      <p:pic>
        <p:nvPicPr>
          <p:cNvPr id="44" name="Picture 22">
            <a:extLst>
              <a:ext uri="{FF2B5EF4-FFF2-40B4-BE49-F238E27FC236}">
                <a16:creationId xmlns:a16="http://schemas.microsoft.com/office/drawing/2014/main" id="{133B0031-7249-2E51-1659-5D5E007D1886}"/>
              </a:ext>
            </a:extLst>
          </p:cNvPr>
          <p:cNvPicPr>
            <a:picLocks noChangeAspect="1"/>
          </p:cNvPicPr>
          <p:nvPr/>
        </p:nvPicPr>
        <p:blipFill>
          <a:blip r:embed="rId3"/>
          <a:stretch>
            <a:fillRect/>
          </a:stretch>
        </p:blipFill>
        <p:spPr>
          <a:xfrm>
            <a:off x="782358" y="1528580"/>
            <a:ext cx="1988331" cy="1500334"/>
          </a:xfrm>
          <a:prstGeom prst="rect">
            <a:avLst/>
          </a:prstGeom>
        </p:spPr>
      </p:pic>
    </p:spTree>
    <p:extLst>
      <p:ext uri="{BB962C8B-B14F-4D97-AF65-F5344CB8AC3E}">
        <p14:creationId xmlns:p14="http://schemas.microsoft.com/office/powerpoint/2010/main" val="34314622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BEC25DB2-6A52-9DEB-F855-341546E55717}"/>
            </a:ext>
          </a:extLst>
        </p:cNvPr>
        <p:cNvGrpSpPr/>
        <p:nvPr/>
      </p:nvGrpSpPr>
      <p:grpSpPr>
        <a:xfrm>
          <a:off x="0" y="0"/>
          <a:ext cx="0" cy="0"/>
          <a:chOff x="0" y="0"/>
          <a:chExt cx="0" cy="0"/>
        </a:xfrm>
      </p:grpSpPr>
      <p:pic>
        <p:nvPicPr>
          <p:cNvPr id="8" name="Kuva 7">
            <a:extLst>
              <a:ext uri="{FF2B5EF4-FFF2-40B4-BE49-F238E27FC236}">
                <a16:creationId xmlns:a16="http://schemas.microsoft.com/office/drawing/2014/main" id="{3D10C2A7-68CC-1A8B-E1FC-B948E54A6420}"/>
              </a:ext>
            </a:extLst>
          </p:cNvPr>
          <p:cNvPicPr>
            <a:picLocks noChangeAspect="1"/>
          </p:cNvPicPr>
          <p:nvPr/>
        </p:nvPicPr>
        <p:blipFill>
          <a:blip r:embed="rId3"/>
          <a:stretch>
            <a:fillRect/>
          </a:stretch>
        </p:blipFill>
        <p:spPr>
          <a:xfrm>
            <a:off x="6242956" y="3476715"/>
            <a:ext cx="5201053" cy="3250658"/>
          </a:xfrm>
          <a:prstGeom prst="rect">
            <a:avLst/>
          </a:prstGeom>
        </p:spPr>
      </p:pic>
      <p:pic>
        <p:nvPicPr>
          <p:cNvPr id="11" name="Kuva 10">
            <a:extLst>
              <a:ext uri="{FF2B5EF4-FFF2-40B4-BE49-F238E27FC236}">
                <a16:creationId xmlns:a16="http://schemas.microsoft.com/office/drawing/2014/main" id="{492DA833-5DCF-DF24-86BF-218397728DDE}"/>
              </a:ext>
            </a:extLst>
          </p:cNvPr>
          <p:cNvPicPr>
            <a:picLocks noChangeAspect="1"/>
          </p:cNvPicPr>
          <p:nvPr/>
        </p:nvPicPr>
        <p:blipFill>
          <a:blip r:embed="rId4"/>
          <a:stretch>
            <a:fillRect/>
          </a:stretch>
        </p:blipFill>
        <p:spPr>
          <a:xfrm>
            <a:off x="894946" y="130627"/>
            <a:ext cx="5201053" cy="3250659"/>
          </a:xfrm>
          <a:prstGeom prst="rect">
            <a:avLst/>
          </a:prstGeom>
        </p:spPr>
      </p:pic>
      <p:pic>
        <p:nvPicPr>
          <p:cNvPr id="13" name="Kuva 12">
            <a:extLst>
              <a:ext uri="{FF2B5EF4-FFF2-40B4-BE49-F238E27FC236}">
                <a16:creationId xmlns:a16="http://schemas.microsoft.com/office/drawing/2014/main" id="{86F9362A-1DC0-3337-09ED-8C097D53ADA3}"/>
              </a:ext>
            </a:extLst>
          </p:cNvPr>
          <p:cNvPicPr>
            <a:picLocks noChangeAspect="1"/>
          </p:cNvPicPr>
          <p:nvPr/>
        </p:nvPicPr>
        <p:blipFill>
          <a:blip r:embed="rId5"/>
          <a:stretch>
            <a:fillRect/>
          </a:stretch>
        </p:blipFill>
        <p:spPr>
          <a:xfrm>
            <a:off x="6242958" y="130629"/>
            <a:ext cx="5201051" cy="3250657"/>
          </a:xfrm>
          <a:prstGeom prst="rect">
            <a:avLst/>
          </a:prstGeom>
        </p:spPr>
      </p:pic>
      <p:pic>
        <p:nvPicPr>
          <p:cNvPr id="16" name="Kuva 15">
            <a:extLst>
              <a:ext uri="{FF2B5EF4-FFF2-40B4-BE49-F238E27FC236}">
                <a16:creationId xmlns:a16="http://schemas.microsoft.com/office/drawing/2014/main" id="{E9A5019A-9564-990C-5213-C52A3E0A7126}"/>
              </a:ext>
            </a:extLst>
          </p:cNvPr>
          <p:cNvPicPr>
            <a:picLocks noChangeAspect="1"/>
          </p:cNvPicPr>
          <p:nvPr/>
        </p:nvPicPr>
        <p:blipFill>
          <a:blip r:embed="rId6"/>
          <a:stretch>
            <a:fillRect/>
          </a:stretch>
        </p:blipFill>
        <p:spPr>
          <a:xfrm>
            <a:off x="894946" y="3476714"/>
            <a:ext cx="5201053" cy="3250659"/>
          </a:xfrm>
          <a:prstGeom prst="rect">
            <a:avLst/>
          </a:prstGeom>
        </p:spPr>
      </p:pic>
    </p:spTree>
    <p:extLst>
      <p:ext uri="{BB962C8B-B14F-4D97-AF65-F5344CB8AC3E}">
        <p14:creationId xmlns:p14="http://schemas.microsoft.com/office/powerpoint/2010/main" val="10959093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613AE1FA-30C7-AA18-5D31-0BBF75F53430}"/>
              </a:ext>
            </a:extLst>
          </p:cNvPr>
          <p:cNvSpPr>
            <a:spLocks noGrp="1"/>
          </p:cNvSpPr>
          <p:nvPr>
            <p:ph type="body" idx="14"/>
          </p:nvPr>
        </p:nvSpPr>
        <p:spPr>
          <a:xfrm>
            <a:off x="838199" y="1661937"/>
            <a:ext cx="5181602" cy="3534125"/>
          </a:xfrm>
        </p:spPr>
        <p:txBody>
          <a:bodyPr/>
          <a:lstStyle/>
          <a:p>
            <a:r>
              <a:rPr lang="en-US" b="1" dirty="0" err="1"/>
              <a:t>Målet</a:t>
            </a:r>
            <a:r>
              <a:rPr lang="en-US" b="1" dirty="0"/>
              <a:t> för </a:t>
            </a:r>
            <a:r>
              <a:rPr lang="en-US" b="1" dirty="0" err="1"/>
              <a:t>kursen</a:t>
            </a:r>
            <a:r>
              <a:rPr lang="en-US" b="1" dirty="0"/>
              <a:t>:</a:t>
            </a:r>
          </a:p>
          <a:p>
            <a:endParaRPr lang="en-US" dirty="0"/>
          </a:p>
          <a:p>
            <a:pPr marL="342900" indent="-342900">
              <a:buFont typeface="Arial" panose="020B0604020202020204" pitchFamily="34" charset="0"/>
              <a:buChar char="•"/>
            </a:pPr>
            <a:r>
              <a:rPr lang="en-US" dirty="0" err="1"/>
              <a:t>att</a:t>
            </a:r>
            <a:r>
              <a:rPr lang="en-US" dirty="0"/>
              <a:t> </a:t>
            </a:r>
            <a:r>
              <a:rPr lang="en-US" dirty="0" err="1"/>
              <a:t>introducera</a:t>
            </a:r>
            <a:r>
              <a:rPr lang="en-US" dirty="0"/>
              <a:t> </a:t>
            </a:r>
            <a:r>
              <a:rPr lang="en-US" dirty="0" err="1"/>
              <a:t>Röda</a:t>
            </a:r>
            <a:r>
              <a:rPr lang="en-US" dirty="0"/>
              <a:t> </a:t>
            </a:r>
            <a:r>
              <a:rPr lang="en-US" dirty="0" err="1"/>
              <a:t>Korsets</a:t>
            </a:r>
            <a:r>
              <a:rPr lang="en-US" dirty="0"/>
              <a:t> </a:t>
            </a:r>
            <a:r>
              <a:rPr lang="en-US" dirty="0" err="1"/>
              <a:t>vänverksamhet</a:t>
            </a:r>
            <a:r>
              <a:rPr lang="en-US" dirty="0"/>
              <a:t> och </a:t>
            </a:r>
            <a:r>
              <a:rPr lang="en-US" dirty="0" err="1"/>
              <a:t>engagera</a:t>
            </a:r>
            <a:r>
              <a:rPr lang="en-US" dirty="0"/>
              <a:t> </a:t>
            </a:r>
            <a:r>
              <a:rPr lang="en-US" dirty="0" err="1"/>
              <a:t>deltagarna</a:t>
            </a:r>
            <a:endParaRPr lang="en-US" dirty="0"/>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r>
              <a:rPr lang="en-US" dirty="0" err="1"/>
              <a:t>att</a:t>
            </a:r>
            <a:r>
              <a:rPr lang="en-US" dirty="0"/>
              <a:t> </a:t>
            </a:r>
            <a:r>
              <a:rPr lang="en-US" dirty="0" err="1"/>
              <a:t>erbjuda</a:t>
            </a:r>
            <a:r>
              <a:rPr lang="en-US" dirty="0"/>
              <a:t> </a:t>
            </a:r>
            <a:r>
              <a:rPr lang="en-US" dirty="0" err="1"/>
              <a:t>färdigheter</a:t>
            </a:r>
            <a:r>
              <a:rPr lang="en-US" dirty="0"/>
              <a:t> </a:t>
            </a:r>
            <a:r>
              <a:rPr lang="en-US" dirty="0" err="1"/>
              <a:t>att</a:t>
            </a:r>
            <a:r>
              <a:rPr lang="en-US" dirty="0"/>
              <a:t> </a:t>
            </a:r>
            <a:r>
              <a:rPr lang="en-US" dirty="0" err="1"/>
              <a:t>vara</a:t>
            </a:r>
            <a:r>
              <a:rPr lang="en-US" dirty="0"/>
              <a:t> </a:t>
            </a:r>
            <a:r>
              <a:rPr lang="en-US" dirty="0" err="1"/>
              <a:t>frivillig</a:t>
            </a:r>
            <a:r>
              <a:rPr lang="en-US" dirty="0"/>
              <a:t> </a:t>
            </a:r>
            <a:r>
              <a:rPr lang="en-US" dirty="0" err="1"/>
              <a:t>vän</a:t>
            </a:r>
            <a:endParaRPr lang="en-US" dirty="0"/>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r>
              <a:rPr lang="en-US" dirty="0" err="1"/>
              <a:t>efter</a:t>
            </a:r>
            <a:r>
              <a:rPr lang="en-US" dirty="0"/>
              <a:t> </a:t>
            </a:r>
            <a:r>
              <a:rPr lang="en-US" dirty="0" err="1"/>
              <a:t>att</a:t>
            </a:r>
            <a:r>
              <a:rPr lang="en-US" dirty="0"/>
              <a:t> den </a:t>
            </a:r>
            <a:r>
              <a:rPr lang="en-US" dirty="0" err="1"/>
              <a:t>frivilliga</a:t>
            </a:r>
            <a:r>
              <a:rPr lang="en-US" dirty="0"/>
              <a:t> </a:t>
            </a:r>
            <a:r>
              <a:rPr lang="en-US" dirty="0" err="1"/>
              <a:t>har</a:t>
            </a:r>
            <a:r>
              <a:rPr lang="en-US" dirty="0"/>
              <a:t> </a:t>
            </a:r>
            <a:r>
              <a:rPr lang="en-US" dirty="0" err="1"/>
              <a:t>avlagt</a:t>
            </a:r>
            <a:r>
              <a:rPr lang="en-US" dirty="0"/>
              <a:t> </a:t>
            </a:r>
            <a:r>
              <a:rPr lang="en-US" dirty="0" err="1"/>
              <a:t>kursen</a:t>
            </a:r>
            <a:r>
              <a:rPr lang="en-US" dirty="0"/>
              <a:t> </a:t>
            </a:r>
            <a:r>
              <a:rPr lang="en-US" dirty="0" err="1"/>
              <a:t>kan</a:t>
            </a:r>
            <a:r>
              <a:rPr lang="en-US" dirty="0"/>
              <a:t> </a:t>
            </a:r>
            <a:r>
              <a:rPr lang="en-US" dirty="0" err="1"/>
              <a:t>denne</a:t>
            </a:r>
            <a:r>
              <a:rPr lang="en-US" dirty="0"/>
              <a:t> </a:t>
            </a:r>
            <a:r>
              <a:rPr lang="en-US" dirty="0" err="1"/>
              <a:t>vara</a:t>
            </a:r>
            <a:r>
              <a:rPr lang="en-US" dirty="0"/>
              <a:t> </a:t>
            </a:r>
            <a:r>
              <a:rPr lang="en-US" dirty="0" err="1"/>
              <a:t>en</a:t>
            </a:r>
            <a:r>
              <a:rPr lang="en-US" dirty="0"/>
              <a:t> av </a:t>
            </a:r>
            <a:r>
              <a:rPr lang="en-US" dirty="0" err="1"/>
              <a:t>Röda</a:t>
            </a:r>
            <a:r>
              <a:rPr lang="en-US" dirty="0"/>
              <a:t> </a:t>
            </a:r>
            <a:r>
              <a:rPr lang="en-US" dirty="0" err="1"/>
              <a:t>Korsets</a:t>
            </a:r>
            <a:r>
              <a:rPr lang="en-US" dirty="0"/>
              <a:t> </a:t>
            </a:r>
            <a:r>
              <a:rPr lang="en-US" dirty="0" err="1"/>
              <a:t>vänner</a:t>
            </a:r>
            <a:r>
              <a:rPr lang="en-US" dirty="0"/>
              <a:t> och delta </a:t>
            </a:r>
            <a:r>
              <a:rPr lang="en-US" dirty="0" err="1"/>
              <a:t>i</a:t>
            </a:r>
            <a:r>
              <a:rPr lang="en-US" dirty="0"/>
              <a:t> </a:t>
            </a:r>
            <a:r>
              <a:rPr lang="en-US" dirty="0" err="1"/>
              <a:t>valfria</a:t>
            </a:r>
            <a:r>
              <a:rPr lang="en-US" dirty="0"/>
              <a:t> </a:t>
            </a:r>
            <a:r>
              <a:rPr lang="en-US" dirty="0" err="1"/>
              <a:t>fortsättningskurser</a:t>
            </a:r>
            <a:r>
              <a:rPr lang="en-US" dirty="0"/>
              <a:t>.</a:t>
            </a:r>
          </a:p>
        </p:txBody>
      </p:sp>
      <p:sp>
        <p:nvSpPr>
          <p:cNvPr id="3" name="Content Placeholder 2">
            <a:extLst>
              <a:ext uri="{FF2B5EF4-FFF2-40B4-BE49-F238E27FC236}">
                <a16:creationId xmlns:a16="http://schemas.microsoft.com/office/drawing/2014/main" id="{84BD5485-BA39-B043-BFAD-0D10C03E1B3F}"/>
              </a:ext>
            </a:extLst>
          </p:cNvPr>
          <p:cNvSpPr>
            <a:spLocks noGrp="1"/>
          </p:cNvSpPr>
          <p:nvPr>
            <p:ph type="body" idx="1"/>
          </p:nvPr>
        </p:nvSpPr>
        <p:spPr>
          <a:xfrm>
            <a:off x="839788" y="406844"/>
            <a:ext cx="5157787" cy="823912"/>
          </a:xfrm>
        </p:spPr>
        <p:txBody>
          <a:bodyPr vert="horz" lIns="91440" tIns="45720" rIns="91440" bIns="45720" rtlCol="0" anchor="t">
            <a:noAutofit/>
          </a:bodyPr>
          <a:lstStyle/>
          <a:p>
            <a:r>
              <a:rPr lang="fi-FI" dirty="0" err="1"/>
              <a:t>Varför</a:t>
            </a:r>
            <a:r>
              <a:rPr lang="fi-FI" dirty="0"/>
              <a:t> </a:t>
            </a:r>
            <a:r>
              <a:rPr lang="fi-FI" dirty="0" err="1"/>
              <a:t>är</a:t>
            </a:r>
            <a:r>
              <a:rPr lang="fi-FI" dirty="0"/>
              <a:t> vi </a:t>
            </a:r>
            <a:r>
              <a:rPr lang="fi-FI" dirty="0" err="1"/>
              <a:t>här</a:t>
            </a:r>
            <a:r>
              <a:rPr lang="fi-FI" dirty="0"/>
              <a:t>?</a:t>
            </a:r>
          </a:p>
        </p:txBody>
      </p:sp>
      <p:sp>
        <p:nvSpPr>
          <p:cNvPr id="9" name="Text Placeholder 8">
            <a:extLst>
              <a:ext uri="{FF2B5EF4-FFF2-40B4-BE49-F238E27FC236}">
                <a16:creationId xmlns:a16="http://schemas.microsoft.com/office/drawing/2014/main" id="{EEDF9F38-73B0-F551-12F1-8544EC4A14D2}"/>
              </a:ext>
            </a:extLst>
          </p:cNvPr>
          <p:cNvSpPr>
            <a:spLocks noGrp="1"/>
          </p:cNvSpPr>
          <p:nvPr>
            <p:ph type="body" idx="15"/>
          </p:nvPr>
        </p:nvSpPr>
        <p:spPr>
          <a:xfrm>
            <a:off x="6597902" y="1661937"/>
            <a:ext cx="5181602" cy="3534125"/>
          </a:xfrm>
        </p:spPr>
        <p:txBody>
          <a:bodyPr/>
          <a:lstStyle/>
          <a:p>
            <a:r>
              <a:rPr lang="en-US" b="1" dirty="0" err="1"/>
              <a:t>Kursens</a:t>
            </a:r>
            <a:r>
              <a:rPr lang="en-US" b="1" dirty="0"/>
              <a:t> </a:t>
            </a:r>
            <a:r>
              <a:rPr lang="en-US" b="1" dirty="0" err="1"/>
              <a:t>innehåll</a:t>
            </a:r>
            <a:r>
              <a:rPr lang="en-US" b="1" dirty="0"/>
              <a:t>:</a:t>
            </a:r>
          </a:p>
          <a:p>
            <a:endParaRPr lang="en-US" dirty="0"/>
          </a:p>
          <a:p>
            <a:pPr marL="342900" indent="-342900">
              <a:buFont typeface="Arial" panose="020B0604020202020204" pitchFamily="34" charset="0"/>
              <a:buChar char="•"/>
            </a:pPr>
            <a:r>
              <a:rPr lang="en-US" dirty="0" err="1"/>
              <a:t>Röda</a:t>
            </a:r>
            <a:r>
              <a:rPr lang="en-US" dirty="0"/>
              <a:t> </a:t>
            </a:r>
            <a:r>
              <a:rPr lang="en-US" dirty="0" err="1"/>
              <a:t>Korsets</a:t>
            </a:r>
            <a:r>
              <a:rPr lang="en-US" dirty="0"/>
              <a:t> </a:t>
            </a:r>
            <a:r>
              <a:rPr lang="en-US" dirty="0" err="1"/>
              <a:t>vänverksamhet</a:t>
            </a:r>
            <a:endParaRPr lang="en-US" dirty="0"/>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r>
              <a:rPr lang="en-US" dirty="0" err="1"/>
              <a:t>Vänverksamheten</a:t>
            </a:r>
            <a:r>
              <a:rPr lang="en-US" dirty="0"/>
              <a:t> </a:t>
            </a:r>
            <a:r>
              <a:rPr lang="en-US" dirty="0" err="1"/>
              <a:t>lindrar</a:t>
            </a:r>
            <a:r>
              <a:rPr lang="en-US" dirty="0"/>
              <a:t> </a:t>
            </a:r>
            <a:r>
              <a:rPr lang="en-US" dirty="0" err="1"/>
              <a:t>ensamheten</a:t>
            </a:r>
            <a:endParaRPr lang="en-US" dirty="0"/>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r>
              <a:rPr lang="en-US" dirty="0" err="1"/>
              <a:t>Att</a:t>
            </a:r>
            <a:r>
              <a:rPr lang="en-US" dirty="0"/>
              <a:t> </a:t>
            </a:r>
            <a:r>
              <a:rPr lang="en-US" dirty="0" err="1"/>
              <a:t>vara</a:t>
            </a:r>
            <a:r>
              <a:rPr lang="en-US" dirty="0"/>
              <a:t> </a:t>
            </a:r>
            <a:r>
              <a:rPr lang="en-US" dirty="0" err="1"/>
              <a:t>frivillig</a:t>
            </a:r>
            <a:r>
              <a:rPr lang="en-US" dirty="0"/>
              <a:t> </a:t>
            </a:r>
            <a:r>
              <a:rPr lang="en-US" dirty="0" err="1"/>
              <a:t>vän</a:t>
            </a:r>
            <a:endParaRPr lang="en-US" dirty="0"/>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r>
              <a:rPr lang="en-US" dirty="0"/>
              <a:t>De </a:t>
            </a:r>
            <a:r>
              <a:rPr lang="en-US" dirty="0" err="1"/>
              <a:t>frivilligas</a:t>
            </a:r>
            <a:r>
              <a:rPr lang="en-US" dirty="0"/>
              <a:t> </a:t>
            </a:r>
            <a:r>
              <a:rPr lang="en-US" dirty="0" err="1"/>
              <a:t>eget</a:t>
            </a:r>
            <a:r>
              <a:rPr lang="en-US" dirty="0"/>
              <a:t> </a:t>
            </a:r>
            <a:r>
              <a:rPr lang="en-US" dirty="0" err="1"/>
              <a:t>välmående</a:t>
            </a:r>
            <a:endParaRPr lang="en-US" dirty="0"/>
          </a:p>
          <a:p>
            <a:pPr marL="342900" indent="-342900">
              <a:buFont typeface="Arial" panose="020B0604020202020204" pitchFamily="34" charset="0"/>
              <a:buChar char="•"/>
            </a:pPr>
            <a:endParaRPr lang="en-US" dirty="0" err="1"/>
          </a:p>
        </p:txBody>
      </p:sp>
    </p:spTree>
    <p:extLst>
      <p:ext uri="{BB962C8B-B14F-4D97-AF65-F5344CB8AC3E}">
        <p14:creationId xmlns:p14="http://schemas.microsoft.com/office/powerpoint/2010/main" val="13567342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B485785-9555-04D7-8F3B-06F4305C15EC}"/>
              </a:ext>
            </a:extLst>
          </p:cNvPr>
          <p:cNvSpPr>
            <a:spLocks noGrp="1"/>
          </p:cNvSpPr>
          <p:nvPr>
            <p:ph type="ctrTitle"/>
          </p:nvPr>
        </p:nvSpPr>
        <p:spPr>
          <a:xfrm>
            <a:off x="1523999" y="2088404"/>
            <a:ext cx="10150929" cy="2681191"/>
          </a:xfrm>
        </p:spPr>
        <p:txBody>
          <a:bodyPr/>
          <a:lstStyle/>
          <a:p>
            <a:r>
              <a:rPr lang="en-US" dirty="0" err="1"/>
              <a:t>Vilka</a:t>
            </a:r>
            <a:r>
              <a:rPr lang="en-US" dirty="0"/>
              <a:t> </a:t>
            </a:r>
            <a:r>
              <a:rPr lang="en-US" dirty="0" err="1"/>
              <a:t>är</a:t>
            </a:r>
            <a:r>
              <a:rPr lang="en-US" dirty="0"/>
              <a:t> vi </a:t>
            </a:r>
            <a:r>
              <a:rPr lang="en-US" dirty="0" err="1"/>
              <a:t>som</a:t>
            </a:r>
            <a:r>
              <a:rPr lang="en-US" dirty="0"/>
              <a:t> </a:t>
            </a:r>
            <a:r>
              <a:rPr lang="en-US" dirty="0" err="1"/>
              <a:t>är</a:t>
            </a:r>
            <a:r>
              <a:rPr lang="en-US" dirty="0"/>
              <a:t> </a:t>
            </a:r>
            <a:r>
              <a:rPr lang="en-US" dirty="0" err="1"/>
              <a:t>intresserade</a:t>
            </a:r>
            <a:r>
              <a:rPr lang="en-US" dirty="0"/>
              <a:t> av </a:t>
            </a:r>
            <a:r>
              <a:rPr lang="en-US" dirty="0" err="1"/>
              <a:t>vänverksamheten</a:t>
            </a:r>
            <a:r>
              <a:rPr lang="en-US" dirty="0"/>
              <a:t>?</a:t>
            </a:r>
          </a:p>
        </p:txBody>
      </p:sp>
    </p:spTree>
    <p:extLst>
      <p:ext uri="{BB962C8B-B14F-4D97-AF65-F5344CB8AC3E}">
        <p14:creationId xmlns:p14="http://schemas.microsoft.com/office/powerpoint/2010/main" val="41332416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Kuva 7" descr="Kuva, joka sisältää kohteen henkilö, vaate, punainen, piha-&#10;&#10;Kuvaus luotu automaattisesti">
            <a:extLst>
              <a:ext uri="{FF2B5EF4-FFF2-40B4-BE49-F238E27FC236}">
                <a16:creationId xmlns:a16="http://schemas.microsoft.com/office/drawing/2014/main" id="{BD6CBCFF-99B9-B6CB-0DC3-04CA2E6F7BA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051800" y="1"/>
            <a:ext cx="4312138" cy="6857999"/>
          </a:xfrm>
          <a:prstGeom prst="rect">
            <a:avLst/>
          </a:prstGeom>
        </p:spPr>
      </p:pic>
      <p:sp>
        <p:nvSpPr>
          <p:cNvPr id="7" name="Text Placeholder 1">
            <a:extLst>
              <a:ext uri="{FF2B5EF4-FFF2-40B4-BE49-F238E27FC236}">
                <a16:creationId xmlns:a16="http://schemas.microsoft.com/office/drawing/2014/main" id="{19BD1417-A425-774E-BB14-B1E7FBBEBC36}"/>
              </a:ext>
            </a:extLst>
          </p:cNvPr>
          <p:cNvSpPr>
            <a:spLocks noGrp="1"/>
          </p:cNvSpPr>
          <p:nvPr>
            <p:ph type="body" idx="10"/>
          </p:nvPr>
        </p:nvSpPr>
        <p:spPr>
          <a:xfrm>
            <a:off x="173155" y="1105150"/>
            <a:ext cx="3816997" cy="3890449"/>
          </a:xfrm>
        </p:spPr>
        <p:txBody>
          <a:bodyPr/>
          <a:lstStyle/>
          <a:p>
            <a:pPr marL="241300">
              <a:lnSpc>
                <a:spcPct val="90000"/>
              </a:lnSpc>
              <a:spcBef>
                <a:spcPts val="690"/>
              </a:spcBef>
              <a:tabLst>
                <a:tab pos="804545" algn="l"/>
                <a:tab pos="805180" algn="l"/>
              </a:tabLst>
            </a:pPr>
            <a:endParaRPr lang="en-US" sz="3200" dirty="0">
              <a:latin typeface="Arial"/>
              <a:cs typeface="Arial"/>
            </a:endParaRPr>
          </a:p>
          <a:p>
            <a:pPr marL="241300">
              <a:lnSpc>
                <a:spcPct val="90000"/>
              </a:lnSpc>
              <a:spcBef>
                <a:spcPts val="690"/>
              </a:spcBef>
              <a:tabLst>
                <a:tab pos="804545" algn="l"/>
                <a:tab pos="805180" algn="l"/>
              </a:tabLst>
            </a:pPr>
            <a:br>
              <a:rPr lang="en-US" sz="3200" dirty="0">
                <a:latin typeface="Arial" panose="020B0604020202020204" pitchFamily="34" charset="0"/>
              </a:rPr>
            </a:br>
            <a:endParaRPr lang="en-US" sz="3200" dirty="0">
              <a:latin typeface="Arial" panose="020B0604020202020204" pitchFamily="34" charset="0"/>
            </a:endParaRPr>
          </a:p>
        </p:txBody>
      </p:sp>
      <p:sp>
        <p:nvSpPr>
          <p:cNvPr id="4" name="Tekstiruutu 3">
            <a:extLst>
              <a:ext uri="{FF2B5EF4-FFF2-40B4-BE49-F238E27FC236}">
                <a16:creationId xmlns:a16="http://schemas.microsoft.com/office/drawing/2014/main" id="{C69E0344-AB5C-9F19-D3A5-B0AE1B8C361D}"/>
              </a:ext>
            </a:extLst>
          </p:cNvPr>
          <p:cNvSpPr txBox="1"/>
          <p:nvPr/>
        </p:nvSpPr>
        <p:spPr>
          <a:xfrm>
            <a:off x="173155" y="455895"/>
            <a:ext cx="3526976" cy="2462213"/>
          </a:xfrm>
          <a:prstGeom prst="rect">
            <a:avLst/>
          </a:prstGeom>
          <a:noFill/>
        </p:spPr>
        <p:txBody>
          <a:bodyPr wrap="square" rtlCol="0">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2200" i="0" u="none" strike="noStrike" kern="1200" cap="none" spc="0" normalizeH="0" baseline="0" noProof="0" err="1">
                <a:ln>
                  <a:noFill/>
                </a:ln>
                <a:solidFill>
                  <a:srgbClr val="000000"/>
                </a:solidFill>
                <a:effectLst/>
                <a:uLnTx/>
                <a:uFillTx/>
                <a:latin typeface="Arial"/>
                <a:ea typeface="+mn-ea"/>
                <a:cs typeface="Arial"/>
              </a:rPr>
              <a:t>Röda</a:t>
            </a:r>
            <a:r>
              <a:rPr kumimoji="0" lang="en-US" sz="2200" i="0" u="none" strike="noStrike" kern="1200" cap="none" spc="0" normalizeH="0" baseline="0" noProof="0">
                <a:ln>
                  <a:noFill/>
                </a:ln>
                <a:solidFill>
                  <a:srgbClr val="000000"/>
                </a:solidFill>
                <a:effectLst/>
                <a:uLnTx/>
                <a:uFillTx/>
                <a:latin typeface="Arial"/>
                <a:ea typeface="+mn-ea"/>
                <a:cs typeface="Arial"/>
              </a:rPr>
              <a:t> Korset </a:t>
            </a:r>
            <a:r>
              <a:rPr kumimoji="0" lang="en-US" sz="2200" i="0" u="none" strike="noStrike" kern="1200" cap="none" spc="0" normalizeH="0" baseline="0" noProof="0" dirty="0" err="1">
                <a:ln>
                  <a:noFill/>
                </a:ln>
                <a:solidFill>
                  <a:srgbClr val="000000"/>
                </a:solidFill>
                <a:effectLst/>
                <a:uLnTx/>
                <a:uFillTx/>
                <a:latin typeface="Arial"/>
                <a:ea typeface="+mn-ea"/>
                <a:cs typeface="Arial"/>
              </a:rPr>
              <a:t>är</a:t>
            </a:r>
            <a:r>
              <a:rPr kumimoji="0" lang="en-US" sz="2200" i="0" u="none" strike="noStrike" kern="1200" cap="none" spc="0" normalizeH="0" baseline="0" noProof="0" dirty="0">
                <a:ln>
                  <a:noFill/>
                </a:ln>
                <a:solidFill>
                  <a:srgbClr val="000000"/>
                </a:solidFill>
                <a:effectLst/>
                <a:uLnTx/>
                <a:uFillTx/>
                <a:latin typeface="Arial"/>
                <a:ea typeface="+mn-ea"/>
                <a:cs typeface="Arial"/>
              </a:rPr>
              <a:t> </a:t>
            </a:r>
            <a:r>
              <a:rPr kumimoji="0" lang="en-US" sz="2200" i="0" u="none" strike="noStrike" kern="1200" cap="none" spc="0" normalizeH="0" baseline="0" noProof="0" dirty="0" err="1">
                <a:ln>
                  <a:noFill/>
                </a:ln>
                <a:solidFill>
                  <a:srgbClr val="000000"/>
                </a:solidFill>
                <a:effectLst/>
                <a:uLnTx/>
                <a:uFillTx/>
                <a:latin typeface="Arial"/>
                <a:ea typeface="+mn-ea"/>
                <a:cs typeface="Arial"/>
              </a:rPr>
              <a:t>en</a:t>
            </a:r>
            <a:r>
              <a:rPr kumimoji="0" lang="en-US" sz="2200" b="1" i="0" u="none" strike="noStrike" kern="1200" cap="none" spc="0" normalizeH="0" baseline="0" noProof="0" dirty="0">
                <a:ln>
                  <a:noFill/>
                </a:ln>
                <a:solidFill>
                  <a:srgbClr val="000000"/>
                </a:solidFill>
                <a:effectLst/>
                <a:uLnTx/>
                <a:uFillTx/>
                <a:latin typeface="Arial"/>
                <a:ea typeface="+mn-ea"/>
                <a:cs typeface="Arial"/>
              </a:rPr>
              <a:t> </a:t>
            </a:r>
            <a:r>
              <a:rPr kumimoji="0" lang="en-US" sz="2200" b="1" i="0" u="none" strike="noStrike" kern="1200" cap="none" spc="0" normalizeH="0" baseline="0" noProof="0" dirty="0" err="1">
                <a:ln>
                  <a:noFill/>
                </a:ln>
                <a:solidFill>
                  <a:srgbClr val="000000"/>
                </a:solidFill>
                <a:effectLst/>
                <a:uLnTx/>
                <a:uFillTx/>
                <a:latin typeface="Arial"/>
                <a:ea typeface="+mn-ea"/>
                <a:cs typeface="Arial"/>
              </a:rPr>
              <a:t>beredskapsorganisation</a:t>
            </a:r>
            <a:r>
              <a:rPr kumimoji="0" lang="en-US" sz="2200" b="1" i="0" u="none" strike="noStrike" kern="1200" cap="none" spc="0" normalizeH="0" baseline="0" noProof="0" dirty="0">
                <a:ln>
                  <a:noFill/>
                </a:ln>
                <a:solidFill>
                  <a:srgbClr val="000000"/>
                </a:solidFill>
                <a:effectLst/>
                <a:uLnTx/>
                <a:uFillTx/>
                <a:latin typeface="Arial"/>
                <a:ea typeface="+mn-ea"/>
                <a:cs typeface="Arial"/>
              </a:rPr>
              <a:t>. </a:t>
            </a:r>
            <a:r>
              <a:rPr kumimoji="0" lang="en-US" sz="2200" i="0" u="none" strike="noStrike" kern="1200" cap="none" spc="0" normalizeH="0" baseline="0" noProof="0" dirty="0" err="1">
                <a:ln>
                  <a:noFill/>
                </a:ln>
                <a:solidFill>
                  <a:srgbClr val="000000"/>
                </a:solidFill>
                <a:effectLst/>
                <a:uLnTx/>
                <a:uFillTx/>
                <a:latin typeface="Arial"/>
                <a:ea typeface="+mn-ea"/>
                <a:cs typeface="Arial"/>
              </a:rPr>
              <a:t>Att</a:t>
            </a:r>
            <a:r>
              <a:rPr kumimoji="0" lang="en-US" sz="2200" i="0" u="none" strike="noStrike" kern="1200" cap="none" spc="0" normalizeH="0" baseline="0" noProof="0" dirty="0">
                <a:ln>
                  <a:noFill/>
                </a:ln>
                <a:solidFill>
                  <a:srgbClr val="000000"/>
                </a:solidFill>
                <a:effectLst/>
                <a:uLnTx/>
                <a:uFillTx/>
                <a:latin typeface="Arial"/>
                <a:ea typeface="+mn-ea"/>
                <a:cs typeface="Arial"/>
              </a:rPr>
              <a:t> </a:t>
            </a:r>
            <a:r>
              <a:rPr kumimoji="0" lang="en-US" sz="2200" i="0" u="none" strike="noStrike" kern="1200" cap="none" spc="0" normalizeH="0" baseline="0" noProof="0" dirty="0" err="1">
                <a:ln>
                  <a:noFill/>
                </a:ln>
                <a:solidFill>
                  <a:srgbClr val="000000"/>
                </a:solidFill>
                <a:effectLst/>
                <a:uLnTx/>
                <a:uFillTx/>
                <a:latin typeface="Arial"/>
                <a:ea typeface="+mn-ea"/>
                <a:cs typeface="Arial"/>
              </a:rPr>
              <a:t>hjälpa</a:t>
            </a:r>
            <a:r>
              <a:rPr kumimoji="0" lang="en-US" sz="2200" i="0" u="none" strike="noStrike" kern="1200" cap="none" spc="0" normalizeH="0" baseline="0" noProof="0" dirty="0">
                <a:ln>
                  <a:noFill/>
                </a:ln>
                <a:solidFill>
                  <a:srgbClr val="000000"/>
                </a:solidFill>
                <a:effectLst/>
                <a:uLnTx/>
                <a:uFillTx/>
                <a:latin typeface="Arial"/>
                <a:ea typeface="+mn-ea"/>
                <a:cs typeface="Arial"/>
              </a:rPr>
              <a:t> </a:t>
            </a:r>
            <a:r>
              <a:rPr kumimoji="0" lang="en-US" sz="2200" i="0" u="none" strike="noStrike" kern="1200" cap="none" spc="0" normalizeH="0" baseline="0" noProof="0" dirty="0" err="1">
                <a:ln>
                  <a:noFill/>
                </a:ln>
                <a:solidFill>
                  <a:srgbClr val="000000"/>
                </a:solidFill>
                <a:effectLst/>
                <a:uLnTx/>
                <a:uFillTx/>
                <a:latin typeface="Arial"/>
                <a:ea typeface="+mn-ea"/>
                <a:cs typeface="Arial"/>
              </a:rPr>
              <a:t>människor</a:t>
            </a:r>
            <a:r>
              <a:rPr kumimoji="0" lang="en-US" sz="2200" i="0" u="none" strike="noStrike" kern="1200" cap="none" spc="0" normalizeH="0" baseline="0" noProof="0" dirty="0">
                <a:ln>
                  <a:noFill/>
                </a:ln>
                <a:solidFill>
                  <a:srgbClr val="000000"/>
                </a:solidFill>
                <a:effectLst/>
                <a:uLnTx/>
                <a:uFillTx/>
                <a:latin typeface="Arial"/>
                <a:ea typeface="+mn-ea"/>
                <a:cs typeface="Arial"/>
              </a:rPr>
              <a:t> </a:t>
            </a:r>
            <a:r>
              <a:rPr kumimoji="0" lang="en-US" sz="2200" i="0" u="none" strike="noStrike" kern="1200" cap="none" spc="0" normalizeH="0" baseline="0" noProof="0" dirty="0" err="1">
                <a:ln>
                  <a:noFill/>
                </a:ln>
                <a:solidFill>
                  <a:srgbClr val="000000"/>
                </a:solidFill>
                <a:effectLst/>
                <a:uLnTx/>
                <a:uFillTx/>
                <a:latin typeface="Arial"/>
                <a:ea typeface="+mn-ea"/>
                <a:cs typeface="Arial"/>
              </a:rPr>
              <a:t>i</a:t>
            </a:r>
            <a:r>
              <a:rPr kumimoji="0" lang="en-US" sz="2200" i="0" u="none" strike="noStrike" kern="1200" cap="none" spc="0" normalizeH="0" baseline="0" noProof="0" dirty="0">
                <a:ln>
                  <a:noFill/>
                </a:ln>
                <a:solidFill>
                  <a:srgbClr val="000000"/>
                </a:solidFill>
                <a:effectLst/>
                <a:uLnTx/>
                <a:uFillTx/>
                <a:latin typeface="Arial"/>
                <a:ea typeface="+mn-ea"/>
                <a:cs typeface="Arial"/>
              </a:rPr>
              <a:t> </a:t>
            </a:r>
            <a:r>
              <a:rPr kumimoji="0" lang="en-US" sz="2200" i="0" u="none" strike="noStrike" kern="1200" cap="none" spc="0" normalizeH="0" baseline="0" noProof="0" dirty="0" err="1">
                <a:ln>
                  <a:noFill/>
                </a:ln>
                <a:solidFill>
                  <a:srgbClr val="000000"/>
                </a:solidFill>
                <a:effectLst/>
                <a:uLnTx/>
                <a:uFillTx/>
                <a:latin typeface="Arial"/>
                <a:ea typeface="+mn-ea"/>
                <a:cs typeface="Arial"/>
              </a:rPr>
              <a:t>händelse</a:t>
            </a:r>
            <a:r>
              <a:rPr kumimoji="0" lang="en-US" sz="2200" i="0" u="none" strike="noStrike" kern="1200" cap="none" spc="0" normalizeH="0" baseline="0" noProof="0" dirty="0">
                <a:ln>
                  <a:noFill/>
                </a:ln>
                <a:solidFill>
                  <a:srgbClr val="000000"/>
                </a:solidFill>
                <a:effectLst/>
                <a:uLnTx/>
                <a:uFillTx/>
                <a:latin typeface="Arial"/>
                <a:ea typeface="+mn-ea"/>
                <a:cs typeface="Arial"/>
              </a:rPr>
              <a:t> av </a:t>
            </a:r>
            <a:r>
              <a:rPr kumimoji="0" lang="en-US" sz="2200" i="0" u="none" strike="noStrike" kern="1200" cap="none" spc="0" normalizeH="0" baseline="0" noProof="0" dirty="0" err="1">
                <a:ln>
                  <a:noFill/>
                </a:ln>
                <a:solidFill>
                  <a:srgbClr val="000000"/>
                </a:solidFill>
                <a:effectLst/>
                <a:uLnTx/>
                <a:uFillTx/>
                <a:latin typeface="Arial"/>
                <a:ea typeface="+mn-ea"/>
                <a:cs typeface="Arial"/>
              </a:rPr>
              <a:t>katastrofer</a:t>
            </a:r>
            <a:r>
              <a:rPr kumimoji="0" lang="en-US" sz="2200" i="0" u="none" strike="noStrike" kern="1200" cap="none" spc="0" normalizeH="0" baseline="0" noProof="0" dirty="0">
                <a:ln>
                  <a:noFill/>
                </a:ln>
                <a:solidFill>
                  <a:srgbClr val="000000"/>
                </a:solidFill>
                <a:effectLst/>
                <a:uLnTx/>
                <a:uFillTx/>
                <a:latin typeface="Arial"/>
                <a:ea typeface="+mn-ea"/>
                <a:cs typeface="Arial"/>
              </a:rPr>
              <a:t> och </a:t>
            </a:r>
            <a:r>
              <a:rPr kumimoji="0" lang="en-US" sz="2200" i="0" u="none" strike="noStrike" kern="1200" cap="none" spc="0" normalizeH="0" baseline="0" noProof="0" dirty="0" err="1">
                <a:ln>
                  <a:noFill/>
                </a:ln>
                <a:solidFill>
                  <a:srgbClr val="000000"/>
                </a:solidFill>
                <a:effectLst/>
                <a:uLnTx/>
                <a:uFillTx/>
                <a:latin typeface="Arial"/>
                <a:ea typeface="+mn-ea"/>
                <a:cs typeface="Arial"/>
              </a:rPr>
              <a:t>olyckor</a:t>
            </a:r>
            <a:r>
              <a:rPr kumimoji="0" lang="en-US" sz="2200" i="0" u="none" strike="noStrike" kern="1200" cap="none" spc="0" normalizeH="0" baseline="0" noProof="0" dirty="0">
                <a:ln>
                  <a:noFill/>
                </a:ln>
                <a:solidFill>
                  <a:srgbClr val="000000"/>
                </a:solidFill>
                <a:effectLst/>
                <a:uLnTx/>
                <a:uFillTx/>
                <a:latin typeface="Arial"/>
                <a:ea typeface="+mn-ea"/>
                <a:cs typeface="Arial"/>
              </a:rPr>
              <a:t> och </a:t>
            </a:r>
            <a:r>
              <a:rPr kumimoji="0" lang="en-US" sz="2200" i="0" u="none" strike="noStrike" kern="1200" cap="none" spc="0" normalizeH="0" baseline="0" noProof="0" dirty="0" err="1">
                <a:ln>
                  <a:noFill/>
                </a:ln>
                <a:solidFill>
                  <a:srgbClr val="000000"/>
                </a:solidFill>
                <a:effectLst/>
                <a:uLnTx/>
                <a:uFillTx/>
                <a:latin typeface="Arial"/>
                <a:ea typeface="+mn-ea"/>
                <a:cs typeface="Arial"/>
              </a:rPr>
              <a:t>att</a:t>
            </a:r>
            <a:r>
              <a:rPr kumimoji="0" lang="en-US" sz="2200" i="0" u="none" strike="noStrike" kern="1200" cap="none" spc="0" normalizeH="0" baseline="0" noProof="0" dirty="0">
                <a:ln>
                  <a:noFill/>
                </a:ln>
                <a:solidFill>
                  <a:srgbClr val="000000"/>
                </a:solidFill>
                <a:effectLst/>
                <a:uLnTx/>
                <a:uFillTx/>
                <a:latin typeface="Arial"/>
                <a:ea typeface="+mn-ea"/>
                <a:cs typeface="Arial"/>
              </a:rPr>
              <a:t> </a:t>
            </a:r>
            <a:r>
              <a:rPr kumimoji="0" lang="en-US" sz="2200" i="0" u="none" strike="noStrike" kern="1200" cap="none" spc="0" normalizeH="0" baseline="0" noProof="0" dirty="0" err="1">
                <a:ln>
                  <a:noFill/>
                </a:ln>
                <a:solidFill>
                  <a:srgbClr val="000000"/>
                </a:solidFill>
                <a:effectLst/>
                <a:uLnTx/>
                <a:uFillTx/>
                <a:latin typeface="Arial"/>
                <a:ea typeface="+mn-ea"/>
                <a:cs typeface="Arial"/>
              </a:rPr>
              <a:t>utbilda</a:t>
            </a:r>
            <a:r>
              <a:rPr kumimoji="0" lang="en-US" sz="2200" i="0" u="none" strike="noStrike" kern="1200" cap="none" spc="0" normalizeH="0" baseline="0" noProof="0" dirty="0">
                <a:ln>
                  <a:noFill/>
                </a:ln>
                <a:solidFill>
                  <a:srgbClr val="000000"/>
                </a:solidFill>
                <a:effectLst/>
                <a:uLnTx/>
                <a:uFillTx/>
                <a:latin typeface="Arial"/>
                <a:ea typeface="+mn-ea"/>
                <a:cs typeface="Arial"/>
              </a:rPr>
              <a:t> dem </a:t>
            </a:r>
            <a:r>
              <a:rPr kumimoji="0" lang="en-US" sz="2200" i="0" u="none" strike="noStrike" kern="1200" cap="none" spc="0" normalizeH="0" baseline="0" noProof="0" dirty="0" err="1">
                <a:ln>
                  <a:noFill/>
                </a:ln>
                <a:solidFill>
                  <a:srgbClr val="000000"/>
                </a:solidFill>
                <a:effectLst/>
                <a:uLnTx/>
                <a:uFillTx/>
                <a:latin typeface="Arial"/>
                <a:ea typeface="+mn-ea"/>
                <a:cs typeface="Arial"/>
              </a:rPr>
              <a:t>i</a:t>
            </a:r>
            <a:r>
              <a:rPr kumimoji="0" lang="en-US" sz="2200" i="0" u="none" strike="noStrike" kern="1200" cap="none" spc="0" normalizeH="0" baseline="0" noProof="0" dirty="0">
                <a:ln>
                  <a:noFill/>
                </a:ln>
                <a:solidFill>
                  <a:srgbClr val="000000"/>
                </a:solidFill>
                <a:effectLst/>
                <a:uLnTx/>
                <a:uFillTx/>
                <a:latin typeface="Arial"/>
                <a:ea typeface="+mn-ea"/>
                <a:cs typeface="Arial"/>
              </a:rPr>
              <a:t> </a:t>
            </a:r>
            <a:r>
              <a:rPr kumimoji="0" lang="en-US" sz="2200" i="0" u="none" strike="noStrike" kern="1200" cap="none" spc="0" normalizeH="0" baseline="0" noProof="0" dirty="0" err="1">
                <a:ln>
                  <a:noFill/>
                </a:ln>
                <a:solidFill>
                  <a:srgbClr val="000000"/>
                </a:solidFill>
                <a:effectLst/>
                <a:uLnTx/>
                <a:uFillTx/>
                <a:latin typeface="Arial"/>
                <a:ea typeface="+mn-ea"/>
                <a:cs typeface="Arial"/>
              </a:rPr>
              <a:t>att</a:t>
            </a:r>
            <a:r>
              <a:rPr kumimoji="0" lang="en-US" sz="2200" i="0" u="none" strike="noStrike" kern="1200" cap="none" spc="0" normalizeH="0" baseline="0" noProof="0" dirty="0">
                <a:ln>
                  <a:noFill/>
                </a:ln>
                <a:solidFill>
                  <a:srgbClr val="000000"/>
                </a:solidFill>
                <a:effectLst/>
                <a:uLnTx/>
                <a:uFillTx/>
                <a:latin typeface="Arial"/>
                <a:ea typeface="+mn-ea"/>
                <a:cs typeface="Arial"/>
              </a:rPr>
              <a:t> </a:t>
            </a:r>
            <a:r>
              <a:rPr kumimoji="0" lang="en-US" sz="2200" i="0" u="none" strike="noStrike" kern="1200" cap="none" spc="0" normalizeH="0" baseline="0" noProof="0" dirty="0" err="1">
                <a:ln>
                  <a:noFill/>
                </a:ln>
                <a:solidFill>
                  <a:srgbClr val="000000"/>
                </a:solidFill>
                <a:effectLst/>
                <a:uLnTx/>
                <a:uFillTx/>
                <a:latin typeface="Arial"/>
                <a:ea typeface="+mn-ea"/>
                <a:cs typeface="Arial"/>
              </a:rPr>
              <a:t>förbereda</a:t>
            </a:r>
            <a:r>
              <a:rPr kumimoji="0" lang="en-US" sz="2200" i="0" u="none" strike="noStrike" kern="1200" cap="none" spc="0" normalizeH="0" baseline="0" noProof="0" dirty="0">
                <a:ln>
                  <a:noFill/>
                </a:ln>
                <a:solidFill>
                  <a:srgbClr val="000000"/>
                </a:solidFill>
                <a:effectLst/>
                <a:uLnTx/>
                <a:uFillTx/>
                <a:latin typeface="Arial"/>
                <a:ea typeface="+mn-ea"/>
                <a:cs typeface="Arial"/>
              </a:rPr>
              <a:t> sig för dem.</a:t>
            </a:r>
          </a:p>
        </p:txBody>
      </p:sp>
      <p:sp>
        <p:nvSpPr>
          <p:cNvPr id="13" name="Tekstiruutu 12">
            <a:extLst>
              <a:ext uri="{FF2B5EF4-FFF2-40B4-BE49-F238E27FC236}">
                <a16:creationId xmlns:a16="http://schemas.microsoft.com/office/drawing/2014/main" id="{02A5B9FA-B00C-04AA-6221-CF8A46A9F7D8}"/>
              </a:ext>
            </a:extLst>
          </p:cNvPr>
          <p:cNvSpPr txBox="1"/>
          <p:nvPr/>
        </p:nvSpPr>
        <p:spPr>
          <a:xfrm>
            <a:off x="206651" y="2924230"/>
            <a:ext cx="3695861" cy="313932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i-FI" sz="2200" b="0" i="0" u="none" strike="noStrike" kern="1200" cap="none" spc="0" normalizeH="0" baseline="0" noProof="0" dirty="0" err="1">
                <a:ln>
                  <a:noFill/>
                </a:ln>
                <a:solidFill>
                  <a:srgbClr val="000000"/>
                </a:solidFill>
                <a:effectLst/>
                <a:uLnTx/>
                <a:uFillTx/>
                <a:latin typeface="Arial" panose="020B0604020202020204"/>
                <a:ea typeface="+mn-ea"/>
                <a:cs typeface="+mn-cs"/>
              </a:rPr>
              <a:t>Röda</a:t>
            </a:r>
            <a:r>
              <a:rPr kumimoji="0" lang="fi-FI" sz="2200" b="0" i="0" u="none" strike="noStrike" kern="1200" cap="none" spc="0" normalizeH="0" baseline="0" noProof="0" dirty="0">
                <a:ln>
                  <a:noFill/>
                </a:ln>
                <a:solidFill>
                  <a:srgbClr val="000000"/>
                </a:solidFill>
                <a:effectLst/>
                <a:uLnTx/>
                <a:uFillTx/>
                <a:latin typeface="Arial" panose="020B0604020202020204"/>
                <a:ea typeface="+mn-ea"/>
                <a:cs typeface="+mn-cs"/>
              </a:rPr>
              <a:t> </a:t>
            </a:r>
            <a:r>
              <a:rPr kumimoji="0" lang="fi-FI" sz="2200" b="0" i="0" u="none" strike="noStrike" kern="1200" cap="none" spc="0" normalizeH="0" baseline="0" noProof="0" dirty="0" err="1">
                <a:ln>
                  <a:noFill/>
                </a:ln>
                <a:solidFill>
                  <a:srgbClr val="000000"/>
                </a:solidFill>
                <a:effectLst/>
                <a:uLnTx/>
                <a:uFillTx/>
                <a:latin typeface="Arial" panose="020B0604020202020204"/>
                <a:ea typeface="+mn-ea"/>
                <a:cs typeface="+mn-cs"/>
              </a:rPr>
              <a:t>Korsets</a:t>
            </a:r>
            <a:r>
              <a:rPr kumimoji="0" lang="fi-FI" sz="2200" b="0" i="0" u="none" strike="noStrike" kern="1200" cap="none" spc="0" normalizeH="0" baseline="0" noProof="0" dirty="0">
                <a:ln>
                  <a:noFill/>
                </a:ln>
                <a:solidFill>
                  <a:srgbClr val="000000"/>
                </a:solidFill>
                <a:effectLst/>
                <a:uLnTx/>
                <a:uFillTx/>
                <a:latin typeface="Arial" panose="020B0604020202020204"/>
                <a:ea typeface="+mn-ea"/>
                <a:cs typeface="+mn-cs"/>
              </a:rPr>
              <a:t> </a:t>
            </a:r>
            <a:r>
              <a:rPr kumimoji="0" lang="fi-FI" sz="2200" b="0" i="0" u="none" strike="noStrike" kern="1200" cap="none" spc="0" normalizeH="0" baseline="0" noProof="0" dirty="0" err="1">
                <a:ln>
                  <a:noFill/>
                </a:ln>
                <a:solidFill>
                  <a:srgbClr val="000000"/>
                </a:solidFill>
                <a:effectLst/>
                <a:uLnTx/>
                <a:uFillTx/>
                <a:latin typeface="Arial" panose="020B0604020202020204"/>
                <a:ea typeface="+mn-ea"/>
                <a:cs typeface="+mn-cs"/>
              </a:rPr>
              <a:t>principer</a:t>
            </a:r>
            <a:r>
              <a:rPr kumimoji="0" lang="fi-FI" sz="2200" b="0" i="0" u="none" strike="noStrike" kern="1200" cap="none" spc="0" normalizeH="0" baseline="0" noProof="0" dirty="0">
                <a:ln>
                  <a:noFill/>
                </a:ln>
                <a:solidFill>
                  <a:srgbClr val="000000"/>
                </a:solidFill>
                <a:effectLst/>
                <a:uLnTx/>
                <a:uFillTx/>
                <a:latin typeface="Arial" panose="020B0604020202020204"/>
                <a:ea typeface="+mn-ea"/>
                <a:cs typeface="+mn-cs"/>
              </a:rPr>
              <a:t> </a:t>
            </a:r>
            <a:r>
              <a:rPr kumimoji="0" lang="fi-FI" sz="2200" b="0" i="0" u="none" strike="noStrike" kern="1200" cap="none" spc="0" normalizeH="0" baseline="0" noProof="0" dirty="0" err="1">
                <a:ln>
                  <a:noFill/>
                </a:ln>
                <a:solidFill>
                  <a:srgbClr val="000000"/>
                </a:solidFill>
                <a:effectLst/>
                <a:uLnTx/>
                <a:uFillTx/>
                <a:latin typeface="Arial" panose="020B0604020202020204"/>
                <a:ea typeface="+mn-ea"/>
                <a:cs typeface="+mn-cs"/>
              </a:rPr>
              <a:t>och</a:t>
            </a:r>
            <a:r>
              <a:rPr kumimoji="0" lang="fi-FI" sz="2200" b="0" i="0" u="none" strike="noStrike" kern="1200" cap="none" spc="0" normalizeH="0" baseline="0" noProof="0" dirty="0">
                <a:ln>
                  <a:noFill/>
                </a:ln>
                <a:solidFill>
                  <a:srgbClr val="000000"/>
                </a:solidFill>
                <a:effectLst/>
                <a:uLnTx/>
                <a:uFillTx/>
                <a:latin typeface="Arial" panose="020B0604020202020204"/>
                <a:ea typeface="+mn-ea"/>
                <a:cs typeface="+mn-cs"/>
              </a:rPr>
              <a:t> </a:t>
            </a:r>
            <a:r>
              <a:rPr kumimoji="0" lang="fi-FI" sz="2200" b="0" i="0" u="none" strike="noStrike" kern="1200" cap="none" spc="0" normalizeH="0" baseline="0" noProof="0" dirty="0" err="1">
                <a:ln>
                  <a:noFill/>
                </a:ln>
                <a:solidFill>
                  <a:srgbClr val="000000"/>
                </a:solidFill>
                <a:effectLst/>
                <a:uLnTx/>
                <a:uFillTx/>
                <a:latin typeface="Arial" panose="020B0604020202020204"/>
                <a:ea typeface="+mn-ea"/>
                <a:cs typeface="+mn-cs"/>
              </a:rPr>
              <a:t>värderingar</a:t>
            </a:r>
            <a:r>
              <a:rPr kumimoji="0" lang="fi-FI" sz="2200" b="0" i="0" u="none" strike="noStrike" kern="1200" cap="none" spc="0" normalizeH="0" baseline="0" noProof="0" dirty="0">
                <a:ln>
                  <a:noFill/>
                </a:ln>
                <a:solidFill>
                  <a:srgbClr val="000000"/>
                </a:solidFill>
                <a:effectLst/>
                <a:uLnTx/>
                <a:uFillTx/>
                <a:latin typeface="Arial" panose="020B0604020202020204"/>
                <a:ea typeface="+mn-ea"/>
                <a:cs typeface="+mn-cs"/>
              </a:rPr>
              <a:t> </a:t>
            </a:r>
            <a:r>
              <a:rPr kumimoji="0" lang="fi-FI" sz="2200" b="0" i="0" u="none" strike="noStrike" kern="1200" cap="none" spc="0" normalizeH="0" baseline="0" noProof="0" dirty="0" err="1">
                <a:ln>
                  <a:noFill/>
                </a:ln>
                <a:solidFill>
                  <a:srgbClr val="000000"/>
                </a:solidFill>
                <a:effectLst/>
                <a:uLnTx/>
                <a:uFillTx/>
                <a:latin typeface="Arial" panose="020B0604020202020204"/>
                <a:ea typeface="+mn-ea"/>
                <a:cs typeface="+mn-cs"/>
              </a:rPr>
              <a:t>utgör</a:t>
            </a:r>
            <a:r>
              <a:rPr kumimoji="0" lang="fi-FI" sz="2200" b="0" i="0" u="none" strike="noStrike" kern="1200" cap="none" spc="0" normalizeH="0" baseline="0" noProof="0" dirty="0">
                <a:ln>
                  <a:noFill/>
                </a:ln>
                <a:solidFill>
                  <a:srgbClr val="000000"/>
                </a:solidFill>
                <a:effectLst/>
                <a:uLnTx/>
                <a:uFillTx/>
                <a:latin typeface="Arial" panose="020B0604020202020204"/>
                <a:ea typeface="+mn-ea"/>
                <a:cs typeface="+mn-cs"/>
              </a:rPr>
              <a:t> </a:t>
            </a:r>
            <a:r>
              <a:rPr kumimoji="0" lang="fi-FI" sz="2200" b="0" i="0" u="none" strike="noStrike" kern="1200" cap="none" spc="0" normalizeH="0" baseline="0" noProof="0" dirty="0" err="1">
                <a:ln>
                  <a:noFill/>
                </a:ln>
                <a:solidFill>
                  <a:srgbClr val="000000"/>
                </a:solidFill>
                <a:effectLst/>
                <a:uLnTx/>
                <a:uFillTx/>
                <a:latin typeface="Arial" panose="020B0604020202020204"/>
                <a:ea typeface="+mn-ea"/>
                <a:cs typeface="+mn-cs"/>
              </a:rPr>
              <a:t>grunden</a:t>
            </a:r>
            <a:r>
              <a:rPr kumimoji="0" lang="fi-FI" sz="2200" b="0" i="0" u="none" strike="noStrike" kern="1200" cap="none" spc="0" normalizeH="0" baseline="0" noProof="0" dirty="0">
                <a:ln>
                  <a:noFill/>
                </a:ln>
                <a:solidFill>
                  <a:srgbClr val="000000"/>
                </a:solidFill>
                <a:effectLst/>
                <a:uLnTx/>
                <a:uFillTx/>
                <a:latin typeface="Arial" panose="020B0604020202020204"/>
                <a:ea typeface="+mn-ea"/>
                <a:cs typeface="+mn-cs"/>
              </a:rPr>
              <a:t> för </a:t>
            </a:r>
            <a:r>
              <a:rPr kumimoji="0" lang="fi-FI" sz="2200" b="0" i="0" u="none" strike="noStrike" kern="1200" cap="none" spc="0" normalizeH="0" baseline="0" noProof="0" dirty="0" err="1">
                <a:ln>
                  <a:noFill/>
                </a:ln>
                <a:solidFill>
                  <a:srgbClr val="000000"/>
                </a:solidFill>
                <a:effectLst/>
                <a:uLnTx/>
                <a:uFillTx/>
                <a:latin typeface="Arial" panose="020B0604020202020204"/>
                <a:ea typeface="+mn-ea"/>
                <a:cs typeface="+mn-cs"/>
              </a:rPr>
              <a:t>beredskapen</a:t>
            </a:r>
            <a:r>
              <a:rPr kumimoji="0" lang="fi-FI" sz="2200" b="0" i="0" u="none" strike="noStrike" kern="1200" cap="none" spc="0" normalizeH="0" baseline="0" noProof="0" dirty="0">
                <a:ln>
                  <a:noFill/>
                </a:ln>
                <a:solidFill>
                  <a:srgbClr val="000000"/>
                </a:solidFill>
                <a:effectLst/>
                <a:uLnTx/>
                <a:uFillTx/>
                <a:latin typeface="Arial" panose="020B0604020202020204"/>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i-FI" sz="2200" b="0" i="0" u="none" strike="noStrike" kern="1200" cap="none" spc="0" normalizeH="0" baseline="0" noProof="0" dirty="0">
              <a:ln>
                <a:noFill/>
              </a:ln>
              <a:solidFill>
                <a:srgbClr val="000000"/>
              </a:solidFill>
              <a:effectLst/>
              <a:uLnTx/>
              <a:uFillTx/>
              <a:latin typeface="Arial" panose="020B06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fi-FI" sz="2200" b="0" i="0" u="none" strike="noStrike" kern="1200" cap="none" spc="0" normalizeH="0" baseline="0" noProof="0" dirty="0" err="1">
                <a:ln>
                  <a:noFill/>
                </a:ln>
                <a:solidFill>
                  <a:srgbClr val="000000"/>
                </a:solidFill>
                <a:effectLst/>
                <a:uLnTx/>
                <a:uFillTx/>
                <a:latin typeface="Arial" panose="020B0604020202020204"/>
                <a:ea typeface="+mn-ea"/>
                <a:cs typeface="+mn-cs"/>
              </a:rPr>
              <a:t>Röda</a:t>
            </a:r>
            <a:r>
              <a:rPr kumimoji="0" lang="fi-FI" sz="2200" b="0" i="0" u="none" strike="noStrike" kern="1200" cap="none" spc="0" normalizeH="0" baseline="0" noProof="0" dirty="0">
                <a:ln>
                  <a:noFill/>
                </a:ln>
                <a:solidFill>
                  <a:srgbClr val="000000"/>
                </a:solidFill>
                <a:effectLst/>
                <a:uLnTx/>
                <a:uFillTx/>
                <a:latin typeface="Arial" panose="020B0604020202020204"/>
                <a:ea typeface="+mn-ea"/>
                <a:cs typeface="+mn-cs"/>
              </a:rPr>
              <a:t> </a:t>
            </a:r>
            <a:r>
              <a:rPr kumimoji="0" lang="fi-FI" sz="2200" b="1" i="0" u="none" strike="noStrike" kern="1200" cap="none" spc="0" normalizeH="0" baseline="0" noProof="0" dirty="0" err="1">
                <a:ln>
                  <a:noFill/>
                </a:ln>
                <a:solidFill>
                  <a:srgbClr val="000000"/>
                </a:solidFill>
                <a:effectLst/>
                <a:uLnTx/>
                <a:uFillTx/>
                <a:latin typeface="Arial" panose="020B0604020202020204"/>
                <a:ea typeface="+mn-ea"/>
                <a:cs typeface="+mn-cs"/>
              </a:rPr>
              <a:t>Korset</a:t>
            </a:r>
            <a:r>
              <a:rPr kumimoji="0" lang="fi-FI" sz="2200" b="1" i="0" u="none" strike="noStrike" kern="1200" cap="none" spc="0" normalizeH="0" baseline="0" noProof="0" dirty="0">
                <a:ln>
                  <a:noFill/>
                </a:ln>
                <a:solidFill>
                  <a:srgbClr val="000000"/>
                </a:solidFill>
                <a:effectLst/>
                <a:uLnTx/>
                <a:uFillTx/>
                <a:latin typeface="Arial" panose="020B0604020202020204"/>
                <a:ea typeface="+mn-ea"/>
                <a:cs typeface="+mn-cs"/>
              </a:rPr>
              <a:t> </a:t>
            </a:r>
            <a:r>
              <a:rPr kumimoji="0" lang="fi-FI" sz="2200" b="1" i="0" u="none" strike="noStrike" kern="1200" cap="none" spc="0" normalizeH="0" baseline="0" noProof="0" dirty="0" err="1">
                <a:ln>
                  <a:noFill/>
                </a:ln>
                <a:solidFill>
                  <a:srgbClr val="000000"/>
                </a:solidFill>
                <a:effectLst/>
                <a:uLnTx/>
                <a:uFillTx/>
                <a:latin typeface="Arial" panose="020B0604020202020204"/>
                <a:ea typeface="+mn-ea"/>
                <a:cs typeface="+mn-cs"/>
              </a:rPr>
              <a:t>är</a:t>
            </a:r>
            <a:r>
              <a:rPr kumimoji="0" lang="fi-FI" sz="2200" b="1" i="0" u="none" strike="noStrike" kern="1200" cap="none" spc="0" normalizeH="0" baseline="0" noProof="0" dirty="0">
                <a:ln>
                  <a:noFill/>
                </a:ln>
                <a:solidFill>
                  <a:srgbClr val="000000"/>
                </a:solidFill>
                <a:effectLst/>
                <a:uLnTx/>
                <a:uFillTx/>
                <a:latin typeface="Arial" panose="020B0604020202020204"/>
                <a:ea typeface="+mn-ea"/>
                <a:cs typeface="+mn-cs"/>
              </a:rPr>
              <a:t> </a:t>
            </a:r>
            <a:r>
              <a:rPr kumimoji="0" lang="fi-FI" sz="2200" b="1" i="0" u="none" strike="noStrike" kern="1200" cap="none" spc="0" normalizeH="0" baseline="0" noProof="0" dirty="0" err="1">
                <a:ln>
                  <a:noFill/>
                </a:ln>
                <a:solidFill>
                  <a:srgbClr val="000000"/>
                </a:solidFill>
                <a:effectLst/>
                <a:uLnTx/>
                <a:uFillTx/>
                <a:latin typeface="Arial" panose="020B0604020202020204"/>
                <a:ea typeface="+mn-ea"/>
                <a:cs typeface="+mn-cs"/>
              </a:rPr>
              <a:t>berett</a:t>
            </a:r>
            <a:r>
              <a:rPr kumimoji="0" lang="fi-FI" sz="2200" b="1" i="0" u="none" strike="noStrike" kern="1200" cap="none" spc="0" normalizeH="0" baseline="0" noProof="0" dirty="0">
                <a:ln>
                  <a:noFill/>
                </a:ln>
                <a:solidFill>
                  <a:srgbClr val="000000"/>
                </a:solidFill>
                <a:effectLst/>
                <a:uLnTx/>
                <a:uFillTx/>
                <a:latin typeface="Arial" panose="020B0604020202020204"/>
                <a:ea typeface="+mn-ea"/>
                <a:cs typeface="+mn-cs"/>
              </a:rPr>
              <a:t> </a:t>
            </a:r>
            <a:r>
              <a:rPr kumimoji="0" lang="fi-FI" sz="2200" b="1" i="0" u="none" strike="noStrike" kern="1200" cap="none" spc="0" normalizeH="0" baseline="0" noProof="0" dirty="0" err="1">
                <a:ln>
                  <a:noFill/>
                </a:ln>
                <a:solidFill>
                  <a:srgbClr val="000000"/>
                </a:solidFill>
                <a:effectLst/>
                <a:uLnTx/>
                <a:uFillTx/>
                <a:latin typeface="Arial" panose="020B0604020202020204"/>
                <a:ea typeface="+mn-ea"/>
                <a:cs typeface="+mn-cs"/>
              </a:rPr>
              <a:t>att</a:t>
            </a:r>
            <a:r>
              <a:rPr kumimoji="0" lang="fi-FI" sz="2200" b="1" i="0" u="none" strike="noStrike" kern="1200" cap="none" spc="0" normalizeH="0" baseline="0" noProof="0" dirty="0">
                <a:ln>
                  <a:noFill/>
                </a:ln>
                <a:solidFill>
                  <a:srgbClr val="000000"/>
                </a:solidFill>
                <a:effectLst/>
                <a:uLnTx/>
                <a:uFillTx/>
                <a:latin typeface="Arial" panose="020B0604020202020204"/>
                <a:ea typeface="+mn-ea"/>
                <a:cs typeface="+mn-cs"/>
              </a:rPr>
              <a:t> vara </a:t>
            </a:r>
            <a:r>
              <a:rPr kumimoji="0" lang="fi-FI" sz="2200" b="1" i="0" u="none" strike="noStrike" kern="1200" cap="none" spc="0" normalizeH="0" baseline="0" noProof="0" dirty="0" err="1">
                <a:ln>
                  <a:noFill/>
                </a:ln>
                <a:solidFill>
                  <a:srgbClr val="000000"/>
                </a:solidFill>
                <a:effectLst/>
                <a:uLnTx/>
                <a:uFillTx/>
                <a:latin typeface="Arial" panose="020B0604020202020204"/>
                <a:ea typeface="+mn-ea"/>
                <a:cs typeface="+mn-cs"/>
              </a:rPr>
              <a:t>redo</a:t>
            </a:r>
            <a:r>
              <a:rPr kumimoji="0" lang="fi-FI" sz="2200" b="1" i="0" u="none" strike="noStrike" kern="1200" cap="none" spc="0" normalizeH="0" baseline="0" noProof="0" dirty="0">
                <a:ln>
                  <a:noFill/>
                </a:ln>
                <a:solidFill>
                  <a:srgbClr val="000000"/>
                </a:solidFill>
                <a:effectLst/>
                <a:uLnTx/>
                <a:uFillTx/>
                <a:latin typeface="Arial" panose="020B0604020202020204"/>
                <a:ea typeface="+mn-ea"/>
                <a:cs typeface="+mn-cs"/>
              </a:rPr>
              <a:t> </a:t>
            </a:r>
            <a:r>
              <a:rPr kumimoji="0" lang="fi-FI" sz="2200" b="1" i="0" u="none" strike="noStrike" kern="1200" cap="none" spc="0" normalizeH="0" baseline="0" noProof="0" dirty="0" err="1">
                <a:ln>
                  <a:noFill/>
                </a:ln>
                <a:solidFill>
                  <a:srgbClr val="000000"/>
                </a:solidFill>
                <a:effectLst/>
                <a:uLnTx/>
                <a:uFillTx/>
                <a:latin typeface="Arial" panose="020B0604020202020204"/>
                <a:ea typeface="+mn-ea"/>
                <a:cs typeface="+mn-cs"/>
              </a:rPr>
              <a:t>att</a:t>
            </a:r>
            <a:r>
              <a:rPr kumimoji="0" lang="fi-FI" sz="2200" b="1" i="0" u="none" strike="noStrike" kern="1200" cap="none" spc="0" normalizeH="0" baseline="0" noProof="0" dirty="0">
                <a:ln>
                  <a:noFill/>
                </a:ln>
                <a:solidFill>
                  <a:srgbClr val="000000"/>
                </a:solidFill>
                <a:effectLst/>
                <a:uLnTx/>
                <a:uFillTx/>
                <a:latin typeface="Arial" panose="020B0604020202020204"/>
                <a:ea typeface="+mn-ea"/>
                <a:cs typeface="+mn-cs"/>
              </a:rPr>
              <a:t> </a:t>
            </a:r>
            <a:r>
              <a:rPr kumimoji="0" lang="fi-FI" sz="2200" b="1" i="0" u="none" strike="noStrike" kern="1200" cap="none" spc="0" normalizeH="0" baseline="0" noProof="0" dirty="0" err="1">
                <a:ln>
                  <a:noFill/>
                </a:ln>
                <a:solidFill>
                  <a:srgbClr val="000000"/>
                </a:solidFill>
                <a:effectLst/>
                <a:uLnTx/>
                <a:uFillTx/>
                <a:latin typeface="Arial" panose="020B0604020202020204"/>
                <a:ea typeface="+mn-ea"/>
                <a:cs typeface="+mn-cs"/>
              </a:rPr>
              <a:t>hjälpa</a:t>
            </a:r>
            <a:r>
              <a:rPr kumimoji="0" lang="fi-FI" sz="2200" b="1" i="0" u="none" strike="noStrike" kern="1200" cap="none" spc="0" normalizeH="0" baseline="0" noProof="0" dirty="0">
                <a:ln>
                  <a:noFill/>
                </a:ln>
                <a:solidFill>
                  <a:srgbClr val="000000"/>
                </a:solidFill>
                <a:effectLst/>
                <a:uLnTx/>
                <a:uFillTx/>
                <a:latin typeface="Arial" panose="020B0604020202020204"/>
                <a:ea typeface="+mn-ea"/>
                <a:cs typeface="+mn-cs"/>
              </a:rPr>
              <a:t> </a:t>
            </a:r>
            <a:r>
              <a:rPr kumimoji="0" lang="fi-FI" sz="2200" b="1" i="0" u="none" strike="noStrike" kern="1200" cap="none" spc="0" normalizeH="0" baseline="0" noProof="0" dirty="0" err="1">
                <a:ln>
                  <a:noFill/>
                </a:ln>
                <a:solidFill>
                  <a:srgbClr val="000000"/>
                </a:solidFill>
                <a:effectLst/>
                <a:uLnTx/>
                <a:uFillTx/>
                <a:latin typeface="Arial" panose="020B0604020202020204"/>
                <a:ea typeface="+mn-ea"/>
                <a:cs typeface="+mn-cs"/>
              </a:rPr>
              <a:t>till</a:t>
            </a:r>
            <a:r>
              <a:rPr kumimoji="0" lang="fi-FI" sz="2200" b="1" i="0" u="none" strike="noStrike" kern="1200" cap="none" spc="0" normalizeH="0" baseline="0" noProof="0" dirty="0">
                <a:ln>
                  <a:noFill/>
                </a:ln>
                <a:solidFill>
                  <a:srgbClr val="000000"/>
                </a:solidFill>
                <a:effectLst/>
                <a:uLnTx/>
                <a:uFillTx/>
                <a:latin typeface="Arial" panose="020B0604020202020204"/>
                <a:ea typeface="+mn-ea"/>
                <a:cs typeface="+mn-cs"/>
              </a:rPr>
              <a:t> </a:t>
            </a:r>
            <a:r>
              <a:rPr kumimoji="0" lang="fi-FI" sz="2200" b="1" i="0" u="none" strike="noStrike" kern="1200" cap="none" spc="0" normalizeH="0" baseline="0" noProof="0" dirty="0" err="1">
                <a:ln>
                  <a:noFill/>
                </a:ln>
                <a:solidFill>
                  <a:srgbClr val="000000"/>
                </a:solidFill>
                <a:effectLst/>
                <a:uLnTx/>
                <a:uFillTx/>
                <a:latin typeface="Arial" panose="020B0604020202020204"/>
                <a:ea typeface="+mn-ea"/>
                <a:cs typeface="+mn-cs"/>
              </a:rPr>
              <a:t>så</a:t>
            </a:r>
            <a:r>
              <a:rPr kumimoji="0" lang="fi-FI" sz="2200" b="1" i="0" u="none" strike="noStrike" kern="1200" cap="none" spc="0" normalizeH="0" baseline="0" noProof="0" dirty="0">
                <a:ln>
                  <a:noFill/>
                </a:ln>
                <a:solidFill>
                  <a:srgbClr val="000000"/>
                </a:solidFill>
                <a:effectLst/>
                <a:uLnTx/>
                <a:uFillTx/>
                <a:latin typeface="Arial" panose="020B0604020202020204"/>
                <a:ea typeface="+mn-ea"/>
                <a:cs typeface="+mn-cs"/>
              </a:rPr>
              <a:t> </a:t>
            </a:r>
            <a:r>
              <a:rPr kumimoji="0" lang="fi-FI" sz="2200" b="1" i="0" u="none" strike="noStrike" kern="1200" cap="none" spc="0" normalizeH="0" baseline="0" noProof="0" dirty="0" err="1">
                <a:ln>
                  <a:noFill/>
                </a:ln>
                <a:solidFill>
                  <a:srgbClr val="000000"/>
                </a:solidFill>
                <a:effectLst/>
                <a:uLnTx/>
                <a:uFillTx/>
                <a:latin typeface="Arial" panose="020B0604020202020204"/>
                <a:ea typeface="+mn-ea"/>
                <a:cs typeface="+mn-cs"/>
              </a:rPr>
              <a:t>fort</a:t>
            </a:r>
            <a:r>
              <a:rPr kumimoji="0" lang="fi-FI" sz="2200" b="1" i="0" u="none" strike="noStrike" kern="1200" cap="none" spc="0" normalizeH="0" baseline="0" noProof="0" dirty="0">
                <a:ln>
                  <a:noFill/>
                </a:ln>
                <a:solidFill>
                  <a:srgbClr val="000000"/>
                </a:solidFill>
                <a:effectLst/>
                <a:uLnTx/>
                <a:uFillTx/>
                <a:latin typeface="Arial" panose="020B0604020202020204"/>
                <a:ea typeface="+mn-ea"/>
                <a:cs typeface="+mn-cs"/>
              </a:rPr>
              <a:t> </a:t>
            </a:r>
            <a:r>
              <a:rPr kumimoji="0" lang="fi-FI" sz="2200" b="1" i="0" u="none" strike="noStrike" kern="1200" cap="none" spc="0" normalizeH="0" baseline="0" noProof="0" dirty="0" err="1">
                <a:ln>
                  <a:noFill/>
                </a:ln>
                <a:solidFill>
                  <a:srgbClr val="000000"/>
                </a:solidFill>
                <a:effectLst/>
                <a:uLnTx/>
                <a:uFillTx/>
                <a:latin typeface="Arial" panose="020B0604020202020204"/>
                <a:ea typeface="+mn-ea"/>
                <a:cs typeface="+mn-cs"/>
              </a:rPr>
              <a:t>något</a:t>
            </a:r>
            <a:r>
              <a:rPr kumimoji="0" lang="fi-FI" sz="2200" b="1" i="0" u="none" strike="noStrike" kern="1200" cap="none" spc="0" normalizeH="0" baseline="0" noProof="0" dirty="0">
                <a:ln>
                  <a:noFill/>
                </a:ln>
                <a:solidFill>
                  <a:srgbClr val="000000"/>
                </a:solidFill>
                <a:effectLst/>
                <a:uLnTx/>
                <a:uFillTx/>
                <a:latin typeface="Arial" panose="020B0604020202020204"/>
                <a:ea typeface="+mn-ea"/>
                <a:cs typeface="+mn-cs"/>
              </a:rPr>
              <a:t> </a:t>
            </a:r>
            <a:r>
              <a:rPr kumimoji="0" lang="fi-FI" sz="2200" b="1" i="0" u="none" strike="noStrike" kern="1200" cap="none" spc="0" normalizeH="0" baseline="0" noProof="0" dirty="0" err="1">
                <a:ln>
                  <a:noFill/>
                </a:ln>
                <a:solidFill>
                  <a:srgbClr val="000000"/>
                </a:solidFill>
                <a:effectLst/>
                <a:uLnTx/>
                <a:uFillTx/>
                <a:latin typeface="Arial" panose="020B0604020202020204"/>
                <a:ea typeface="+mn-ea"/>
                <a:cs typeface="+mn-cs"/>
              </a:rPr>
              <a:t>händer</a:t>
            </a:r>
            <a:r>
              <a:rPr kumimoji="0" lang="fi-FI" sz="2200" b="0" i="0" u="none" strike="noStrike" kern="1200" cap="none" spc="0" normalizeH="0" baseline="0" noProof="0" dirty="0">
                <a:ln>
                  <a:noFill/>
                </a:ln>
                <a:solidFill>
                  <a:srgbClr val="000000"/>
                </a:solidFill>
                <a:effectLst/>
                <a:uLnTx/>
                <a:uFillTx/>
                <a:latin typeface="Arial" panose="020B0604020202020204"/>
                <a:ea typeface="+mn-ea"/>
                <a:cs typeface="+mn-cs"/>
              </a:rPr>
              <a:t>. </a:t>
            </a:r>
            <a:r>
              <a:rPr kumimoji="0" lang="fi-FI" sz="2200" b="0" i="0" u="none" strike="noStrike" kern="1200" cap="none" spc="0" normalizeH="0" baseline="0" noProof="0" dirty="0" err="1">
                <a:ln>
                  <a:noFill/>
                </a:ln>
                <a:solidFill>
                  <a:srgbClr val="000000"/>
                </a:solidFill>
                <a:effectLst/>
                <a:uLnTx/>
                <a:uFillTx/>
                <a:latin typeface="Arial" panose="020B0604020202020204"/>
                <a:ea typeface="+mn-ea"/>
                <a:cs typeface="+mn-cs"/>
              </a:rPr>
              <a:t>Detta</a:t>
            </a:r>
            <a:r>
              <a:rPr kumimoji="0" lang="fi-FI" sz="2200" b="0" i="0" u="none" strike="noStrike" kern="1200" cap="none" spc="0" normalizeH="0" baseline="0" noProof="0" dirty="0">
                <a:ln>
                  <a:noFill/>
                </a:ln>
                <a:solidFill>
                  <a:srgbClr val="000000"/>
                </a:solidFill>
                <a:effectLst/>
                <a:uLnTx/>
                <a:uFillTx/>
                <a:latin typeface="Arial" panose="020B0604020202020204"/>
                <a:ea typeface="+mn-ea"/>
                <a:cs typeface="+mn-cs"/>
              </a:rPr>
              <a:t> </a:t>
            </a:r>
            <a:r>
              <a:rPr kumimoji="0" lang="fi-FI" sz="2200" b="0" i="0" u="none" strike="noStrike" kern="1200" cap="none" spc="0" normalizeH="0" baseline="0" noProof="0" dirty="0" err="1">
                <a:ln>
                  <a:noFill/>
                </a:ln>
                <a:solidFill>
                  <a:srgbClr val="000000"/>
                </a:solidFill>
                <a:effectLst/>
                <a:uLnTx/>
                <a:uFillTx/>
                <a:latin typeface="Arial" panose="020B0604020202020204"/>
                <a:ea typeface="+mn-ea"/>
                <a:cs typeface="+mn-cs"/>
              </a:rPr>
              <a:t>kallas</a:t>
            </a:r>
            <a:r>
              <a:rPr kumimoji="0" lang="fi-FI" sz="2200" b="0" i="0" u="none" strike="noStrike" kern="1200" cap="none" spc="0" normalizeH="0" baseline="0" noProof="0" dirty="0">
                <a:ln>
                  <a:noFill/>
                </a:ln>
                <a:solidFill>
                  <a:srgbClr val="000000"/>
                </a:solidFill>
                <a:effectLst/>
                <a:uLnTx/>
                <a:uFillTx/>
                <a:latin typeface="Arial" panose="020B0604020202020204"/>
                <a:ea typeface="+mn-ea"/>
                <a:cs typeface="+mn-cs"/>
              </a:rPr>
              <a:t> för </a:t>
            </a:r>
            <a:r>
              <a:rPr kumimoji="0" lang="fi-FI" sz="2200" b="0" i="0" u="none" strike="noStrike" kern="1200" cap="none" spc="0" normalizeH="0" baseline="0" noProof="0" dirty="0" err="1">
                <a:ln>
                  <a:noFill/>
                </a:ln>
                <a:solidFill>
                  <a:srgbClr val="000000"/>
                </a:solidFill>
                <a:effectLst/>
                <a:uLnTx/>
                <a:uFillTx/>
                <a:latin typeface="Arial" panose="020B0604020202020204"/>
                <a:ea typeface="+mn-ea"/>
                <a:cs typeface="+mn-cs"/>
              </a:rPr>
              <a:t>nödåtgärder</a:t>
            </a:r>
            <a:r>
              <a:rPr kumimoji="0" lang="fi-FI" sz="2200" b="0" i="0" u="none" strike="noStrike" kern="1200" cap="none" spc="0" normalizeH="0" baseline="0" noProof="0" dirty="0">
                <a:ln>
                  <a:noFill/>
                </a:ln>
                <a:solidFill>
                  <a:srgbClr val="000000"/>
                </a:solidFill>
                <a:effectLst/>
                <a:uLnTx/>
                <a:uFillTx/>
                <a:latin typeface="Arial" panose="020B0604020202020204"/>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i-FI" sz="22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2" name="Tekstiruutu 3">
            <a:extLst>
              <a:ext uri="{FF2B5EF4-FFF2-40B4-BE49-F238E27FC236}">
                <a16:creationId xmlns:a16="http://schemas.microsoft.com/office/drawing/2014/main" id="{2E725688-85A7-4E83-37BD-666CEB468BDB}"/>
              </a:ext>
            </a:extLst>
          </p:cNvPr>
          <p:cNvSpPr txBox="1"/>
          <p:nvPr/>
        </p:nvSpPr>
        <p:spPr>
          <a:xfrm>
            <a:off x="4320612" y="860604"/>
            <a:ext cx="3526976" cy="445968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2200" i="0" u="none" strike="noStrike" kern="1200" cap="none" spc="0" normalizeH="0" baseline="0" noProof="0" dirty="0">
                <a:ln>
                  <a:noFill/>
                </a:ln>
                <a:solidFill>
                  <a:schemeClr val="bg1"/>
                </a:solidFill>
                <a:effectLst/>
                <a:uLnTx/>
                <a:uFillTx/>
                <a:latin typeface="Arial"/>
                <a:ea typeface="+mn-ea"/>
                <a:cs typeface="Arial"/>
              </a:rPr>
              <a:t>Röda </a:t>
            </a:r>
            <a:r>
              <a:rPr kumimoji="0" lang="en-US" sz="2200" i="0" u="none" strike="noStrike" kern="1200" cap="none" spc="0" normalizeH="0" baseline="0" noProof="0" dirty="0" err="1">
                <a:ln>
                  <a:noFill/>
                </a:ln>
                <a:solidFill>
                  <a:schemeClr val="bg1"/>
                </a:solidFill>
                <a:effectLst/>
                <a:uLnTx/>
                <a:uFillTx/>
                <a:latin typeface="Arial"/>
                <a:ea typeface="+mn-ea"/>
                <a:cs typeface="Arial"/>
              </a:rPr>
              <a:t>Korset</a:t>
            </a:r>
            <a:r>
              <a:rPr kumimoji="0" lang="en-US" sz="2200" i="0" u="none" strike="noStrike" kern="1200" cap="none" spc="0" normalizeH="0" baseline="0" noProof="0" dirty="0">
                <a:ln>
                  <a:noFill/>
                </a:ln>
                <a:solidFill>
                  <a:schemeClr val="bg1"/>
                </a:solidFill>
                <a:effectLst/>
                <a:uLnTx/>
                <a:uFillTx/>
                <a:latin typeface="Arial"/>
                <a:ea typeface="+mn-ea"/>
                <a:cs typeface="Arial"/>
              </a:rPr>
              <a:t> </a:t>
            </a:r>
            <a:r>
              <a:rPr kumimoji="0" lang="en-US" sz="2200" i="0" u="none" strike="noStrike" kern="1200" cap="none" spc="0" normalizeH="0" baseline="0" noProof="0" dirty="0" err="1">
                <a:ln>
                  <a:noFill/>
                </a:ln>
                <a:solidFill>
                  <a:schemeClr val="bg1"/>
                </a:solidFill>
                <a:effectLst/>
                <a:uLnTx/>
                <a:uFillTx/>
                <a:latin typeface="Arial"/>
                <a:ea typeface="+mn-ea"/>
                <a:cs typeface="Arial"/>
              </a:rPr>
              <a:t>har</a:t>
            </a:r>
            <a:r>
              <a:rPr kumimoji="0" lang="en-US" sz="2200" i="0" u="none" strike="noStrike" kern="1200" cap="none" spc="0" normalizeH="0" baseline="0" noProof="0" dirty="0">
                <a:ln>
                  <a:noFill/>
                </a:ln>
                <a:solidFill>
                  <a:schemeClr val="bg1"/>
                </a:solidFill>
                <a:effectLst/>
                <a:uLnTx/>
                <a:uFillTx/>
                <a:latin typeface="Arial"/>
                <a:ea typeface="+mn-ea"/>
                <a:cs typeface="Arial"/>
              </a:rPr>
              <a:t> </a:t>
            </a:r>
            <a:r>
              <a:rPr kumimoji="0" lang="en-US" sz="2200" i="0" u="none" strike="noStrike" kern="1200" cap="none" spc="0" normalizeH="0" baseline="0" noProof="0" dirty="0" err="1">
                <a:ln>
                  <a:noFill/>
                </a:ln>
                <a:solidFill>
                  <a:schemeClr val="bg1"/>
                </a:solidFill>
                <a:effectLst/>
                <a:uLnTx/>
                <a:uFillTx/>
                <a:latin typeface="Arial"/>
                <a:ea typeface="+mn-ea"/>
                <a:cs typeface="Arial"/>
              </a:rPr>
              <a:t>en</a:t>
            </a:r>
            <a:r>
              <a:rPr kumimoji="0" lang="en-US" sz="2200" i="0" u="none" strike="noStrike" kern="1200" cap="none" spc="0" normalizeH="0" baseline="0" noProof="0" dirty="0">
                <a:ln>
                  <a:noFill/>
                </a:ln>
                <a:solidFill>
                  <a:schemeClr val="bg1"/>
                </a:solidFill>
                <a:effectLst/>
                <a:uLnTx/>
                <a:uFillTx/>
                <a:latin typeface="Arial"/>
                <a:ea typeface="+mn-ea"/>
                <a:cs typeface="Arial"/>
              </a:rPr>
              <a:t> </a:t>
            </a:r>
            <a:r>
              <a:rPr kumimoji="0" lang="en-US" sz="2200" i="0" u="none" strike="noStrike" kern="1200" cap="none" spc="0" normalizeH="0" baseline="0" noProof="0" dirty="0" err="1">
                <a:ln>
                  <a:noFill/>
                </a:ln>
                <a:solidFill>
                  <a:schemeClr val="bg1"/>
                </a:solidFill>
                <a:effectLst/>
                <a:uLnTx/>
                <a:uFillTx/>
                <a:latin typeface="Arial"/>
                <a:ea typeface="+mn-ea"/>
                <a:cs typeface="Arial"/>
              </a:rPr>
              <a:t>skyldighet</a:t>
            </a:r>
            <a:r>
              <a:rPr kumimoji="0" lang="en-US" sz="2200" i="0" u="none" strike="noStrike" kern="1200" cap="none" spc="0" normalizeH="0" baseline="0" noProof="0" dirty="0">
                <a:ln>
                  <a:noFill/>
                </a:ln>
                <a:solidFill>
                  <a:schemeClr val="bg1"/>
                </a:solidFill>
                <a:effectLst/>
                <a:uLnTx/>
                <a:uFillTx/>
                <a:latin typeface="Arial"/>
                <a:ea typeface="+mn-ea"/>
                <a:cs typeface="Arial"/>
              </a:rPr>
              <a:t> </a:t>
            </a:r>
            <a:r>
              <a:rPr kumimoji="0" lang="en-US" sz="2200" i="0" u="none" strike="noStrike" kern="1200" cap="none" spc="0" normalizeH="0" baseline="0" noProof="0" dirty="0" err="1">
                <a:ln>
                  <a:noFill/>
                </a:ln>
                <a:solidFill>
                  <a:schemeClr val="bg1"/>
                </a:solidFill>
                <a:effectLst/>
                <a:uLnTx/>
                <a:uFillTx/>
                <a:latin typeface="Arial"/>
                <a:ea typeface="+mn-ea"/>
                <a:cs typeface="Arial"/>
              </a:rPr>
              <a:t>att</a:t>
            </a:r>
            <a:r>
              <a:rPr kumimoji="0" lang="en-US" sz="2200" i="0" u="none" strike="noStrike" kern="1200" cap="none" spc="0" normalizeH="0" baseline="0" noProof="0" dirty="0">
                <a:ln>
                  <a:noFill/>
                </a:ln>
                <a:solidFill>
                  <a:schemeClr val="bg1"/>
                </a:solidFill>
                <a:effectLst/>
                <a:uLnTx/>
                <a:uFillTx/>
                <a:latin typeface="Arial"/>
                <a:ea typeface="+mn-ea"/>
                <a:cs typeface="Arial"/>
              </a:rPr>
              <a:t> </a:t>
            </a:r>
            <a:r>
              <a:rPr kumimoji="0" lang="en-US" sz="2200" i="0" u="none" strike="noStrike" kern="1200" cap="none" spc="0" normalizeH="0" baseline="0" noProof="0" dirty="0" err="1">
                <a:ln>
                  <a:noFill/>
                </a:ln>
                <a:solidFill>
                  <a:schemeClr val="bg1"/>
                </a:solidFill>
                <a:effectLst/>
                <a:uLnTx/>
                <a:uFillTx/>
                <a:latin typeface="Arial"/>
                <a:ea typeface="+mn-ea"/>
                <a:cs typeface="Arial"/>
              </a:rPr>
              <a:t>stödja</a:t>
            </a:r>
            <a:r>
              <a:rPr kumimoji="0" lang="en-US" sz="2200" i="0" u="none" strike="noStrike" kern="1200" cap="none" spc="0" normalizeH="0" baseline="0" noProof="0" dirty="0">
                <a:ln>
                  <a:noFill/>
                </a:ln>
                <a:solidFill>
                  <a:schemeClr val="bg1"/>
                </a:solidFill>
                <a:effectLst/>
                <a:uLnTx/>
                <a:uFillTx/>
                <a:latin typeface="Arial"/>
                <a:ea typeface="+mn-ea"/>
                <a:cs typeface="Arial"/>
              </a:rPr>
              <a:t> </a:t>
            </a:r>
            <a:r>
              <a:rPr kumimoji="0" lang="en-US" sz="2200" i="0" u="none" strike="noStrike" kern="1200" cap="none" spc="0" normalizeH="0" baseline="0" noProof="0" dirty="0" err="1">
                <a:ln>
                  <a:noFill/>
                </a:ln>
                <a:solidFill>
                  <a:schemeClr val="bg1"/>
                </a:solidFill>
                <a:effectLst/>
                <a:uLnTx/>
                <a:uFillTx/>
                <a:latin typeface="Arial"/>
                <a:ea typeface="+mn-ea"/>
                <a:cs typeface="Arial"/>
              </a:rPr>
              <a:t>myndigheterna</a:t>
            </a:r>
            <a:r>
              <a:rPr kumimoji="0" lang="en-US" sz="2200" i="0" u="none" strike="noStrike" kern="1200" cap="none" spc="0" normalizeH="0" baseline="0" noProof="0" dirty="0">
                <a:ln>
                  <a:noFill/>
                </a:ln>
                <a:solidFill>
                  <a:schemeClr val="bg1"/>
                </a:solidFill>
                <a:effectLst/>
                <a:uLnTx/>
                <a:uFillTx/>
                <a:latin typeface="Arial"/>
                <a:ea typeface="+mn-ea"/>
                <a:cs typeface="Arial"/>
              </a:rPr>
              <a:t> och </a:t>
            </a:r>
            <a:r>
              <a:rPr kumimoji="0" lang="en-US" sz="2200" i="0" u="none" strike="noStrike" kern="1200" cap="none" spc="0" normalizeH="0" baseline="0" noProof="0" dirty="0" err="1">
                <a:ln>
                  <a:noFill/>
                </a:ln>
                <a:solidFill>
                  <a:schemeClr val="bg1"/>
                </a:solidFill>
                <a:effectLst/>
                <a:uLnTx/>
                <a:uFillTx/>
                <a:latin typeface="Arial"/>
                <a:ea typeface="+mn-ea"/>
                <a:cs typeface="Arial"/>
              </a:rPr>
              <a:t>rädda</a:t>
            </a:r>
            <a:r>
              <a:rPr kumimoji="0" lang="en-US" sz="2200" i="0" u="none" strike="noStrike" kern="1200" cap="none" spc="0" normalizeH="0" baseline="0" noProof="0" dirty="0">
                <a:ln>
                  <a:noFill/>
                </a:ln>
                <a:solidFill>
                  <a:schemeClr val="bg1"/>
                </a:solidFill>
                <a:effectLst/>
                <a:uLnTx/>
                <a:uFillTx/>
                <a:latin typeface="Arial"/>
                <a:ea typeface="+mn-ea"/>
                <a:cs typeface="Arial"/>
              </a:rPr>
              <a:t> liv </a:t>
            </a:r>
            <a:r>
              <a:rPr kumimoji="0" lang="en-US" sz="2200" i="0" u="none" strike="noStrike" kern="1200" cap="none" spc="0" normalizeH="0" baseline="0" noProof="0" dirty="0" err="1">
                <a:ln>
                  <a:noFill/>
                </a:ln>
                <a:solidFill>
                  <a:schemeClr val="bg1"/>
                </a:solidFill>
                <a:effectLst/>
                <a:uLnTx/>
                <a:uFillTx/>
                <a:latin typeface="Arial"/>
                <a:ea typeface="+mn-ea"/>
                <a:cs typeface="Arial"/>
              </a:rPr>
              <a:t>i</a:t>
            </a:r>
            <a:r>
              <a:rPr kumimoji="0" lang="en-US" sz="2200" i="0" u="none" strike="noStrike" kern="1200" cap="none" spc="0" normalizeH="0" baseline="0" noProof="0" dirty="0">
                <a:ln>
                  <a:noFill/>
                </a:ln>
                <a:solidFill>
                  <a:schemeClr val="bg1"/>
                </a:solidFill>
                <a:effectLst/>
                <a:uLnTx/>
                <a:uFillTx/>
                <a:latin typeface="Arial"/>
                <a:ea typeface="+mn-ea"/>
                <a:cs typeface="Arial"/>
              </a:rPr>
              <a:t> </a:t>
            </a:r>
            <a:r>
              <a:rPr kumimoji="0" lang="en-US" sz="2200" i="0" u="none" strike="noStrike" kern="1200" cap="none" spc="0" normalizeH="0" baseline="0" noProof="0" dirty="0" err="1">
                <a:ln>
                  <a:noFill/>
                </a:ln>
                <a:solidFill>
                  <a:schemeClr val="bg1"/>
                </a:solidFill>
                <a:effectLst/>
                <a:uLnTx/>
                <a:uFillTx/>
                <a:latin typeface="Arial"/>
                <a:ea typeface="+mn-ea"/>
                <a:cs typeface="Arial"/>
              </a:rPr>
              <a:t>olika</a:t>
            </a:r>
            <a:r>
              <a:rPr kumimoji="0" lang="en-US" sz="2200" i="0" u="none" strike="noStrike" kern="1200" cap="none" spc="0" normalizeH="0" baseline="0" noProof="0" dirty="0">
                <a:ln>
                  <a:noFill/>
                </a:ln>
                <a:solidFill>
                  <a:schemeClr val="bg1"/>
                </a:solidFill>
                <a:effectLst/>
                <a:uLnTx/>
                <a:uFillTx/>
                <a:latin typeface="Arial"/>
                <a:ea typeface="+mn-ea"/>
                <a:cs typeface="Arial"/>
              </a:rPr>
              <a:t> </a:t>
            </a:r>
            <a:r>
              <a:rPr kumimoji="0" lang="en-US" sz="2200" i="0" u="none" strike="noStrike" kern="1200" cap="none" spc="0" normalizeH="0" baseline="0" noProof="0" dirty="0" err="1">
                <a:ln>
                  <a:noFill/>
                </a:ln>
                <a:solidFill>
                  <a:schemeClr val="bg1"/>
                </a:solidFill>
                <a:effectLst/>
                <a:uLnTx/>
                <a:uFillTx/>
                <a:latin typeface="Arial"/>
                <a:ea typeface="+mn-ea"/>
                <a:cs typeface="Arial"/>
              </a:rPr>
              <a:t>nödsituationer</a:t>
            </a:r>
            <a:r>
              <a:rPr kumimoji="0" lang="en-US" sz="2200" i="0" u="none" strike="noStrike" kern="1200" cap="none" spc="0" normalizeH="0" baseline="0" noProof="0" dirty="0">
                <a:ln>
                  <a:noFill/>
                </a:ln>
                <a:solidFill>
                  <a:schemeClr val="bg1"/>
                </a:solidFill>
                <a:effectLst/>
                <a:uLnTx/>
                <a:uFillTx/>
                <a:latin typeface="Arial"/>
                <a:ea typeface="+mn-ea"/>
                <a:cs typeface="Arial"/>
              </a:rPr>
              <a:t>.</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2200" i="0" u="none" strike="noStrike" kern="1200" cap="none" spc="0" normalizeH="0" baseline="0" noProof="0" dirty="0">
              <a:ln>
                <a:noFill/>
              </a:ln>
              <a:solidFill>
                <a:schemeClr val="bg1"/>
              </a:solidFill>
              <a:effectLst/>
              <a:uLnTx/>
              <a:uFillTx/>
              <a:latin typeface="Arial"/>
              <a:ea typeface="+mn-ea"/>
              <a:cs typeface="Arial"/>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2200" i="0" u="none" strike="noStrike" kern="1200" cap="none" spc="0" normalizeH="0" baseline="0" noProof="0" dirty="0" err="1">
                <a:ln>
                  <a:noFill/>
                </a:ln>
                <a:solidFill>
                  <a:schemeClr val="bg1"/>
                </a:solidFill>
                <a:effectLst/>
                <a:uLnTx/>
                <a:uFillTx/>
                <a:latin typeface="Arial"/>
                <a:ea typeface="+mn-ea"/>
                <a:cs typeface="Arial"/>
              </a:rPr>
              <a:t>Verksamheten</a:t>
            </a:r>
            <a:r>
              <a:rPr kumimoji="0" lang="en-US" sz="2200" i="0" u="none" strike="noStrike" kern="1200" cap="none" spc="0" normalizeH="0" baseline="0" noProof="0" dirty="0">
                <a:ln>
                  <a:noFill/>
                </a:ln>
                <a:solidFill>
                  <a:schemeClr val="bg1"/>
                </a:solidFill>
                <a:effectLst/>
                <a:uLnTx/>
                <a:uFillTx/>
                <a:latin typeface="Arial"/>
                <a:ea typeface="+mn-ea"/>
                <a:cs typeface="Arial"/>
              </a:rPr>
              <a:t> </a:t>
            </a:r>
            <a:r>
              <a:rPr kumimoji="0" lang="en-US" sz="2200" i="0" u="none" strike="noStrike" kern="1200" cap="none" spc="0" normalizeH="0" baseline="0" noProof="0" dirty="0" err="1">
                <a:ln>
                  <a:noFill/>
                </a:ln>
                <a:solidFill>
                  <a:schemeClr val="bg1"/>
                </a:solidFill>
                <a:effectLst/>
                <a:uLnTx/>
                <a:uFillTx/>
                <a:latin typeface="Arial"/>
                <a:ea typeface="+mn-ea"/>
                <a:cs typeface="Arial"/>
              </a:rPr>
              <a:t>grundar</a:t>
            </a:r>
            <a:r>
              <a:rPr kumimoji="0" lang="en-US" sz="2200" i="0" u="none" strike="noStrike" kern="1200" cap="none" spc="0" normalizeH="0" baseline="0" noProof="0" dirty="0">
                <a:ln>
                  <a:noFill/>
                </a:ln>
                <a:solidFill>
                  <a:schemeClr val="bg1"/>
                </a:solidFill>
                <a:effectLst/>
                <a:uLnTx/>
                <a:uFillTx/>
                <a:latin typeface="Arial"/>
                <a:ea typeface="+mn-ea"/>
                <a:cs typeface="Arial"/>
              </a:rPr>
              <a:t> sig </a:t>
            </a:r>
            <a:r>
              <a:rPr kumimoji="0" lang="en-US" sz="2200" i="0" u="none" strike="noStrike" kern="1200" cap="none" spc="0" normalizeH="0" baseline="0" noProof="0" dirty="0" err="1">
                <a:ln>
                  <a:noFill/>
                </a:ln>
                <a:solidFill>
                  <a:schemeClr val="bg1"/>
                </a:solidFill>
                <a:effectLst/>
                <a:uLnTx/>
                <a:uFillTx/>
                <a:latin typeface="Arial"/>
                <a:ea typeface="+mn-ea"/>
                <a:cs typeface="Arial"/>
              </a:rPr>
              <a:t>på</a:t>
            </a:r>
            <a:r>
              <a:rPr kumimoji="0" lang="en-US" sz="2200" i="0" u="none" strike="noStrike" kern="1200" cap="none" spc="0" normalizeH="0" baseline="0" noProof="0" dirty="0">
                <a:ln>
                  <a:noFill/>
                </a:ln>
                <a:solidFill>
                  <a:schemeClr val="bg1"/>
                </a:solidFill>
                <a:effectLst/>
                <a:uLnTx/>
                <a:uFillTx/>
                <a:latin typeface="Arial"/>
                <a:ea typeface="+mn-ea"/>
                <a:cs typeface="Arial"/>
              </a:rPr>
              <a:t> </a:t>
            </a:r>
            <a:r>
              <a:rPr kumimoji="0" lang="en-US" sz="2200" i="0" u="none" strike="noStrike" kern="1200" cap="none" spc="0" normalizeH="0" baseline="0" noProof="0" dirty="0" err="1">
                <a:ln>
                  <a:noFill/>
                </a:ln>
                <a:solidFill>
                  <a:schemeClr val="bg1"/>
                </a:solidFill>
                <a:effectLst/>
                <a:uLnTx/>
                <a:uFillTx/>
                <a:latin typeface="Arial"/>
                <a:ea typeface="+mn-ea"/>
                <a:cs typeface="Arial"/>
              </a:rPr>
              <a:t>lagen</a:t>
            </a:r>
            <a:r>
              <a:rPr kumimoji="0" lang="en-US" sz="2200" i="0" u="none" strike="noStrike" kern="1200" cap="none" spc="0" normalizeH="0" baseline="0" noProof="0" dirty="0">
                <a:ln>
                  <a:noFill/>
                </a:ln>
                <a:solidFill>
                  <a:schemeClr val="bg1"/>
                </a:solidFill>
                <a:effectLst/>
                <a:uLnTx/>
                <a:uFillTx/>
                <a:latin typeface="Arial"/>
                <a:ea typeface="+mn-ea"/>
                <a:cs typeface="Arial"/>
              </a:rPr>
              <a:t> om </a:t>
            </a:r>
            <a:r>
              <a:rPr kumimoji="0" lang="en-US" sz="2200" i="0" u="none" strike="noStrike" kern="1200" cap="none" spc="0" normalizeH="0" baseline="0" noProof="0" dirty="0" err="1">
                <a:ln>
                  <a:noFill/>
                </a:ln>
                <a:solidFill>
                  <a:schemeClr val="bg1"/>
                </a:solidFill>
                <a:effectLst/>
                <a:uLnTx/>
                <a:uFillTx/>
                <a:latin typeface="Arial"/>
                <a:ea typeface="+mn-ea"/>
                <a:cs typeface="Arial"/>
              </a:rPr>
              <a:t>Finlands</a:t>
            </a:r>
            <a:r>
              <a:rPr kumimoji="0" lang="en-US" sz="2200" i="0" u="none" strike="noStrike" kern="1200" cap="none" spc="0" normalizeH="0" baseline="0" noProof="0" dirty="0">
                <a:ln>
                  <a:noFill/>
                </a:ln>
                <a:solidFill>
                  <a:schemeClr val="bg1"/>
                </a:solidFill>
                <a:effectLst/>
                <a:uLnTx/>
                <a:uFillTx/>
                <a:latin typeface="Arial"/>
                <a:ea typeface="+mn-ea"/>
                <a:cs typeface="Arial"/>
              </a:rPr>
              <a:t> </a:t>
            </a:r>
            <a:r>
              <a:rPr kumimoji="0" lang="en-US" sz="2200" i="0" u="none" strike="noStrike" kern="1200" cap="none" spc="0" normalizeH="0" baseline="0" noProof="0" dirty="0" err="1">
                <a:ln>
                  <a:noFill/>
                </a:ln>
                <a:solidFill>
                  <a:schemeClr val="bg1"/>
                </a:solidFill>
                <a:effectLst/>
                <a:uLnTx/>
                <a:uFillTx/>
                <a:latin typeface="Arial"/>
                <a:ea typeface="+mn-ea"/>
                <a:cs typeface="Arial"/>
              </a:rPr>
              <a:t>Röda</a:t>
            </a:r>
            <a:r>
              <a:rPr kumimoji="0" lang="en-US" sz="2200" i="0" u="none" strike="noStrike" kern="1200" cap="none" spc="0" normalizeH="0" baseline="0" noProof="0" dirty="0">
                <a:ln>
                  <a:noFill/>
                </a:ln>
                <a:solidFill>
                  <a:schemeClr val="bg1"/>
                </a:solidFill>
                <a:effectLst/>
                <a:uLnTx/>
                <a:uFillTx/>
                <a:latin typeface="Arial"/>
                <a:ea typeface="+mn-ea"/>
                <a:cs typeface="Arial"/>
              </a:rPr>
              <a:t> Kors (238/2000) och </a:t>
            </a:r>
            <a:r>
              <a:rPr kumimoji="0" lang="en-US" sz="2200" i="0" u="none" strike="noStrike" kern="1200" cap="none" spc="0" normalizeH="0" baseline="0" noProof="0" dirty="0" err="1">
                <a:ln>
                  <a:noFill/>
                </a:ln>
                <a:solidFill>
                  <a:schemeClr val="bg1"/>
                </a:solidFill>
                <a:effectLst/>
                <a:uLnTx/>
                <a:uFillTx/>
                <a:latin typeface="Arial"/>
                <a:ea typeface="+mn-ea"/>
                <a:cs typeface="Arial"/>
              </a:rPr>
              <a:t>republikens</a:t>
            </a:r>
            <a:r>
              <a:rPr kumimoji="0" lang="en-US" sz="2200" i="0" u="none" strike="noStrike" kern="1200" cap="none" spc="0" normalizeH="0" baseline="0" noProof="0" dirty="0">
                <a:ln>
                  <a:noFill/>
                </a:ln>
                <a:solidFill>
                  <a:schemeClr val="bg1"/>
                </a:solidFill>
                <a:effectLst/>
                <a:uLnTx/>
                <a:uFillTx/>
                <a:latin typeface="Arial"/>
                <a:ea typeface="+mn-ea"/>
                <a:cs typeface="Arial"/>
              </a:rPr>
              <a:t> presidents </a:t>
            </a:r>
            <a:r>
              <a:rPr kumimoji="0" lang="en-US" sz="2200" i="0" u="none" strike="noStrike" kern="1200" cap="none" spc="0" normalizeH="0" baseline="0" noProof="0" dirty="0" err="1">
                <a:ln>
                  <a:noFill/>
                </a:ln>
                <a:solidFill>
                  <a:schemeClr val="bg1"/>
                </a:solidFill>
                <a:effectLst/>
                <a:uLnTx/>
                <a:uFillTx/>
                <a:latin typeface="Arial"/>
                <a:ea typeface="+mn-ea"/>
                <a:cs typeface="Arial"/>
              </a:rPr>
              <a:t>förordning</a:t>
            </a:r>
            <a:r>
              <a:rPr kumimoji="0" lang="en-US" sz="2200" i="0" u="none" strike="noStrike" kern="1200" cap="none" spc="0" normalizeH="0" baseline="0" noProof="0" dirty="0">
                <a:ln>
                  <a:noFill/>
                </a:ln>
                <a:solidFill>
                  <a:schemeClr val="bg1"/>
                </a:solidFill>
                <a:effectLst/>
                <a:uLnTx/>
                <a:uFillTx/>
                <a:latin typeface="Arial"/>
                <a:ea typeface="+mn-ea"/>
                <a:cs typeface="Arial"/>
              </a:rPr>
              <a:t> om </a:t>
            </a:r>
            <a:r>
              <a:rPr kumimoji="0" lang="en-US" sz="2200" i="0" u="none" strike="noStrike" kern="1200" cap="none" spc="0" normalizeH="0" baseline="0" noProof="0" dirty="0" err="1">
                <a:ln>
                  <a:noFill/>
                </a:ln>
                <a:solidFill>
                  <a:schemeClr val="bg1"/>
                </a:solidFill>
                <a:effectLst/>
                <a:uLnTx/>
                <a:uFillTx/>
                <a:latin typeface="Arial"/>
                <a:ea typeface="+mn-ea"/>
                <a:cs typeface="Arial"/>
              </a:rPr>
              <a:t>Finlands</a:t>
            </a:r>
            <a:r>
              <a:rPr kumimoji="0" lang="en-US" sz="2200" i="0" u="none" strike="noStrike" kern="1200" cap="none" spc="0" normalizeH="0" baseline="0" noProof="0" dirty="0">
                <a:ln>
                  <a:noFill/>
                </a:ln>
                <a:solidFill>
                  <a:schemeClr val="bg1"/>
                </a:solidFill>
                <a:effectLst/>
                <a:uLnTx/>
                <a:uFillTx/>
                <a:latin typeface="Arial"/>
                <a:ea typeface="+mn-ea"/>
                <a:cs typeface="Arial"/>
              </a:rPr>
              <a:t> </a:t>
            </a:r>
            <a:r>
              <a:rPr kumimoji="0" lang="en-US" sz="2200" i="0" u="none" strike="noStrike" kern="1200" cap="none" spc="0" normalizeH="0" baseline="0" noProof="0" dirty="0" err="1">
                <a:ln>
                  <a:noFill/>
                </a:ln>
                <a:solidFill>
                  <a:schemeClr val="bg1"/>
                </a:solidFill>
                <a:effectLst/>
                <a:uLnTx/>
                <a:uFillTx/>
                <a:latin typeface="Arial"/>
                <a:ea typeface="+mn-ea"/>
                <a:cs typeface="Arial"/>
              </a:rPr>
              <a:t>Röda</a:t>
            </a:r>
            <a:r>
              <a:rPr kumimoji="0" lang="en-US" sz="2200" i="0" u="none" strike="noStrike" kern="1200" cap="none" spc="0" normalizeH="0" baseline="0" noProof="0" dirty="0">
                <a:ln>
                  <a:noFill/>
                </a:ln>
                <a:solidFill>
                  <a:schemeClr val="bg1"/>
                </a:solidFill>
                <a:effectLst/>
                <a:uLnTx/>
                <a:uFillTx/>
                <a:latin typeface="Arial"/>
                <a:ea typeface="+mn-ea"/>
                <a:cs typeface="Arial"/>
              </a:rPr>
              <a:t> Kors 827/2017.</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2200" i="0" u="none" strike="noStrike" kern="1200" cap="none" spc="0" normalizeH="0" baseline="0" noProof="0" dirty="0">
              <a:ln>
                <a:noFill/>
              </a:ln>
              <a:solidFill>
                <a:schemeClr val="bg1"/>
              </a:solidFill>
              <a:effectLst/>
              <a:uLnTx/>
              <a:uFillTx/>
              <a:latin typeface="Arial"/>
              <a:ea typeface="+mn-ea"/>
              <a:cs typeface="Arial"/>
            </a:endParaRPr>
          </a:p>
        </p:txBody>
      </p:sp>
    </p:spTree>
    <p:extLst>
      <p:ext uri="{BB962C8B-B14F-4D97-AF65-F5344CB8AC3E}">
        <p14:creationId xmlns:p14="http://schemas.microsoft.com/office/powerpoint/2010/main" val="38523918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862A251-44F5-6BAA-24E6-69EE83DF7414}"/>
              </a:ext>
            </a:extLst>
          </p:cNvPr>
          <p:cNvSpPr txBox="1"/>
          <p:nvPr/>
        </p:nvSpPr>
        <p:spPr>
          <a:xfrm>
            <a:off x="6241772" y="1846304"/>
            <a:ext cx="5266414" cy="3754874"/>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i-FI"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Alla </a:t>
            </a:r>
            <a:r>
              <a:rPr kumimoji="0" lang="fi-FI"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frivilliga</a:t>
            </a:r>
            <a:r>
              <a:rPr kumimoji="0" lang="fi-FI"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är</a:t>
            </a:r>
            <a:r>
              <a:rPr kumimoji="0" lang="fi-FI"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en </a:t>
            </a:r>
            <a:r>
              <a:rPr kumimoji="0" lang="fi-FI"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viktig</a:t>
            </a:r>
            <a:r>
              <a:rPr kumimoji="0" lang="fi-FI"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del av </a:t>
            </a:r>
            <a:r>
              <a:rPr kumimoji="0" lang="fi-FI"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Röda</a:t>
            </a:r>
            <a:r>
              <a:rPr kumimoji="0" lang="fi-FI"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Korsets</a:t>
            </a:r>
            <a:r>
              <a:rPr kumimoji="0" lang="fi-FI"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helhetsberedskap</a:t>
            </a:r>
            <a:r>
              <a:rPr kumimoji="0" lang="fi-FI"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och</a:t>
            </a:r>
            <a:r>
              <a:rPr kumimoji="0" lang="fi-FI"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förmåga</a:t>
            </a:r>
            <a:r>
              <a:rPr kumimoji="0" lang="fi-FI"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att</a:t>
            </a:r>
            <a:r>
              <a:rPr kumimoji="0" lang="fi-FI"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agera</a:t>
            </a:r>
            <a:r>
              <a:rPr kumimoji="0" lang="fi-FI"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vid</a:t>
            </a:r>
            <a:r>
              <a:rPr kumimoji="0" lang="fi-FI"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olika</a:t>
            </a:r>
            <a:r>
              <a:rPr kumimoji="0" lang="fi-FI"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störningssituationer</a:t>
            </a:r>
            <a:r>
              <a:rPr kumimoji="0" lang="fi-FI"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och</a:t>
            </a:r>
            <a:r>
              <a:rPr kumimoji="0" lang="fi-FI"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operativa</a:t>
            </a:r>
            <a:r>
              <a:rPr kumimoji="0" lang="fi-FI"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situationer</a:t>
            </a:r>
            <a:r>
              <a:rPr kumimoji="0" lang="fi-FI"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t>
            </a:r>
          </a:p>
          <a:p>
            <a:pPr marR="0" lvl="0" algn="l" defTabSz="914400" rtl="0" eaLnBrk="1" fontAlgn="auto" latinLnBrk="0" hangingPunct="1">
              <a:lnSpc>
                <a:spcPct val="100000"/>
              </a:lnSpc>
              <a:spcBef>
                <a:spcPts val="0"/>
              </a:spcBef>
              <a:spcAft>
                <a:spcPts val="0"/>
              </a:spcAft>
              <a:buClrTx/>
              <a:buSzTx/>
              <a:tabLst/>
              <a:defRPr/>
            </a:pPr>
            <a:endParaRPr kumimoji="0" lang="fi-FI"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Alla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frivilliga</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har</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chemeClr val="accent1"/>
                </a:solidFill>
                <a:effectLst/>
                <a:uLnTx/>
                <a:uFillTx/>
                <a:latin typeface="Arial" panose="020B0604020202020204" pitchFamily="34" charset="0"/>
                <a:ea typeface="+mn-ea"/>
                <a:cs typeface="Arial" panose="020B0604020202020204" pitchFamily="34" charset="0"/>
              </a:rPr>
              <a:t>möjlighet</a:t>
            </a:r>
            <a:r>
              <a:rPr kumimoji="0" lang="fi-FI" sz="140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chemeClr val="accent1"/>
                </a:solidFill>
                <a:effectLst/>
                <a:uLnTx/>
                <a:uFillTx/>
                <a:latin typeface="Arial" panose="020B0604020202020204" pitchFamily="34" charset="0"/>
                <a:ea typeface="+mn-ea"/>
                <a:cs typeface="Arial" panose="020B0604020202020204" pitchFamily="34" charset="0"/>
              </a:rPr>
              <a:t>att</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delta i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olika</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hjälpaktiviteter</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och</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få</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utbildning</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och</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hjälp</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med</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sin</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uppgift</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om</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de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så</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önskar</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t>
            </a:r>
          </a:p>
          <a:p>
            <a:pPr marR="0" lvl="0" algn="l" defTabSz="914400" rtl="0" eaLnBrk="1" fontAlgn="auto" latinLnBrk="0" hangingPunct="1">
              <a:lnSpc>
                <a:spcPct val="100000"/>
              </a:lnSpc>
              <a:spcBef>
                <a:spcPts val="0"/>
              </a:spcBef>
              <a:spcAft>
                <a:spcPts val="0"/>
              </a:spcAft>
              <a:buClrTx/>
              <a:buSzTx/>
              <a:tabLst/>
              <a:defRPr/>
            </a:pPr>
            <a:endPar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Behoven</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varierar</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beroende</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på</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situationen</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t>
            </a:r>
          </a:p>
          <a:p>
            <a:pPr marR="0" lvl="0" algn="l" defTabSz="914400" rtl="0" eaLnBrk="1" fontAlgn="auto" latinLnBrk="0" hangingPunct="1">
              <a:lnSpc>
                <a:spcPct val="100000"/>
              </a:lnSpc>
              <a:spcBef>
                <a:spcPts val="0"/>
              </a:spcBef>
              <a:spcAft>
                <a:spcPts val="0"/>
              </a:spcAft>
              <a:buClrTx/>
              <a:buSzTx/>
              <a:tabLst/>
              <a:defRPr/>
            </a:pPr>
            <a:endPar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Katastroffonden</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som</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stöd</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hjälp</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vid</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akuta</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situationer</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i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hemlandet</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till</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exempel</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eldsvådor</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t>
            </a:r>
          </a:p>
          <a:p>
            <a:pPr marR="0" lvl="0" algn="l" defTabSz="914400" rtl="0" eaLnBrk="1" fontAlgn="auto" latinLnBrk="0" hangingPunct="1">
              <a:lnSpc>
                <a:spcPct val="100000"/>
              </a:lnSpc>
              <a:spcBef>
                <a:spcPts val="0"/>
              </a:spcBef>
              <a:spcAft>
                <a:spcPts val="0"/>
              </a:spcAft>
              <a:buClrTx/>
              <a:buSzTx/>
              <a:tabLst/>
              <a:defRPr/>
            </a:pPr>
            <a:endPar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FRK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samordnar</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Frivilliga</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räddningstjänsten</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Vapepa</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över</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50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organisationer</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och</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samarbetsparter</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är</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med</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p>
          <a:p>
            <a:pPr marR="0" lvl="0" algn="l" defTabSz="914400" rtl="0" eaLnBrk="1" fontAlgn="auto" latinLnBrk="0" hangingPunct="1">
              <a:lnSpc>
                <a:spcPct val="100000"/>
              </a:lnSpc>
              <a:spcBef>
                <a:spcPts val="0"/>
              </a:spcBef>
              <a:spcAft>
                <a:spcPts val="0"/>
              </a:spcAft>
              <a:buClrTx/>
              <a:buSzTx/>
              <a:tabLst/>
              <a:defRPr/>
            </a:pPr>
            <a:endPar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Psykologernas</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beredskapsteam</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och</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enheter</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för </a:t>
            </a:r>
            <a:r>
              <a:rPr kumimoji="0" lang="fi-FI" sz="140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katastrofberedskap</a:t>
            </a:r>
            <a:r>
              <a:rPr kumimoji="0" lang="fi-FI" sz="140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p>
        </p:txBody>
      </p:sp>
      <p:pic>
        <p:nvPicPr>
          <p:cNvPr id="8" name="Picture 7" descr="A group of people outside cooking food&#10;&#10;AI-generated content may be incorrect.">
            <a:extLst>
              <a:ext uri="{FF2B5EF4-FFF2-40B4-BE49-F238E27FC236}">
                <a16:creationId xmlns:a16="http://schemas.microsoft.com/office/drawing/2014/main" id="{1B38343C-5D85-CCBB-5F78-342C10F97B73}"/>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0" y="0"/>
            <a:ext cx="5679884" cy="6858000"/>
          </a:xfrm>
          <a:prstGeom prst="rect">
            <a:avLst/>
          </a:prstGeom>
        </p:spPr>
      </p:pic>
      <p:sp>
        <p:nvSpPr>
          <p:cNvPr id="5" name="Rectangle 2">
            <a:extLst>
              <a:ext uri="{FF2B5EF4-FFF2-40B4-BE49-F238E27FC236}">
                <a16:creationId xmlns:a16="http://schemas.microsoft.com/office/drawing/2014/main" id="{5DCD6135-F117-CBFD-8367-7B6AC77F81DD}"/>
              </a:ext>
            </a:extLst>
          </p:cNvPr>
          <p:cNvSpPr>
            <a:spLocks noGrp="1" noChangeArrowheads="1"/>
          </p:cNvSpPr>
          <p:nvPr>
            <p:ph type="title"/>
          </p:nvPr>
        </p:nvSpPr>
        <p:spPr>
          <a:xfrm>
            <a:off x="6241772" y="286247"/>
            <a:ext cx="5807104" cy="1184744"/>
          </a:xfrm>
          <a:solidFill>
            <a:schemeClr val="bg1"/>
          </a:solidFill>
        </p:spPr>
        <p:txBody>
          <a:bodyPr/>
          <a:lstStyle/>
          <a:p>
            <a:r>
              <a:rPr lang="fi-FI" altLang="fi-FI" sz="2800" dirty="0">
                <a:solidFill>
                  <a:schemeClr val="accent1"/>
                </a:solidFill>
                <a:latin typeface="Arial"/>
                <a:cs typeface="Arial"/>
              </a:rPr>
              <a:t>Du </a:t>
            </a:r>
            <a:r>
              <a:rPr lang="fi-FI" altLang="fi-FI" sz="2800" dirty="0" err="1">
                <a:latin typeface="Arial"/>
                <a:cs typeface="Arial"/>
              </a:rPr>
              <a:t>är</a:t>
            </a:r>
            <a:r>
              <a:rPr lang="fi-FI" altLang="fi-FI" sz="2800" dirty="0">
                <a:latin typeface="Arial"/>
                <a:cs typeface="Arial"/>
              </a:rPr>
              <a:t> en del av </a:t>
            </a:r>
            <a:r>
              <a:rPr lang="fi-FI" altLang="fi-FI" sz="2800" dirty="0" err="1">
                <a:latin typeface="Arial"/>
                <a:cs typeface="Arial"/>
              </a:rPr>
              <a:t>Röda</a:t>
            </a:r>
            <a:r>
              <a:rPr lang="fi-FI" altLang="fi-FI" sz="2800" dirty="0">
                <a:latin typeface="Arial"/>
                <a:cs typeface="Arial"/>
              </a:rPr>
              <a:t> </a:t>
            </a:r>
            <a:r>
              <a:rPr lang="fi-FI" altLang="fi-FI" sz="2800" dirty="0" err="1">
                <a:latin typeface="Arial"/>
                <a:cs typeface="Arial"/>
              </a:rPr>
              <a:t>Korsets</a:t>
            </a:r>
            <a:r>
              <a:rPr lang="fi-FI" altLang="fi-FI" sz="2800" dirty="0">
                <a:latin typeface="Arial"/>
                <a:cs typeface="Arial"/>
              </a:rPr>
              <a:t> </a:t>
            </a:r>
            <a:r>
              <a:rPr lang="fi-FI" altLang="fi-FI" sz="2800" dirty="0" err="1">
                <a:latin typeface="Arial"/>
                <a:cs typeface="Arial"/>
              </a:rPr>
              <a:t>beredskap</a:t>
            </a:r>
            <a:r>
              <a:rPr lang="fi-FI" altLang="fi-FI" sz="2800" dirty="0">
                <a:latin typeface="Arial"/>
                <a:cs typeface="Arial"/>
              </a:rPr>
              <a:t>!</a:t>
            </a:r>
            <a:endParaRPr lang="fi-FI" altLang="fi-FI" sz="2800" dirty="0"/>
          </a:p>
        </p:txBody>
      </p:sp>
    </p:spTree>
    <p:extLst>
      <p:ext uri="{BB962C8B-B14F-4D97-AF65-F5344CB8AC3E}">
        <p14:creationId xmlns:p14="http://schemas.microsoft.com/office/powerpoint/2010/main" val="32749100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kstiruutu 5">
            <a:extLst>
              <a:ext uri="{FF2B5EF4-FFF2-40B4-BE49-F238E27FC236}">
                <a16:creationId xmlns:a16="http://schemas.microsoft.com/office/drawing/2014/main" id="{E88DB7E7-1BEE-4D4F-A48C-0F46DA820653}"/>
              </a:ext>
            </a:extLst>
          </p:cNvPr>
          <p:cNvSpPr txBox="1"/>
          <p:nvPr/>
        </p:nvSpPr>
        <p:spPr>
          <a:xfrm>
            <a:off x="6547757" y="2351314"/>
            <a:ext cx="5290457" cy="1938992"/>
          </a:xfrm>
          <a:prstGeom prst="rect">
            <a:avLst/>
          </a:prstGeom>
          <a:solidFill>
            <a:schemeClr val="bg1"/>
          </a:solidFill>
        </p:spPr>
        <p:txBody>
          <a:bodyPr wrap="square" rtlCol="0">
            <a:spAutoFit/>
          </a:bodyPr>
          <a:lstStyle/>
          <a:p>
            <a:r>
              <a:rPr lang="fi-FI" sz="4000" b="1" spc="25" dirty="0" err="1">
                <a:latin typeface="Arial" panose="020B0604020202020204" pitchFamily="34" charset="0"/>
                <a:cs typeface="Arial" panose="020B0604020202020204" pitchFamily="34" charset="0"/>
              </a:rPr>
              <a:t>Välkommen</a:t>
            </a:r>
            <a:r>
              <a:rPr lang="fi-FI" sz="4000" b="1" spc="25" dirty="0">
                <a:latin typeface="Arial" panose="020B0604020202020204" pitchFamily="34" charset="0"/>
                <a:cs typeface="Arial" panose="020B0604020202020204" pitchFamily="34" charset="0"/>
              </a:rPr>
              <a:t> </a:t>
            </a:r>
            <a:r>
              <a:rPr lang="fi-FI" sz="4000" b="1" spc="25" dirty="0" err="1">
                <a:latin typeface="Arial" panose="020B0604020202020204" pitchFamily="34" charset="0"/>
                <a:cs typeface="Arial" panose="020B0604020202020204" pitchFamily="34" charset="0"/>
              </a:rPr>
              <a:t>med</a:t>
            </a:r>
            <a:r>
              <a:rPr lang="fi-FI" sz="4000" b="1" spc="25" dirty="0">
                <a:latin typeface="Arial" panose="020B0604020202020204" pitchFamily="34" charset="0"/>
                <a:cs typeface="Arial" panose="020B0604020202020204" pitchFamily="34" charset="0"/>
              </a:rPr>
              <a:t> </a:t>
            </a:r>
            <a:br>
              <a:rPr lang="fi-FI" sz="4000" b="1" spc="25" dirty="0">
                <a:latin typeface="Arial" panose="020B0604020202020204" pitchFamily="34" charset="0"/>
                <a:cs typeface="Arial" panose="020B0604020202020204" pitchFamily="34" charset="0"/>
              </a:rPr>
            </a:br>
            <a:r>
              <a:rPr lang="fi-FI" sz="4000" b="1" spc="25" dirty="0">
                <a:solidFill>
                  <a:schemeClr val="accent1"/>
                </a:solidFill>
                <a:latin typeface="Arial" panose="020B0604020202020204" pitchFamily="34" charset="0"/>
                <a:cs typeface="Arial" panose="020B0604020202020204" pitchFamily="34" charset="0"/>
              </a:rPr>
              <a:t>i </a:t>
            </a:r>
            <a:r>
              <a:rPr lang="fi-FI" sz="4000" b="1" spc="25" dirty="0" err="1">
                <a:solidFill>
                  <a:schemeClr val="accent1"/>
                </a:solidFill>
                <a:latin typeface="Arial" panose="020B0604020202020204" pitchFamily="34" charset="0"/>
                <a:cs typeface="Arial" panose="020B0604020202020204" pitchFamily="34" charset="0"/>
              </a:rPr>
              <a:t>vänverksamheten</a:t>
            </a:r>
            <a:r>
              <a:rPr lang="fi-FI" sz="4000" b="1" spc="25" dirty="0">
                <a:solidFill>
                  <a:schemeClr val="accent1"/>
                </a:solidFill>
                <a:latin typeface="Arial" panose="020B0604020202020204" pitchFamily="34" charset="0"/>
                <a:cs typeface="Arial" panose="020B0604020202020204" pitchFamily="34" charset="0"/>
              </a:rPr>
              <a:t>!</a:t>
            </a:r>
          </a:p>
          <a:p>
            <a:endParaRPr lang="fi-FI" sz="4000" b="1" spc="25"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6B325404-3E7B-B77D-EF00-FADDAE49CAA6}"/>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0" y="0"/>
            <a:ext cx="6096000" cy="6858000"/>
          </a:xfrm>
          <a:prstGeom prst="rect">
            <a:avLst/>
          </a:prstGeom>
        </p:spPr>
      </p:pic>
    </p:spTree>
    <p:extLst>
      <p:ext uri="{BB962C8B-B14F-4D97-AF65-F5344CB8AC3E}">
        <p14:creationId xmlns:p14="http://schemas.microsoft.com/office/powerpoint/2010/main" val="32174488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6">
            <a:extLst>
              <a:ext uri="{FF2B5EF4-FFF2-40B4-BE49-F238E27FC236}">
                <a16:creationId xmlns:a16="http://schemas.microsoft.com/office/drawing/2014/main" id="{8A4AEE82-9876-B690-E25C-0648AD1866C6}"/>
              </a:ext>
            </a:extLst>
          </p:cNvPr>
          <p:cNvSpPr txBox="1"/>
          <p:nvPr/>
        </p:nvSpPr>
        <p:spPr>
          <a:xfrm>
            <a:off x="474406" y="1360899"/>
            <a:ext cx="4066781" cy="1970972"/>
          </a:xfrm>
          <a:prstGeom prst="rect">
            <a:avLst/>
          </a:prstGeom>
          <a:ln w="9525">
            <a:noFill/>
          </a:ln>
        </p:spPr>
        <p:txBody>
          <a:bodyPr vert="horz" wrap="square" lIns="0" tIns="31670" rIns="0" bIns="0" rtlCol="0">
            <a:spAutoFit/>
          </a:bodyPr>
          <a:lstStyle/>
          <a:p>
            <a:pPr fontAlgn="base"/>
            <a:r>
              <a:rPr lang="fi-FI" b="1" i="1" dirty="0" err="1">
                <a:latin typeface="Georgia" panose="02040502050405020303" pitchFamily="18" charset="0"/>
              </a:rPr>
              <a:t>Grunden</a:t>
            </a:r>
            <a:r>
              <a:rPr lang="fi-FI" b="1" i="1" dirty="0">
                <a:latin typeface="Georgia" panose="02040502050405020303" pitchFamily="18" charset="0"/>
              </a:rPr>
              <a:t> för </a:t>
            </a:r>
            <a:r>
              <a:rPr lang="fi-FI" b="1" i="1" dirty="0" err="1">
                <a:latin typeface="Georgia" panose="02040502050405020303" pitchFamily="18" charset="0"/>
              </a:rPr>
              <a:t>vänverksamheten</a:t>
            </a:r>
            <a:r>
              <a:rPr lang="fi-FI" b="1" i="1" dirty="0">
                <a:latin typeface="Georgia" panose="02040502050405020303" pitchFamily="18" charset="0"/>
              </a:rPr>
              <a:t>:</a:t>
            </a:r>
            <a:r>
              <a:rPr lang="fi-FI" dirty="0">
                <a:latin typeface="Georgia" panose="02040502050405020303" pitchFamily="18" charset="0"/>
              </a:rPr>
              <a:t> </a:t>
            </a:r>
            <a:r>
              <a:rPr lang="en-US" dirty="0">
                <a:latin typeface="Georgia" panose="02040502050405020303" pitchFamily="18" charset="0"/>
              </a:rPr>
              <a:t>​</a:t>
            </a:r>
          </a:p>
          <a:p>
            <a:pPr fontAlgn="base"/>
            <a:r>
              <a:rPr lang="fi-FI" i="1" dirty="0" err="1">
                <a:latin typeface="Georgia" panose="02040502050405020303" pitchFamily="18" charset="0"/>
              </a:rPr>
              <a:t>Starkt</a:t>
            </a:r>
            <a:r>
              <a:rPr lang="fi-FI" i="1" dirty="0">
                <a:latin typeface="Georgia" panose="02040502050405020303" pitchFamily="18" charset="0"/>
              </a:rPr>
              <a:t> </a:t>
            </a:r>
            <a:r>
              <a:rPr lang="fi-FI" i="1" dirty="0" err="1">
                <a:latin typeface="Georgia" panose="02040502050405020303" pitchFamily="18" charset="0"/>
              </a:rPr>
              <a:t>frivilligengagemang</a:t>
            </a:r>
            <a:r>
              <a:rPr lang="fi-FI" i="1" dirty="0">
                <a:latin typeface="Georgia" panose="02040502050405020303" pitchFamily="18" charset="0"/>
              </a:rPr>
              <a:t>, ett </a:t>
            </a:r>
            <a:r>
              <a:rPr lang="fi-FI" i="1" dirty="0" err="1">
                <a:latin typeface="Georgia" panose="02040502050405020303" pitchFamily="18" charset="0"/>
              </a:rPr>
              <a:t>välfungerande</a:t>
            </a:r>
            <a:r>
              <a:rPr lang="fi-FI" i="1" dirty="0">
                <a:latin typeface="Georgia" panose="02040502050405020303" pitchFamily="18" charset="0"/>
              </a:rPr>
              <a:t> </a:t>
            </a:r>
            <a:r>
              <a:rPr lang="fi-FI" i="1" dirty="0" err="1">
                <a:latin typeface="Georgia" panose="02040502050405020303" pitchFamily="18" charset="0"/>
              </a:rPr>
              <a:t>utbildnings</a:t>
            </a:r>
            <a:r>
              <a:rPr lang="fi-FI" i="1" dirty="0">
                <a:latin typeface="Georgia" panose="02040502050405020303" pitchFamily="18" charset="0"/>
              </a:rPr>
              <a:t>-, </a:t>
            </a:r>
            <a:r>
              <a:rPr lang="fi-FI" i="1" dirty="0" err="1">
                <a:latin typeface="Georgia" panose="02040502050405020303" pitchFamily="18" charset="0"/>
              </a:rPr>
              <a:t>stöd</a:t>
            </a:r>
            <a:r>
              <a:rPr lang="fi-FI" i="1" dirty="0">
                <a:latin typeface="Georgia" panose="02040502050405020303" pitchFamily="18" charset="0"/>
              </a:rPr>
              <a:t>- </a:t>
            </a:r>
            <a:r>
              <a:rPr lang="fi-FI" i="1" dirty="0" err="1">
                <a:latin typeface="Georgia" panose="02040502050405020303" pitchFamily="18" charset="0"/>
              </a:rPr>
              <a:t>och</a:t>
            </a:r>
            <a:r>
              <a:rPr lang="fi-FI" i="1" dirty="0">
                <a:latin typeface="Georgia" panose="02040502050405020303" pitchFamily="18" charset="0"/>
              </a:rPr>
              <a:t> </a:t>
            </a:r>
            <a:r>
              <a:rPr lang="fi-FI" i="1" dirty="0" err="1">
                <a:latin typeface="Georgia" panose="02040502050405020303" pitchFamily="18" charset="0"/>
              </a:rPr>
              <a:t>handledningssystem</a:t>
            </a:r>
            <a:r>
              <a:rPr lang="fi-FI" i="1" dirty="0">
                <a:latin typeface="Georgia" panose="02040502050405020303" pitchFamily="18" charset="0"/>
              </a:rPr>
              <a:t> </a:t>
            </a:r>
            <a:r>
              <a:rPr lang="fi-FI" i="1" dirty="0" err="1">
                <a:latin typeface="Georgia" panose="02040502050405020303" pitchFamily="18" charset="0"/>
              </a:rPr>
              <a:t>samt</a:t>
            </a:r>
            <a:r>
              <a:rPr lang="fi-FI" i="1" dirty="0">
                <a:latin typeface="Georgia" panose="02040502050405020303" pitchFamily="18" charset="0"/>
              </a:rPr>
              <a:t> en </a:t>
            </a:r>
            <a:r>
              <a:rPr lang="fi-FI" i="1" dirty="0" err="1">
                <a:latin typeface="Georgia" panose="02040502050405020303" pitchFamily="18" charset="0"/>
              </a:rPr>
              <a:t>bred</a:t>
            </a:r>
            <a:r>
              <a:rPr lang="fi-FI" i="1" dirty="0">
                <a:latin typeface="Georgia" panose="02040502050405020303" pitchFamily="18" charset="0"/>
              </a:rPr>
              <a:t> </a:t>
            </a:r>
            <a:r>
              <a:rPr lang="fi-FI" i="1" dirty="0" err="1">
                <a:latin typeface="Georgia" panose="02040502050405020303" pitchFamily="18" charset="0"/>
              </a:rPr>
              <a:t>nätverksbaserad</a:t>
            </a:r>
            <a:r>
              <a:rPr lang="fi-FI" i="1" dirty="0">
                <a:latin typeface="Georgia" panose="02040502050405020303" pitchFamily="18" charset="0"/>
              </a:rPr>
              <a:t> </a:t>
            </a:r>
            <a:r>
              <a:rPr lang="fi-FI" i="1" dirty="0" err="1">
                <a:latin typeface="Georgia" panose="02040502050405020303" pitchFamily="18" charset="0"/>
              </a:rPr>
              <a:t>verksamhet</a:t>
            </a:r>
            <a:r>
              <a:rPr lang="fi-FI" i="1" dirty="0">
                <a:latin typeface="Georgia" panose="02040502050405020303" pitchFamily="18" charset="0"/>
              </a:rPr>
              <a:t> </a:t>
            </a:r>
            <a:r>
              <a:rPr lang="fi-FI" i="1" dirty="0" err="1">
                <a:latin typeface="Georgia" panose="02040502050405020303" pitchFamily="18" charset="0"/>
              </a:rPr>
              <a:t>som</a:t>
            </a:r>
            <a:r>
              <a:rPr lang="fi-FI" i="1" dirty="0">
                <a:latin typeface="Georgia" panose="02040502050405020303" pitchFamily="18" charset="0"/>
              </a:rPr>
              <a:t> </a:t>
            </a:r>
            <a:r>
              <a:rPr lang="fi-FI" i="1" dirty="0" err="1">
                <a:latin typeface="Georgia" panose="02040502050405020303" pitchFamily="18" charset="0"/>
              </a:rPr>
              <a:t>är</a:t>
            </a:r>
            <a:r>
              <a:rPr lang="fi-FI" i="1" dirty="0">
                <a:latin typeface="Georgia" panose="02040502050405020303" pitchFamily="18" charset="0"/>
              </a:rPr>
              <a:t> </a:t>
            </a:r>
            <a:r>
              <a:rPr lang="fi-FI" i="1" dirty="0" err="1">
                <a:latin typeface="Georgia" panose="02040502050405020303" pitchFamily="18" charset="0"/>
              </a:rPr>
              <a:t>lokalt</a:t>
            </a:r>
            <a:r>
              <a:rPr lang="fi-FI" i="1" dirty="0">
                <a:latin typeface="Georgia" panose="02040502050405020303" pitchFamily="18" charset="0"/>
              </a:rPr>
              <a:t> </a:t>
            </a:r>
            <a:r>
              <a:rPr lang="fi-FI" i="1" dirty="0" err="1">
                <a:latin typeface="Georgia" panose="02040502050405020303" pitchFamily="18" charset="0"/>
              </a:rPr>
              <a:t>förankrad</a:t>
            </a:r>
            <a:r>
              <a:rPr lang="fi-FI" i="1" dirty="0">
                <a:latin typeface="Georgia" panose="02040502050405020303" pitchFamily="18" charset="0"/>
              </a:rPr>
              <a:t> </a:t>
            </a:r>
            <a:r>
              <a:rPr lang="fi-FI" i="1" dirty="0" err="1">
                <a:latin typeface="Georgia" panose="02040502050405020303" pitchFamily="18" charset="0"/>
              </a:rPr>
              <a:t>och</a:t>
            </a:r>
            <a:r>
              <a:rPr lang="fi-FI" i="1" dirty="0">
                <a:latin typeface="Georgia" panose="02040502050405020303" pitchFamily="18" charset="0"/>
              </a:rPr>
              <a:t> </a:t>
            </a:r>
            <a:r>
              <a:rPr lang="fi-FI" i="1" dirty="0" err="1">
                <a:latin typeface="Georgia" panose="02040502050405020303" pitchFamily="18" charset="0"/>
              </a:rPr>
              <a:t>nära</a:t>
            </a:r>
            <a:r>
              <a:rPr lang="fi-FI" i="1" dirty="0">
                <a:latin typeface="Georgia" panose="02040502050405020303" pitchFamily="18" charset="0"/>
              </a:rPr>
              <a:t> </a:t>
            </a:r>
            <a:r>
              <a:rPr lang="fi-FI" i="1" dirty="0" err="1">
                <a:latin typeface="Georgia" panose="02040502050405020303" pitchFamily="18" charset="0"/>
              </a:rPr>
              <a:t>människorna</a:t>
            </a:r>
            <a:r>
              <a:rPr lang="fi-FI" i="1" dirty="0">
                <a:latin typeface="Georgia" panose="02040502050405020303" pitchFamily="18" charset="0"/>
              </a:rPr>
              <a:t>.</a:t>
            </a:r>
            <a:endParaRPr lang="en-US" dirty="0">
              <a:latin typeface="Georgia" panose="02040502050405020303" pitchFamily="18" charset="0"/>
            </a:endParaRPr>
          </a:p>
        </p:txBody>
      </p:sp>
      <p:sp>
        <p:nvSpPr>
          <p:cNvPr id="7" name="object 3">
            <a:extLst>
              <a:ext uri="{FF2B5EF4-FFF2-40B4-BE49-F238E27FC236}">
                <a16:creationId xmlns:a16="http://schemas.microsoft.com/office/drawing/2014/main" id="{69C40799-046D-EE25-33CA-A56879EC9F4E}"/>
              </a:ext>
            </a:extLst>
          </p:cNvPr>
          <p:cNvSpPr txBox="1"/>
          <p:nvPr/>
        </p:nvSpPr>
        <p:spPr>
          <a:xfrm>
            <a:off x="5190645" y="2670376"/>
            <a:ext cx="3010461" cy="1058418"/>
          </a:xfrm>
          <a:prstGeom prst="rect">
            <a:avLst/>
          </a:prstGeom>
        </p:spPr>
        <p:txBody>
          <a:bodyPr vert="horz" wrap="square" lIns="0" tIns="57582" rIns="0" bIns="0" rtlCol="0">
            <a:spAutoFit/>
          </a:bodyPr>
          <a:lstStyle/>
          <a:p>
            <a:pPr marL="11516" marR="0" lvl="0" algn="l" defTabSz="829178" rtl="0" eaLnBrk="1" fontAlgn="auto" latinLnBrk="0" hangingPunct="1">
              <a:lnSpc>
                <a:spcPct val="100000"/>
              </a:lnSpc>
              <a:spcBef>
                <a:spcPts val="453"/>
              </a:spcBef>
              <a:spcAft>
                <a:spcPts val="0"/>
              </a:spcAft>
              <a:buClrTx/>
              <a:buSzTx/>
              <a:tabLst/>
              <a:defRPr/>
            </a:pPr>
            <a:r>
              <a:rPr kumimoji="0" lang="fi-FI" sz="1100" b="1"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På</a:t>
            </a:r>
            <a:r>
              <a:rPr kumimoji="0" lang="fi-FI" sz="1100" b="1"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1"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öppna</a:t>
            </a:r>
            <a:r>
              <a:rPr kumimoji="0" lang="fi-FI" sz="1100" b="1"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1"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mötesplatser</a:t>
            </a:r>
            <a:endParaRPr kumimoji="0" lang="fi-FI" sz="1100" b="1"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endParaRPr>
          </a:p>
          <a:p>
            <a:pPr marL="182390" marR="0" lvl="0" indent="-171450" algn="l" defTabSz="829178" rtl="0" eaLnBrk="1" fontAlgn="auto" latinLnBrk="0" hangingPunct="1">
              <a:lnSpc>
                <a:spcPct val="100000"/>
              </a:lnSpc>
              <a:spcBef>
                <a:spcPts val="363"/>
              </a:spcBef>
              <a:spcAft>
                <a:spcPts val="0"/>
              </a:spcAft>
              <a:buClrTx/>
              <a:buSzTx/>
              <a:buFont typeface="Arial" panose="020B0604020202020204" pitchFamily="34" charset="0"/>
              <a:buChar char="•"/>
              <a:tabLst>
                <a:tab pos="115164" algn="l"/>
              </a:tabLst>
              <a:defRPr/>
            </a:pP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Öppna</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caféer</a:t>
            </a:r>
            <a:endPar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endParaRPr>
          </a:p>
          <a:p>
            <a:pPr marL="182390" marR="0" lvl="0" indent="-171450" algn="l" defTabSz="829178" rtl="0" eaLnBrk="1" fontAlgn="auto" latinLnBrk="0" hangingPunct="1">
              <a:lnSpc>
                <a:spcPct val="100000"/>
              </a:lnSpc>
              <a:spcBef>
                <a:spcPts val="363"/>
              </a:spcBef>
              <a:spcAft>
                <a:spcPts val="0"/>
              </a:spcAft>
              <a:buClrTx/>
              <a:buSzTx/>
              <a:buFont typeface="Arial" panose="020B0604020202020204" pitchFamily="34" charset="0"/>
              <a:buChar char="•"/>
              <a:tabLst>
                <a:tab pos="115164" algn="l"/>
              </a:tabLst>
              <a:defRPr/>
            </a:pP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Gemensamma</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måltider</a:t>
            </a:r>
            <a:endPar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endParaRPr>
          </a:p>
          <a:p>
            <a:pPr marL="182390" marR="0" lvl="0" indent="-171450" algn="l" defTabSz="829178" rtl="0" eaLnBrk="1" fontAlgn="auto" latinLnBrk="0" hangingPunct="1">
              <a:lnSpc>
                <a:spcPct val="100000"/>
              </a:lnSpc>
              <a:spcBef>
                <a:spcPts val="363"/>
              </a:spcBef>
              <a:spcAft>
                <a:spcPts val="0"/>
              </a:spcAft>
              <a:buClrTx/>
              <a:buSzTx/>
              <a:buFont typeface="Arial" panose="020B0604020202020204" pitchFamily="34" charset="0"/>
              <a:buChar char="•"/>
              <a:tabLst>
                <a:tab pos="115164" algn="l"/>
              </a:tabLst>
              <a:defRPr/>
            </a:pP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Öppna</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mötesplatser</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över</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generationsgränserna</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”Terhokerhot”</a:t>
            </a:r>
          </a:p>
        </p:txBody>
      </p:sp>
      <p:sp>
        <p:nvSpPr>
          <p:cNvPr id="8" name="object 4">
            <a:extLst>
              <a:ext uri="{FF2B5EF4-FFF2-40B4-BE49-F238E27FC236}">
                <a16:creationId xmlns:a16="http://schemas.microsoft.com/office/drawing/2014/main" id="{B478F615-8D95-29FC-09B8-800E49ED8101}"/>
              </a:ext>
            </a:extLst>
          </p:cNvPr>
          <p:cNvSpPr txBox="1"/>
          <p:nvPr/>
        </p:nvSpPr>
        <p:spPr>
          <a:xfrm>
            <a:off x="8791311" y="3797198"/>
            <a:ext cx="2792658" cy="1176399"/>
          </a:xfrm>
          <a:prstGeom prst="rect">
            <a:avLst/>
          </a:prstGeom>
        </p:spPr>
        <p:txBody>
          <a:bodyPr vert="horz" wrap="square" lIns="0" tIns="57582" rIns="0" bIns="0" rtlCol="0">
            <a:spAutoFit/>
          </a:bodyPr>
          <a:lstStyle/>
          <a:p>
            <a:pPr marL="11516" marR="0" lvl="0" algn="l" defTabSz="829178" rtl="0" eaLnBrk="1" fontAlgn="auto" latinLnBrk="0" hangingPunct="1">
              <a:lnSpc>
                <a:spcPct val="100000"/>
              </a:lnSpc>
              <a:spcBef>
                <a:spcPts val="453"/>
              </a:spcBef>
              <a:spcAft>
                <a:spcPts val="0"/>
              </a:spcAft>
              <a:buClrTx/>
              <a:buSzTx/>
              <a:tabLst/>
              <a:defRPr/>
            </a:pPr>
            <a:r>
              <a:rPr kumimoji="0" lang="fi-FI" sz="1100" b="1" i="0" u="none" strike="noStrike" kern="0" cap="none" spc="-9" normalizeH="0" baseline="0" noProof="0" dirty="0" err="1">
                <a:ln>
                  <a:noFill/>
                </a:ln>
                <a:solidFill>
                  <a:srgbClr val="231F20"/>
                </a:solidFill>
                <a:effectLst/>
                <a:uLnTx/>
                <a:uFillTx/>
                <a:latin typeface="Arial" panose="020B0604020202020204" pitchFamily="34" charset="0"/>
                <a:cs typeface="Arial" panose="020B0604020202020204" pitchFamily="34" charset="0"/>
              </a:rPr>
              <a:t>Grupphandledare</a:t>
            </a:r>
            <a:endParaRPr kumimoji="0" lang="fi-FI" sz="1100" b="1" i="0" u="none" strike="noStrike" kern="0" cap="none" spc="-9" normalizeH="0" baseline="0" noProof="0" dirty="0">
              <a:ln>
                <a:noFill/>
              </a:ln>
              <a:solidFill>
                <a:srgbClr val="231F20"/>
              </a:solidFill>
              <a:effectLst/>
              <a:uLnTx/>
              <a:uFillTx/>
              <a:latin typeface="Arial" panose="020B0604020202020204" pitchFamily="34" charset="0"/>
              <a:cs typeface="Arial" panose="020B0604020202020204" pitchFamily="34" charset="0"/>
            </a:endParaRPr>
          </a:p>
          <a:p>
            <a:pPr marL="194483" marR="4607" lvl="0" indent="-171450" algn="l" defTabSz="829178" rtl="0" eaLnBrk="1" fontAlgn="auto" latinLnBrk="0" hangingPunct="1">
              <a:lnSpc>
                <a:spcPct val="100000"/>
              </a:lnSpc>
              <a:spcBef>
                <a:spcPts val="363"/>
              </a:spcBef>
              <a:spcAft>
                <a:spcPts val="0"/>
              </a:spcAft>
              <a:buClrTx/>
              <a:buSzTx/>
              <a:buFont typeface="Arial" panose="020B0604020202020204" pitchFamily="34" charset="0"/>
              <a:buChar char="•"/>
              <a:tabLst>
                <a:tab pos="124377" algn="l"/>
              </a:tabLst>
              <a:defRPr/>
            </a:pPr>
            <a:r>
              <a:rPr kumimoji="0" lang="fi-FI" sz="1100" b="0" i="0" u="none" strike="noStrike" kern="0" cap="none" spc="-9" normalizeH="0" baseline="0" noProof="0" dirty="0" err="1">
                <a:ln>
                  <a:noFill/>
                </a:ln>
                <a:solidFill>
                  <a:srgbClr val="231F20"/>
                </a:solidFill>
                <a:effectLst/>
                <a:uLnTx/>
                <a:uFillTx/>
                <a:latin typeface="Arial" panose="020B0604020202020204" pitchFamily="34" charset="0"/>
                <a:cs typeface="Arial" panose="020B0604020202020204" pitchFamily="34" charset="0"/>
              </a:rPr>
              <a:t>Olika</a:t>
            </a:r>
            <a:r>
              <a:rPr kumimoji="0" lang="fi-FI" sz="1100" b="0" i="0" u="none" strike="noStrike" kern="0" cap="none" spc="-9"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9" normalizeH="0" baseline="0" noProof="0" dirty="0" err="1">
                <a:ln>
                  <a:noFill/>
                </a:ln>
                <a:solidFill>
                  <a:srgbClr val="231F20"/>
                </a:solidFill>
                <a:effectLst/>
                <a:uLnTx/>
                <a:uFillTx/>
                <a:latin typeface="Arial" panose="020B0604020202020204" pitchFamily="34" charset="0"/>
                <a:cs typeface="Arial" panose="020B0604020202020204" pitchFamily="34" charset="0"/>
              </a:rPr>
              <a:t>grupper</a:t>
            </a:r>
            <a:r>
              <a:rPr kumimoji="0" lang="fi-FI" sz="1100" b="0" i="0" u="none" strike="noStrike" kern="0" cap="none" spc="-9" normalizeH="0" baseline="0" noProof="0" dirty="0">
                <a:ln>
                  <a:noFill/>
                </a:ln>
                <a:solidFill>
                  <a:srgbClr val="231F20"/>
                </a:solidFill>
                <a:effectLst/>
                <a:uLnTx/>
                <a:uFillTx/>
                <a:latin typeface="Arial" panose="020B0604020202020204" pitchFamily="34" charset="0"/>
                <a:cs typeface="Arial" panose="020B0604020202020204" pitchFamily="34" charset="0"/>
              </a:rPr>
              <a:t> för </a:t>
            </a:r>
            <a:r>
              <a:rPr kumimoji="0" lang="fi-FI" sz="1100" b="0" i="0" u="none" strike="noStrike" kern="0" cap="none" spc="-9" normalizeH="0" baseline="0" noProof="0" dirty="0" err="1">
                <a:ln>
                  <a:noFill/>
                </a:ln>
                <a:solidFill>
                  <a:srgbClr val="231F20"/>
                </a:solidFill>
                <a:effectLst/>
                <a:uLnTx/>
                <a:uFillTx/>
                <a:latin typeface="Arial" panose="020B0604020202020204" pitchFamily="34" charset="0"/>
                <a:cs typeface="Arial" panose="020B0604020202020204" pitchFamily="34" charset="0"/>
              </a:rPr>
              <a:t>barn</a:t>
            </a:r>
            <a:r>
              <a:rPr kumimoji="0" lang="fi-FI" sz="1100" b="0" i="0" u="none" strike="noStrike" kern="0" cap="none" spc="-9"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9" normalizeH="0" baseline="0" noProof="0" dirty="0" err="1">
                <a:ln>
                  <a:noFill/>
                </a:ln>
                <a:solidFill>
                  <a:srgbClr val="231F20"/>
                </a:solidFill>
                <a:effectLst/>
                <a:uLnTx/>
                <a:uFillTx/>
                <a:latin typeface="Arial" panose="020B0604020202020204" pitchFamily="34" charset="0"/>
                <a:cs typeface="Arial" panose="020B0604020202020204" pitchFamily="34" charset="0"/>
              </a:rPr>
              <a:t>unga</a:t>
            </a:r>
            <a:r>
              <a:rPr kumimoji="0" lang="fi-FI" sz="1100" b="0" i="0" u="none" strike="noStrike" kern="0" cap="none" spc="-9"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9" normalizeH="0" baseline="0" noProof="0" dirty="0" err="1">
                <a:ln>
                  <a:noFill/>
                </a:ln>
                <a:solidFill>
                  <a:srgbClr val="231F20"/>
                </a:solidFill>
                <a:effectLst/>
                <a:uLnTx/>
                <a:uFillTx/>
                <a:latin typeface="Arial" panose="020B0604020202020204" pitchFamily="34" charset="0"/>
                <a:cs typeface="Arial" panose="020B0604020202020204" pitchFamily="34" charset="0"/>
              </a:rPr>
              <a:t>äldre</a:t>
            </a:r>
            <a:r>
              <a:rPr kumimoji="0" lang="fi-FI" sz="1100" b="0" i="0" u="none" strike="noStrike" kern="0" cap="none" spc="-9"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9" normalizeH="0" baseline="0" noProof="0" dirty="0" err="1">
                <a:ln>
                  <a:noFill/>
                </a:ln>
                <a:solidFill>
                  <a:srgbClr val="231F20"/>
                </a:solidFill>
                <a:effectLst/>
                <a:uLnTx/>
                <a:uFillTx/>
                <a:latin typeface="Arial" panose="020B0604020202020204" pitchFamily="34" charset="0"/>
                <a:cs typeface="Arial" panose="020B0604020202020204" pitchFamily="34" charset="0"/>
              </a:rPr>
              <a:t>invandrare</a:t>
            </a:r>
            <a:r>
              <a:rPr kumimoji="0" lang="fi-FI" sz="1100" b="0" i="0" u="none" strike="noStrike" kern="0" cap="none" spc="-9"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9" normalizeH="0" baseline="0" noProof="0" dirty="0" err="1">
                <a:ln>
                  <a:noFill/>
                </a:ln>
                <a:solidFill>
                  <a:srgbClr val="231F20"/>
                </a:solidFill>
                <a:effectLst/>
                <a:uLnTx/>
                <a:uFillTx/>
                <a:latin typeface="Arial" panose="020B0604020202020204" pitchFamily="34" charset="0"/>
                <a:cs typeface="Arial" panose="020B0604020202020204" pitchFamily="34" charset="0"/>
              </a:rPr>
              <a:t>och</a:t>
            </a:r>
            <a:r>
              <a:rPr kumimoji="0" lang="fi-FI" sz="1100" b="0" i="0" u="none" strike="noStrike" kern="0" cap="none" spc="-9"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9" normalizeH="0" baseline="0" noProof="0" dirty="0" err="1">
                <a:ln>
                  <a:noFill/>
                </a:ln>
                <a:solidFill>
                  <a:srgbClr val="231F20"/>
                </a:solidFill>
                <a:effectLst/>
                <a:uLnTx/>
                <a:uFillTx/>
                <a:latin typeface="Arial" panose="020B0604020202020204" pitchFamily="34" charset="0"/>
                <a:cs typeface="Arial" panose="020B0604020202020204" pitchFamily="34" charset="0"/>
              </a:rPr>
              <a:t>personer</a:t>
            </a:r>
            <a:r>
              <a:rPr kumimoji="0" lang="fi-FI" sz="1100" b="0" i="0" u="none" strike="noStrike" kern="0" cap="none" spc="-9"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9" normalizeH="0" baseline="0" noProof="0" dirty="0" err="1">
                <a:ln>
                  <a:noFill/>
                </a:ln>
                <a:solidFill>
                  <a:srgbClr val="231F20"/>
                </a:solidFill>
                <a:effectLst/>
                <a:uLnTx/>
                <a:uFillTx/>
                <a:latin typeface="Arial" panose="020B0604020202020204" pitchFamily="34" charset="0"/>
                <a:cs typeface="Arial" panose="020B0604020202020204" pitchFamily="34" charset="0"/>
              </a:rPr>
              <a:t>som</a:t>
            </a:r>
            <a:r>
              <a:rPr kumimoji="0" lang="fi-FI" sz="1100" b="0" i="0" u="none" strike="noStrike" kern="0" cap="none" spc="-9"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9" normalizeH="0" baseline="0" noProof="0" dirty="0" err="1">
                <a:ln>
                  <a:noFill/>
                </a:ln>
                <a:solidFill>
                  <a:srgbClr val="231F20"/>
                </a:solidFill>
                <a:effectLst/>
                <a:uLnTx/>
                <a:uFillTx/>
                <a:latin typeface="Arial" panose="020B0604020202020204" pitchFamily="34" charset="0"/>
                <a:cs typeface="Arial" panose="020B0604020202020204" pitchFamily="34" charset="0"/>
              </a:rPr>
              <a:t>går</a:t>
            </a:r>
            <a:r>
              <a:rPr kumimoji="0" lang="fi-FI" sz="1100" b="0" i="0" u="none" strike="noStrike" kern="0" cap="none" spc="-9" normalizeH="0" baseline="0" noProof="0" dirty="0">
                <a:ln>
                  <a:noFill/>
                </a:ln>
                <a:solidFill>
                  <a:srgbClr val="231F20"/>
                </a:solidFill>
                <a:effectLst/>
                <a:uLnTx/>
                <a:uFillTx/>
                <a:latin typeface="Arial" panose="020B0604020202020204" pitchFamily="34" charset="0"/>
                <a:cs typeface="Arial" panose="020B0604020202020204" pitchFamily="34" charset="0"/>
              </a:rPr>
              <a:t> i </a:t>
            </a:r>
            <a:r>
              <a:rPr kumimoji="0" lang="fi-FI" sz="1100" b="0" i="0" u="none" strike="noStrike" kern="0" cap="none" spc="-9" normalizeH="0" baseline="0" noProof="0" dirty="0" err="1">
                <a:ln>
                  <a:noFill/>
                </a:ln>
                <a:solidFill>
                  <a:srgbClr val="231F20"/>
                </a:solidFill>
                <a:effectLst/>
                <a:uLnTx/>
                <a:uFillTx/>
                <a:latin typeface="Arial" panose="020B0604020202020204" pitchFamily="34" charset="0"/>
                <a:cs typeface="Arial" panose="020B0604020202020204" pitchFamily="34" charset="0"/>
              </a:rPr>
              <a:t>pension</a:t>
            </a:r>
            <a:endParaRPr kumimoji="0" lang="fi-FI" sz="1100" b="0" i="0" u="none" strike="noStrike" kern="0" cap="none" spc="-9" normalizeH="0" baseline="0" noProof="0" dirty="0">
              <a:ln>
                <a:noFill/>
              </a:ln>
              <a:solidFill>
                <a:srgbClr val="231F20"/>
              </a:solidFill>
              <a:effectLst/>
              <a:uLnTx/>
              <a:uFillTx/>
              <a:latin typeface="Arial" panose="020B0604020202020204" pitchFamily="34" charset="0"/>
              <a:cs typeface="Arial" panose="020B0604020202020204" pitchFamily="34" charset="0"/>
            </a:endParaRPr>
          </a:p>
          <a:p>
            <a:pPr marL="194483" marR="4607" lvl="0" indent="-171450" algn="l" defTabSz="829178" rtl="0" eaLnBrk="1" fontAlgn="auto" latinLnBrk="0" hangingPunct="1">
              <a:lnSpc>
                <a:spcPct val="100000"/>
              </a:lnSpc>
              <a:spcBef>
                <a:spcPts val="363"/>
              </a:spcBef>
              <a:spcAft>
                <a:spcPts val="0"/>
              </a:spcAft>
              <a:buClrTx/>
              <a:buSzTx/>
              <a:buFont typeface="Arial" panose="020B0604020202020204" pitchFamily="34" charset="0"/>
              <a:buChar char="•"/>
              <a:tabLst>
                <a:tab pos="124377" algn="l"/>
              </a:tabLst>
              <a:defRPr/>
            </a:pPr>
            <a:r>
              <a:rPr kumimoji="0" lang="fi-FI" sz="1100" b="0" i="0" u="none" strike="noStrike" kern="0" cap="none" spc="-9" normalizeH="0" baseline="0" noProof="0" dirty="0" err="1">
                <a:ln>
                  <a:noFill/>
                </a:ln>
                <a:solidFill>
                  <a:srgbClr val="231F20"/>
                </a:solidFill>
                <a:effectLst/>
                <a:uLnTx/>
                <a:uFillTx/>
                <a:latin typeface="Arial" panose="020B0604020202020204" pitchFamily="34" charset="0"/>
                <a:cs typeface="Arial" panose="020B0604020202020204" pitchFamily="34" charset="0"/>
              </a:rPr>
              <a:t>Samvaro</a:t>
            </a:r>
            <a:r>
              <a:rPr kumimoji="0" lang="fi-FI" sz="1100" b="0" i="0" u="none" strike="noStrike" kern="0" cap="none" spc="-9"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9" normalizeH="0" baseline="0" noProof="0" dirty="0" err="1">
                <a:ln>
                  <a:noFill/>
                </a:ln>
                <a:solidFill>
                  <a:srgbClr val="231F20"/>
                </a:solidFill>
                <a:effectLst/>
                <a:uLnTx/>
                <a:uFillTx/>
                <a:latin typeface="Arial" panose="020B0604020202020204" pitchFamily="34" charset="0"/>
                <a:cs typeface="Arial" panose="020B0604020202020204" pitchFamily="34" charset="0"/>
              </a:rPr>
              <a:t>pratstunder</a:t>
            </a:r>
            <a:r>
              <a:rPr kumimoji="0" lang="fi-FI" sz="1100" b="0" i="0" u="none" strike="noStrike" kern="0" cap="none" spc="-9"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9" normalizeH="0" baseline="0" noProof="0" dirty="0" err="1">
                <a:ln>
                  <a:noFill/>
                </a:ln>
                <a:solidFill>
                  <a:srgbClr val="231F20"/>
                </a:solidFill>
                <a:effectLst/>
                <a:uLnTx/>
                <a:uFillTx/>
                <a:latin typeface="Arial" panose="020B0604020202020204" pitchFamily="34" charset="0"/>
                <a:cs typeface="Arial" panose="020B0604020202020204" pitchFamily="34" charset="0"/>
              </a:rPr>
              <a:t>utflykter</a:t>
            </a:r>
            <a:r>
              <a:rPr kumimoji="0" lang="fi-FI" sz="1100" b="0" i="0" u="none" strike="noStrike" kern="0" cap="none" spc="-9"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9" normalizeH="0" baseline="0" noProof="0" dirty="0" err="1">
                <a:ln>
                  <a:noFill/>
                </a:ln>
                <a:solidFill>
                  <a:srgbClr val="231F20"/>
                </a:solidFill>
                <a:effectLst/>
                <a:uLnTx/>
                <a:uFillTx/>
                <a:latin typeface="Arial" panose="020B0604020202020204" pitchFamily="34" charset="0"/>
                <a:cs typeface="Arial" panose="020B0604020202020204" pitchFamily="34" charset="0"/>
              </a:rPr>
              <a:t>kulturhobbyer</a:t>
            </a:r>
            <a:r>
              <a:rPr kumimoji="0" lang="fi-FI" sz="1100" b="0" i="0" u="none" strike="noStrike" kern="0" cap="none" spc="-9"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9" normalizeH="0" baseline="0" noProof="0" dirty="0" err="1">
                <a:ln>
                  <a:noFill/>
                </a:ln>
                <a:solidFill>
                  <a:srgbClr val="231F20"/>
                </a:solidFill>
                <a:effectLst/>
                <a:uLnTx/>
                <a:uFillTx/>
                <a:latin typeface="Arial" panose="020B0604020202020204" pitchFamily="34" charset="0"/>
                <a:cs typeface="Arial" panose="020B0604020202020204" pitchFamily="34" charset="0"/>
              </a:rPr>
              <a:t>sång</a:t>
            </a:r>
            <a:r>
              <a:rPr kumimoji="0" lang="fi-FI" sz="1100" b="0" i="0" u="none" strike="noStrike" kern="0" cap="none" spc="-9"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9" normalizeH="0" baseline="0" noProof="0" dirty="0" err="1">
                <a:ln>
                  <a:noFill/>
                </a:ln>
                <a:solidFill>
                  <a:srgbClr val="231F20"/>
                </a:solidFill>
                <a:effectLst/>
                <a:uLnTx/>
                <a:uFillTx/>
                <a:latin typeface="Arial" panose="020B0604020202020204" pitchFamily="34" charset="0"/>
                <a:cs typeface="Arial" panose="020B0604020202020204" pitchFamily="34" charset="0"/>
              </a:rPr>
              <a:t>pyssel</a:t>
            </a:r>
            <a:r>
              <a:rPr kumimoji="0" lang="fi-FI" sz="1100" b="0" i="0" u="none" strike="noStrike" kern="0" cap="none" spc="-9"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9" normalizeH="0" baseline="0" noProof="0" dirty="0" err="1">
                <a:ln>
                  <a:noFill/>
                </a:ln>
                <a:solidFill>
                  <a:srgbClr val="231F20"/>
                </a:solidFill>
                <a:effectLst/>
                <a:uLnTx/>
                <a:uFillTx/>
                <a:latin typeface="Arial" panose="020B0604020202020204" pitchFamily="34" charset="0"/>
                <a:cs typeface="Arial" panose="020B0604020202020204" pitchFamily="34" charset="0"/>
              </a:rPr>
              <a:t>m.m</a:t>
            </a:r>
            <a:r>
              <a:rPr kumimoji="0" lang="fi-FI" sz="1100" b="0" i="0" u="none" strike="noStrike" kern="0" cap="none" spc="-9" normalizeH="0" baseline="0" noProof="0" dirty="0">
                <a:ln>
                  <a:noFill/>
                </a:ln>
                <a:solidFill>
                  <a:srgbClr val="231F20"/>
                </a:solidFill>
                <a:effectLst/>
                <a:uLnTx/>
                <a:uFillTx/>
                <a:latin typeface="Arial" panose="020B0604020202020204" pitchFamily="34" charset="0"/>
                <a:cs typeface="Arial" panose="020B0604020202020204" pitchFamily="34" charset="0"/>
              </a:rPr>
              <a:t>.</a:t>
            </a:r>
          </a:p>
        </p:txBody>
      </p:sp>
      <p:sp>
        <p:nvSpPr>
          <p:cNvPr id="9" name="object 5">
            <a:extLst>
              <a:ext uri="{FF2B5EF4-FFF2-40B4-BE49-F238E27FC236}">
                <a16:creationId xmlns:a16="http://schemas.microsoft.com/office/drawing/2014/main" id="{C1A6E11E-81C6-B654-935B-D248B2F73C27}"/>
              </a:ext>
            </a:extLst>
          </p:cNvPr>
          <p:cNvSpPr txBox="1"/>
          <p:nvPr/>
        </p:nvSpPr>
        <p:spPr>
          <a:xfrm>
            <a:off x="5131393" y="4350302"/>
            <a:ext cx="3128967" cy="791329"/>
          </a:xfrm>
          <a:prstGeom prst="rect">
            <a:avLst/>
          </a:prstGeom>
        </p:spPr>
        <p:txBody>
          <a:bodyPr vert="horz" wrap="square" lIns="0" tIns="11516" rIns="0" bIns="0" rtlCol="0">
            <a:spAutoFit/>
          </a:bodyPr>
          <a:lstStyle/>
          <a:p>
            <a:pPr marL="11516" marR="471019" lvl="0" algn="l" defTabSz="829178" rtl="0" eaLnBrk="1" fontAlgn="auto" latinLnBrk="0" hangingPunct="1">
              <a:lnSpc>
                <a:spcPct val="100000"/>
              </a:lnSpc>
              <a:spcBef>
                <a:spcPts val="91"/>
              </a:spcBef>
              <a:spcAft>
                <a:spcPts val="0"/>
              </a:spcAft>
              <a:buClrTx/>
              <a:buSzTx/>
              <a:tabLst/>
              <a:defRPr/>
            </a:pPr>
            <a:r>
              <a:rPr kumimoji="0" lang="fi-FI" sz="1100" b="1"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Vän</a:t>
            </a:r>
            <a:r>
              <a:rPr kumimoji="0" lang="fi-FI" sz="1100" b="1"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i </a:t>
            </a:r>
            <a:r>
              <a:rPr kumimoji="0" lang="fi-FI" sz="1100" b="1"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servicehus</a:t>
            </a:r>
            <a:r>
              <a:rPr kumimoji="0" lang="fi-FI" sz="1100" b="1"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1"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på</a:t>
            </a:r>
            <a:r>
              <a:rPr kumimoji="0" lang="fi-FI" sz="1100" b="1"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1"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sjukhus</a:t>
            </a:r>
            <a:r>
              <a:rPr kumimoji="0" lang="fi-FI" sz="1100" b="1"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1"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eller</a:t>
            </a:r>
            <a:r>
              <a:rPr kumimoji="0" lang="fi-FI" sz="1100" b="1"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br>
              <a:rPr kumimoji="0" lang="fi-FI" sz="1100" b="1"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br>
            <a:r>
              <a:rPr kumimoji="0" lang="fi-FI" sz="1100" b="1"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i </a:t>
            </a:r>
            <a:r>
              <a:rPr kumimoji="0" lang="fi-FI" sz="1100" b="1"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fängelse</a:t>
            </a:r>
            <a:endParaRPr kumimoji="0" lang="fi-FI" sz="1100" b="1"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endParaRPr>
          </a:p>
          <a:p>
            <a:pPr marL="182966" marR="4607" lvl="0" indent="-171450" algn="l" defTabSz="829178" rtl="0" eaLnBrk="1" fontAlgn="auto" latinLnBrk="0" hangingPunct="1">
              <a:lnSpc>
                <a:spcPct val="100000"/>
              </a:lnSpc>
              <a:spcBef>
                <a:spcPts val="363"/>
              </a:spcBef>
              <a:spcAft>
                <a:spcPts val="0"/>
              </a:spcAft>
              <a:buClrTx/>
              <a:buSzTx/>
              <a:buFont typeface="Arial" panose="020B0604020202020204" pitchFamily="34" charset="0"/>
              <a:buChar char="•"/>
              <a:tabLst>
                <a:tab pos="115164" algn="l"/>
              </a:tabLst>
              <a:defRPr/>
            </a:pP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Vännerna</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besöker</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servicehus</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och</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sjukhus</a:t>
            </a:r>
            <a:endPar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endParaRPr>
          </a:p>
          <a:p>
            <a:pPr marL="182966" marR="4607" lvl="0" indent="-171450" algn="l" defTabSz="829178" rtl="0" eaLnBrk="1" fontAlgn="auto" latinLnBrk="0" hangingPunct="1">
              <a:lnSpc>
                <a:spcPct val="100000"/>
              </a:lnSpc>
              <a:spcBef>
                <a:spcPts val="363"/>
              </a:spcBef>
              <a:spcAft>
                <a:spcPts val="0"/>
              </a:spcAft>
              <a:buClrTx/>
              <a:buSzTx/>
              <a:buFont typeface="Arial" panose="020B0604020202020204" pitchFamily="34" charset="0"/>
              <a:buChar char="•"/>
              <a:tabLst>
                <a:tab pos="115164" algn="l"/>
              </a:tabLst>
              <a:defRPr/>
            </a:pP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Grupper</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och</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besök</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i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fängelser</a:t>
            </a:r>
            <a:endPar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endParaRPr>
          </a:p>
        </p:txBody>
      </p:sp>
      <p:sp>
        <p:nvSpPr>
          <p:cNvPr id="10" name="object 7">
            <a:extLst>
              <a:ext uri="{FF2B5EF4-FFF2-40B4-BE49-F238E27FC236}">
                <a16:creationId xmlns:a16="http://schemas.microsoft.com/office/drawing/2014/main" id="{B64BE3D5-3A4A-4148-AB1B-A7ACC208EA7D}"/>
              </a:ext>
            </a:extLst>
          </p:cNvPr>
          <p:cNvSpPr txBox="1"/>
          <p:nvPr/>
        </p:nvSpPr>
        <p:spPr>
          <a:xfrm>
            <a:off x="8791311" y="856727"/>
            <a:ext cx="2601461" cy="1011902"/>
          </a:xfrm>
          <a:prstGeom prst="rect">
            <a:avLst/>
          </a:prstGeom>
        </p:spPr>
        <p:txBody>
          <a:bodyPr vert="horz" wrap="square" lIns="0" tIns="11516" rIns="0" bIns="0" rtlCol="0">
            <a:spAutoFit/>
          </a:bodyPr>
          <a:lstStyle/>
          <a:p>
            <a:pPr marL="11516" marR="272938" lvl="0" algn="l" defTabSz="829178" rtl="0" eaLnBrk="1" fontAlgn="auto" latinLnBrk="0" hangingPunct="1">
              <a:lnSpc>
                <a:spcPct val="100000"/>
              </a:lnSpc>
              <a:spcBef>
                <a:spcPts val="91"/>
              </a:spcBef>
              <a:spcAft>
                <a:spcPts val="0"/>
              </a:spcAft>
              <a:buClrTx/>
              <a:buSzTx/>
              <a:tabLst/>
              <a:defRPr/>
            </a:pPr>
            <a:r>
              <a:rPr kumimoji="0" lang="fi-FI" sz="1100" b="1"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Vänförmedlare</a:t>
            </a:r>
            <a:r>
              <a:rPr kumimoji="0" lang="fi-FI" sz="1100" b="1"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1"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eller</a:t>
            </a:r>
            <a:r>
              <a:rPr kumimoji="0" lang="fi-FI" sz="1100" b="1"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1"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mentor</a:t>
            </a:r>
            <a:endParaRPr kumimoji="0" lang="fi-FI" sz="1100" b="1"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endParaRPr>
          </a:p>
          <a:p>
            <a:pPr marL="182966" marR="4607" lvl="0" indent="-171450" algn="l" defTabSz="829178" rtl="0" eaLnBrk="1" fontAlgn="auto" latinLnBrk="0" hangingPunct="1">
              <a:lnSpc>
                <a:spcPct val="100000"/>
              </a:lnSpc>
              <a:spcBef>
                <a:spcPts val="363"/>
              </a:spcBef>
              <a:spcAft>
                <a:spcPts val="0"/>
              </a:spcAft>
              <a:buClrTx/>
              <a:buSzTx/>
              <a:buFont typeface="Arial" panose="020B0604020202020204" pitchFamily="34" charset="0"/>
              <a:buChar char="•"/>
              <a:tabLst>
                <a:tab pos="115164" algn="l"/>
              </a:tabLst>
              <a:defRPr/>
            </a:pP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Via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vänförmedlingen</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kan</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du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hitta</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en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vän</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eller</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en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grupp</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vänner</a:t>
            </a:r>
            <a:endPar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endParaRPr>
          </a:p>
          <a:p>
            <a:pPr marL="182966" marR="4607" lvl="0" indent="-171450" algn="l" defTabSz="829178" rtl="0" eaLnBrk="1" fontAlgn="auto" latinLnBrk="0" hangingPunct="1">
              <a:lnSpc>
                <a:spcPct val="100000"/>
              </a:lnSpc>
              <a:spcBef>
                <a:spcPts val="363"/>
              </a:spcBef>
              <a:spcAft>
                <a:spcPts val="0"/>
              </a:spcAft>
              <a:buClrTx/>
              <a:buSzTx/>
              <a:buFont typeface="Arial" panose="020B0604020202020204" pitchFamily="34" charset="0"/>
              <a:buChar char="•"/>
              <a:tabLst>
                <a:tab pos="115164" algn="l"/>
              </a:tabLst>
              <a:defRPr/>
            </a:pP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Stöd</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och</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handledning</a:t>
            </a:r>
            <a:endPar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endParaRPr>
          </a:p>
          <a:p>
            <a:pPr marL="11516" marR="4607" lvl="0" algn="l" defTabSz="829178" rtl="0" eaLnBrk="1" fontAlgn="auto" latinLnBrk="0" hangingPunct="1">
              <a:lnSpc>
                <a:spcPct val="100000"/>
              </a:lnSpc>
              <a:spcBef>
                <a:spcPts val="363"/>
              </a:spcBef>
              <a:spcAft>
                <a:spcPts val="0"/>
              </a:spcAft>
              <a:buClrTx/>
              <a:buSzTx/>
              <a:tabLst>
                <a:tab pos="115164" algn="l"/>
              </a:tabLst>
              <a:defRPr/>
            </a:pPr>
            <a:endPar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endParaRPr>
          </a:p>
        </p:txBody>
      </p:sp>
      <p:sp>
        <p:nvSpPr>
          <p:cNvPr id="11" name="object 8">
            <a:extLst>
              <a:ext uri="{FF2B5EF4-FFF2-40B4-BE49-F238E27FC236}">
                <a16:creationId xmlns:a16="http://schemas.microsoft.com/office/drawing/2014/main" id="{6ABFC8BB-D87D-FFEA-C57B-90527C694CE3}"/>
              </a:ext>
            </a:extLst>
          </p:cNvPr>
          <p:cNvSpPr txBox="1"/>
          <p:nvPr/>
        </p:nvSpPr>
        <p:spPr>
          <a:xfrm>
            <a:off x="5131393" y="798218"/>
            <a:ext cx="2883895" cy="1415952"/>
          </a:xfrm>
          <a:prstGeom prst="rect">
            <a:avLst/>
          </a:prstGeom>
        </p:spPr>
        <p:txBody>
          <a:bodyPr vert="horz" wrap="square" lIns="0" tIns="57582" rIns="0" bIns="0" rtlCol="0">
            <a:spAutoFit/>
          </a:bodyPr>
          <a:lstStyle/>
          <a:p>
            <a:pPr marL="12668" marR="0" lvl="0" algn="l" defTabSz="829178" rtl="0" eaLnBrk="1" fontAlgn="auto" latinLnBrk="0" hangingPunct="1">
              <a:lnSpc>
                <a:spcPct val="100000"/>
              </a:lnSpc>
              <a:spcBef>
                <a:spcPts val="453"/>
              </a:spcBef>
              <a:spcAft>
                <a:spcPts val="0"/>
              </a:spcAft>
              <a:buClrTx/>
              <a:buSzTx/>
              <a:tabLst/>
              <a:defRPr/>
            </a:pPr>
            <a:r>
              <a:rPr kumimoji="0" lang="fi-FI" sz="1100" b="1"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Vän</a:t>
            </a:r>
            <a:r>
              <a:rPr kumimoji="0" lang="fi-FI" sz="1100" b="1"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1"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till</a:t>
            </a:r>
            <a:r>
              <a:rPr kumimoji="0" lang="fi-FI" sz="1100" b="1"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1"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någon</a:t>
            </a:r>
            <a:r>
              <a:rPr kumimoji="0" lang="fi-FI" sz="1100" b="1"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1"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som</a:t>
            </a:r>
            <a:r>
              <a:rPr kumimoji="0" lang="fi-FI" sz="1100" b="1"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1"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är</a:t>
            </a:r>
            <a:r>
              <a:rPr kumimoji="0" lang="fi-FI" sz="1100" b="1"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1"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ensam</a:t>
            </a:r>
            <a:endParaRPr kumimoji="0" lang="fi-FI" sz="1100" b="1"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endParaRPr>
          </a:p>
          <a:p>
            <a:pPr marL="184118" marR="4607" lvl="0" indent="-171450" algn="l" defTabSz="829178" rtl="0" eaLnBrk="1" fontAlgn="auto" latinLnBrk="0" hangingPunct="1">
              <a:lnSpc>
                <a:spcPct val="103299"/>
              </a:lnSpc>
              <a:spcBef>
                <a:spcPts val="326"/>
              </a:spcBef>
              <a:spcAft>
                <a:spcPts val="0"/>
              </a:spcAft>
              <a:buClrTx/>
              <a:buSzTx/>
              <a:buFont typeface="Arial" panose="020B0604020202020204" pitchFamily="34" charset="0"/>
              <a:buChar char="•"/>
              <a:tabLst>
                <a:tab pos="116315" algn="l"/>
              </a:tabLst>
              <a:defRPr/>
            </a:pP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Möten</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med</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vännen</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i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form</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av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promenader</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pratstunder</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filmer</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m.m</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a:t>
            </a:r>
          </a:p>
          <a:p>
            <a:pPr marL="184118" marR="4607" lvl="0" indent="-171450" algn="l" defTabSz="829178" rtl="0" eaLnBrk="1" fontAlgn="auto" latinLnBrk="0" hangingPunct="1">
              <a:lnSpc>
                <a:spcPct val="103299"/>
              </a:lnSpc>
              <a:spcBef>
                <a:spcPts val="326"/>
              </a:spcBef>
              <a:spcAft>
                <a:spcPts val="0"/>
              </a:spcAft>
              <a:buClrTx/>
              <a:buSzTx/>
              <a:buFont typeface="Arial" panose="020B0604020202020204" pitchFamily="34" charset="0"/>
              <a:buChar char="•"/>
              <a:tabLst>
                <a:tab pos="116315" algn="l"/>
              </a:tabLst>
              <a:defRPr/>
            </a:pP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Vän</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på</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nätet</a:t>
            </a:r>
            <a:endPar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endParaRPr>
          </a:p>
          <a:p>
            <a:pPr marL="184118" marR="4607" lvl="0" indent="-171450" algn="l" defTabSz="829178" rtl="0" eaLnBrk="1" fontAlgn="auto" latinLnBrk="0" hangingPunct="1">
              <a:lnSpc>
                <a:spcPct val="103299"/>
              </a:lnSpc>
              <a:spcBef>
                <a:spcPts val="326"/>
              </a:spcBef>
              <a:spcAft>
                <a:spcPts val="0"/>
              </a:spcAft>
              <a:buClrTx/>
              <a:buSzTx/>
              <a:buFont typeface="Arial" panose="020B0604020202020204" pitchFamily="34" charset="0"/>
              <a:buChar char="•"/>
              <a:tabLst>
                <a:tab pos="116315" algn="l"/>
              </a:tabLst>
              <a:defRPr/>
            </a:pP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Familjevän</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till</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exempel</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till</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invandrare</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eller</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närståendefamiljer</a:t>
            </a:r>
            <a:endPar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endParaRPr>
          </a:p>
          <a:p>
            <a:pPr marL="184118" marR="4607" lvl="0" indent="-171450" algn="l" defTabSz="829178" rtl="0" eaLnBrk="1" fontAlgn="auto" latinLnBrk="0" hangingPunct="1">
              <a:lnSpc>
                <a:spcPct val="103299"/>
              </a:lnSpc>
              <a:spcBef>
                <a:spcPts val="326"/>
              </a:spcBef>
              <a:spcAft>
                <a:spcPts val="0"/>
              </a:spcAft>
              <a:buClrTx/>
              <a:buSzTx/>
              <a:buFont typeface="Arial" panose="020B0604020202020204" pitchFamily="34" charset="0"/>
              <a:buChar char="•"/>
              <a:tabLst>
                <a:tab pos="116315" algn="l"/>
              </a:tabLst>
              <a:defRPr/>
            </a:pPr>
            <a:endPar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endParaRPr>
          </a:p>
        </p:txBody>
      </p:sp>
      <p:sp>
        <p:nvSpPr>
          <p:cNvPr id="12" name="object 9">
            <a:extLst>
              <a:ext uri="{FF2B5EF4-FFF2-40B4-BE49-F238E27FC236}">
                <a16:creationId xmlns:a16="http://schemas.microsoft.com/office/drawing/2014/main" id="{E15B757D-260D-2FE9-1E57-12428CF269A4}"/>
              </a:ext>
            </a:extLst>
          </p:cNvPr>
          <p:cNvSpPr txBox="1"/>
          <p:nvPr/>
        </p:nvSpPr>
        <p:spPr>
          <a:xfrm>
            <a:off x="5131393" y="5814435"/>
            <a:ext cx="2601461" cy="617272"/>
          </a:xfrm>
          <a:prstGeom prst="rect">
            <a:avLst/>
          </a:prstGeom>
        </p:spPr>
        <p:txBody>
          <a:bodyPr vert="horz" wrap="square" lIns="0" tIns="57582" rIns="0" bIns="0" rtlCol="0">
            <a:spAutoFit/>
          </a:bodyPr>
          <a:lstStyle/>
          <a:p>
            <a:pPr marL="11516" marR="0" lvl="0" algn="l" defTabSz="829178" rtl="0" eaLnBrk="1" fontAlgn="auto" latinLnBrk="0" hangingPunct="1">
              <a:lnSpc>
                <a:spcPct val="100000"/>
              </a:lnSpc>
              <a:spcBef>
                <a:spcPts val="453"/>
              </a:spcBef>
              <a:spcAft>
                <a:spcPts val="0"/>
              </a:spcAft>
              <a:buClrTx/>
              <a:buSzTx/>
              <a:tabLst/>
              <a:defRPr/>
            </a:pPr>
            <a:r>
              <a:rPr kumimoji="0" lang="fi-FI" sz="1100" b="1" i="0" u="none" strike="noStrike" kern="0" cap="none" spc="-9" normalizeH="0" baseline="0" noProof="0" dirty="0" err="1">
                <a:ln>
                  <a:noFill/>
                </a:ln>
                <a:solidFill>
                  <a:srgbClr val="231F20"/>
                </a:solidFill>
                <a:effectLst/>
                <a:uLnTx/>
                <a:uFillTx/>
                <a:latin typeface="Arial" panose="020B0604020202020204" pitchFamily="34" charset="0"/>
                <a:cs typeface="Arial" panose="020B0604020202020204" pitchFamily="34" charset="0"/>
              </a:rPr>
              <a:t>Hjälp</a:t>
            </a:r>
            <a:r>
              <a:rPr kumimoji="0" lang="fi-FI" sz="1100" b="1" i="0" u="none" strike="noStrike" kern="0" cap="none" spc="-9"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1" i="0" u="none" strike="noStrike" kern="0" cap="none" spc="-9" normalizeH="0" baseline="0" noProof="0" dirty="0" err="1">
                <a:ln>
                  <a:noFill/>
                </a:ln>
                <a:solidFill>
                  <a:srgbClr val="231F20"/>
                </a:solidFill>
                <a:effectLst/>
                <a:uLnTx/>
                <a:uFillTx/>
                <a:latin typeface="Arial" panose="020B0604020202020204" pitchFamily="34" charset="0"/>
                <a:cs typeface="Arial" panose="020B0604020202020204" pitchFamily="34" charset="0"/>
              </a:rPr>
              <a:t>med</a:t>
            </a:r>
            <a:r>
              <a:rPr kumimoji="0" lang="fi-FI" sz="1100" b="1" i="0" u="none" strike="noStrike" kern="0" cap="none" spc="-9"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1" i="0" u="none" strike="noStrike" kern="0" cap="none" spc="-9" normalizeH="0" baseline="0" noProof="0" dirty="0" err="1">
                <a:ln>
                  <a:noFill/>
                </a:ln>
                <a:solidFill>
                  <a:srgbClr val="231F20"/>
                </a:solidFill>
                <a:effectLst/>
                <a:uLnTx/>
                <a:uFillTx/>
                <a:latin typeface="Arial" panose="020B0604020202020204" pitchFamily="34" charset="0"/>
                <a:cs typeface="Arial" panose="020B0604020202020204" pitchFamily="34" charset="0"/>
              </a:rPr>
              <a:t>att</a:t>
            </a:r>
            <a:r>
              <a:rPr kumimoji="0" lang="fi-FI" sz="1100" b="1" i="0" u="none" strike="noStrike" kern="0" cap="none" spc="-9"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1" i="0" u="none" strike="noStrike" kern="0" cap="none" spc="-9" normalizeH="0" baseline="0" noProof="0" dirty="0" err="1">
                <a:ln>
                  <a:noFill/>
                </a:ln>
                <a:solidFill>
                  <a:srgbClr val="231F20"/>
                </a:solidFill>
                <a:effectLst/>
                <a:uLnTx/>
                <a:uFillTx/>
                <a:latin typeface="Arial" panose="020B0604020202020204" pitchFamily="34" charset="0"/>
                <a:cs typeface="Arial" panose="020B0604020202020204" pitchFamily="34" charset="0"/>
              </a:rPr>
              <a:t>uträtta</a:t>
            </a:r>
            <a:r>
              <a:rPr kumimoji="0" lang="fi-FI" sz="1100" b="1" i="0" u="none" strike="noStrike" kern="0" cap="none" spc="-9"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1" i="0" u="none" strike="noStrike" kern="0" cap="none" spc="-9" normalizeH="0" baseline="0" noProof="0" dirty="0" err="1">
                <a:ln>
                  <a:noFill/>
                </a:ln>
                <a:solidFill>
                  <a:srgbClr val="231F20"/>
                </a:solidFill>
                <a:effectLst/>
                <a:uLnTx/>
                <a:uFillTx/>
                <a:latin typeface="Arial" panose="020B0604020202020204" pitchFamily="34" charset="0"/>
                <a:cs typeface="Arial" panose="020B0604020202020204" pitchFamily="34" charset="0"/>
              </a:rPr>
              <a:t>ärenden</a:t>
            </a:r>
            <a:endParaRPr kumimoji="0" sz="11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182966" marR="4607" lvl="0" indent="-171450" algn="l" defTabSz="829178" rtl="0" eaLnBrk="1" fontAlgn="auto" latinLnBrk="0" hangingPunct="1">
              <a:lnSpc>
                <a:spcPct val="100000"/>
              </a:lnSpc>
              <a:spcBef>
                <a:spcPts val="363"/>
              </a:spcBef>
              <a:spcAft>
                <a:spcPts val="0"/>
              </a:spcAft>
              <a:buClrTx/>
              <a:buSzTx/>
              <a:buFont typeface="Arial" panose="020B0604020202020204" pitchFamily="34" charset="0"/>
              <a:buChar char="•"/>
              <a:tabLst>
                <a:tab pos="115164" algn="l"/>
              </a:tabLst>
              <a:defRPr/>
            </a:pP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Kortvarig</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hjälp</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under</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läkarbesök</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butiksbesök</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m.m</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a:t>
            </a:r>
          </a:p>
        </p:txBody>
      </p:sp>
      <p:sp>
        <p:nvSpPr>
          <p:cNvPr id="33" name="object 2">
            <a:extLst>
              <a:ext uri="{FF2B5EF4-FFF2-40B4-BE49-F238E27FC236}">
                <a16:creationId xmlns:a16="http://schemas.microsoft.com/office/drawing/2014/main" id="{A5974090-4440-B1BF-53F9-A5EBFEBFC102}"/>
              </a:ext>
            </a:extLst>
          </p:cNvPr>
          <p:cNvSpPr txBox="1">
            <a:spLocks/>
          </p:cNvSpPr>
          <p:nvPr/>
        </p:nvSpPr>
        <p:spPr>
          <a:xfrm>
            <a:off x="710651" y="416338"/>
            <a:ext cx="4501069" cy="306401"/>
          </a:xfrm>
          <a:prstGeom prst="rect">
            <a:avLst/>
          </a:prstGeom>
        </p:spPr>
        <p:txBody>
          <a:bodyPr vert="horz" wrap="square" lIns="0" tIns="13243" rIns="0" bIns="0" rtlCol="0">
            <a:spAutoFit/>
          </a:bodyPr>
          <a:lstStyle>
            <a:lvl1pPr>
              <a:defRPr sz="1904" b="0" i="0">
                <a:solidFill>
                  <a:srgbClr val="231F20"/>
                </a:solidFill>
                <a:latin typeface="Verdana"/>
                <a:ea typeface="+mj-ea"/>
                <a:cs typeface="Verdana"/>
              </a:defRPr>
            </a:lvl1pPr>
          </a:lstStyle>
          <a:p>
            <a:pPr marL="11516" marR="0" lvl="0" indent="0" algn="l" defTabSz="914400" rtl="0" eaLnBrk="1" fontAlgn="auto" latinLnBrk="0" hangingPunct="1">
              <a:lnSpc>
                <a:spcPct val="100000"/>
              </a:lnSpc>
              <a:spcBef>
                <a:spcPts val="103"/>
              </a:spcBef>
              <a:spcAft>
                <a:spcPts val="0"/>
              </a:spcAft>
              <a:buClrTx/>
              <a:buSzTx/>
              <a:buFontTx/>
              <a:buNone/>
              <a:tabLst/>
              <a:defRPr/>
            </a:pPr>
            <a:r>
              <a:rPr kumimoji="0" lang="fi-FI" sz="1904" b="1"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I </a:t>
            </a:r>
            <a:r>
              <a:rPr kumimoji="0" lang="fi-FI" sz="1904" b="1"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vänverksamheten</a:t>
            </a:r>
            <a:r>
              <a:rPr kumimoji="0" lang="fi-FI" sz="1904" b="1"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904" b="1"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kan</a:t>
            </a:r>
            <a:r>
              <a:rPr kumimoji="0" lang="fi-FI" sz="1904" b="1"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du vara…</a:t>
            </a:r>
          </a:p>
        </p:txBody>
      </p:sp>
      <p:sp>
        <p:nvSpPr>
          <p:cNvPr id="3" name="object 9">
            <a:extLst>
              <a:ext uri="{FF2B5EF4-FFF2-40B4-BE49-F238E27FC236}">
                <a16:creationId xmlns:a16="http://schemas.microsoft.com/office/drawing/2014/main" id="{716AEC77-264C-9D80-2198-E1918A154AB2}"/>
              </a:ext>
            </a:extLst>
          </p:cNvPr>
          <p:cNvSpPr txBox="1"/>
          <p:nvPr/>
        </p:nvSpPr>
        <p:spPr>
          <a:xfrm>
            <a:off x="8791311" y="2193418"/>
            <a:ext cx="2601461" cy="1007122"/>
          </a:xfrm>
          <a:prstGeom prst="rect">
            <a:avLst/>
          </a:prstGeom>
        </p:spPr>
        <p:txBody>
          <a:bodyPr vert="horz" wrap="square" lIns="0" tIns="57582" rIns="0" bIns="0" rtlCol="0">
            <a:spAutoFit/>
          </a:bodyPr>
          <a:lstStyle/>
          <a:p>
            <a:pPr marL="11516" marR="0" lvl="0" algn="l" defTabSz="829178" rtl="0" eaLnBrk="1" fontAlgn="auto" latinLnBrk="0" hangingPunct="1">
              <a:lnSpc>
                <a:spcPct val="100000"/>
              </a:lnSpc>
              <a:spcBef>
                <a:spcPts val="453"/>
              </a:spcBef>
              <a:spcAft>
                <a:spcPts val="0"/>
              </a:spcAft>
              <a:buClrTx/>
              <a:buSzTx/>
              <a:tabLst/>
              <a:defRPr/>
            </a:pPr>
            <a:r>
              <a:rPr kumimoji="0" lang="fi-FI" sz="1100" b="1" i="0" u="none" strike="noStrike" kern="0" cap="none" spc="-9" normalizeH="0" baseline="0" noProof="0" dirty="0" err="1">
                <a:ln>
                  <a:noFill/>
                </a:ln>
                <a:solidFill>
                  <a:srgbClr val="231F20"/>
                </a:solidFill>
                <a:effectLst/>
                <a:uLnTx/>
                <a:uFillTx/>
                <a:latin typeface="Arial" panose="020B0604020202020204" pitchFamily="34" charset="0"/>
                <a:cs typeface="Arial" panose="020B0604020202020204" pitchFamily="34" charset="0"/>
              </a:rPr>
              <a:t>Tränare</a:t>
            </a:r>
            <a:r>
              <a:rPr kumimoji="0" lang="fi-FI" sz="1100" b="1" i="0" u="none" strike="noStrike" kern="0" cap="none" spc="-9"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1" i="0" u="none" strike="noStrike" kern="0" cap="none" spc="-9" normalizeH="0" baseline="0" noProof="0" dirty="0" err="1">
                <a:ln>
                  <a:noFill/>
                </a:ln>
                <a:solidFill>
                  <a:srgbClr val="231F20"/>
                </a:solidFill>
                <a:effectLst/>
                <a:uLnTx/>
                <a:uFillTx/>
                <a:latin typeface="Arial" panose="020B0604020202020204" pitchFamily="34" charset="0"/>
                <a:cs typeface="Arial" panose="020B0604020202020204" pitchFamily="34" charset="0"/>
              </a:rPr>
              <a:t>eller</a:t>
            </a:r>
            <a:r>
              <a:rPr kumimoji="0" lang="fi-FI" sz="1100" b="1" i="0" u="none" strike="noStrike" kern="0" cap="none" spc="-9"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1" i="0" u="none" strike="noStrike" kern="0" cap="none" spc="-9" normalizeH="0" baseline="0" noProof="0" dirty="0" err="1">
                <a:ln>
                  <a:noFill/>
                </a:ln>
                <a:solidFill>
                  <a:srgbClr val="231F20"/>
                </a:solidFill>
                <a:effectLst/>
                <a:uLnTx/>
                <a:uFillTx/>
                <a:latin typeface="Arial" panose="020B0604020202020204" pitchFamily="34" charset="0"/>
                <a:cs typeface="Arial" panose="020B0604020202020204" pitchFamily="34" charset="0"/>
              </a:rPr>
              <a:t>skolbesökare</a:t>
            </a:r>
            <a:endParaRPr kumimoji="0" lang="fi-FI" sz="1100" b="1" i="0" u="none" strike="noStrike" kern="0" cap="none" spc="-9" normalizeH="0" baseline="0" noProof="0" dirty="0">
              <a:ln>
                <a:noFill/>
              </a:ln>
              <a:solidFill>
                <a:srgbClr val="231F20"/>
              </a:solidFill>
              <a:effectLst/>
              <a:uLnTx/>
              <a:uFillTx/>
              <a:latin typeface="Arial" panose="020B0604020202020204" pitchFamily="34" charset="0"/>
              <a:cs typeface="Arial" panose="020B0604020202020204" pitchFamily="34" charset="0"/>
            </a:endParaRPr>
          </a:p>
          <a:p>
            <a:pPr marL="182966" marR="4607" lvl="0" indent="-171450" algn="l" defTabSz="829178" rtl="0" eaLnBrk="1" fontAlgn="auto" latinLnBrk="0" hangingPunct="1">
              <a:lnSpc>
                <a:spcPct val="100000"/>
              </a:lnSpc>
              <a:spcBef>
                <a:spcPts val="363"/>
              </a:spcBef>
              <a:spcAft>
                <a:spcPts val="0"/>
              </a:spcAft>
              <a:buClrTx/>
              <a:buSzTx/>
              <a:buFont typeface="Arial" panose="020B0604020202020204" pitchFamily="34" charset="0"/>
              <a:buChar char="•"/>
              <a:tabLst>
                <a:tab pos="115164" algn="l"/>
              </a:tabLst>
              <a:defRPr/>
            </a:pP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Du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kan</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utbilda</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nya</a:t>
            </a:r>
            <a:r>
              <a:rPr lang="fi-FI" sz="1100" kern="0" dirty="0">
                <a:solidFill>
                  <a:srgbClr val="231F20"/>
                </a:solidFill>
                <a:latin typeface="Arial" panose="020B0604020202020204" pitchFamily="34" charset="0"/>
                <a:cs typeface="Arial" panose="020B0604020202020204" pitchFamily="34" charset="0"/>
              </a:rPr>
              <a:t> </a:t>
            </a:r>
            <a:r>
              <a:rPr lang="fi-FI" sz="1100" kern="0" dirty="0" err="1">
                <a:solidFill>
                  <a:srgbClr val="231F20"/>
                </a:solidFill>
                <a:latin typeface="Arial" panose="020B0604020202020204" pitchFamily="34" charset="0"/>
                <a:cs typeface="Arial" panose="020B0604020202020204" pitchFamily="34" charset="0"/>
              </a:rPr>
              <a:t>frivilliga</a:t>
            </a:r>
            <a:r>
              <a:rPr lang="fi-FI" sz="1100" kern="0" dirty="0">
                <a:solidFill>
                  <a:srgbClr val="231F20"/>
                </a:solidFill>
                <a:latin typeface="Arial" panose="020B0604020202020204" pitchFamily="34" charset="0"/>
                <a:cs typeface="Arial" panose="020B0604020202020204" pitchFamily="34" charset="0"/>
              </a:rPr>
              <a:t> </a:t>
            </a:r>
            <a:r>
              <a:rPr lang="fi-FI" sz="1100" kern="0" dirty="0" err="1">
                <a:solidFill>
                  <a:srgbClr val="231F20"/>
                </a:solidFill>
                <a:latin typeface="Arial" panose="020B0604020202020204" pitchFamily="34" charset="0"/>
                <a:cs typeface="Arial" panose="020B0604020202020204" pitchFamily="34" charset="0"/>
              </a:rPr>
              <a:t>inom</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vänverksamhet</a:t>
            </a:r>
            <a:endPar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endParaRPr>
          </a:p>
          <a:p>
            <a:pPr marL="182966" marR="4607" lvl="0" indent="-171450" algn="l" defTabSz="829178" rtl="0" eaLnBrk="1" fontAlgn="auto" latinLnBrk="0" hangingPunct="1">
              <a:lnSpc>
                <a:spcPct val="100000"/>
              </a:lnSpc>
              <a:spcBef>
                <a:spcPts val="363"/>
              </a:spcBef>
              <a:spcAft>
                <a:spcPts val="0"/>
              </a:spcAft>
              <a:buClrTx/>
              <a:buSzTx/>
              <a:buFont typeface="Arial" panose="020B0604020202020204" pitchFamily="34" charset="0"/>
              <a:buChar char="•"/>
              <a:tabLst>
                <a:tab pos="115164" algn="l"/>
              </a:tabLst>
              <a:defRPr/>
            </a:pP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Du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kan</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besöka</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skolor</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och</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presentera</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kompiskunskap</a:t>
            </a:r>
            <a:r>
              <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rPr>
              <a:t> -</a:t>
            </a:r>
            <a:r>
              <a:rPr kumimoji="0" lang="fi-FI" sz="1100" b="0" i="0" u="none" strike="noStrike" kern="0" cap="none" spc="0" normalizeH="0" baseline="0" noProof="0" dirty="0" err="1">
                <a:ln>
                  <a:noFill/>
                </a:ln>
                <a:solidFill>
                  <a:srgbClr val="231F20"/>
                </a:solidFill>
                <a:effectLst/>
                <a:uLnTx/>
                <a:uFillTx/>
                <a:latin typeface="Arial" panose="020B0604020202020204" pitchFamily="34" charset="0"/>
                <a:cs typeface="Arial" panose="020B0604020202020204" pitchFamily="34" charset="0"/>
              </a:rPr>
              <a:t>programmet</a:t>
            </a:r>
            <a:endParaRPr kumimoji="0" lang="fi-FI" sz="1100" b="0" i="0" u="none" strike="noStrike" kern="0" cap="none" spc="0" normalizeH="0" baseline="0" noProof="0" dirty="0">
              <a:ln>
                <a:noFill/>
              </a:ln>
              <a:solidFill>
                <a:srgbClr val="231F20"/>
              </a:solidFill>
              <a:effectLst/>
              <a:uLnTx/>
              <a:uFillTx/>
              <a:latin typeface="Arial" panose="020B0604020202020204" pitchFamily="34" charset="0"/>
              <a:cs typeface="Arial" panose="020B0604020202020204" pitchFamily="34" charset="0"/>
            </a:endParaRPr>
          </a:p>
        </p:txBody>
      </p:sp>
      <p:pic>
        <p:nvPicPr>
          <p:cNvPr id="16" name="Picture Placeholder 15">
            <a:extLst>
              <a:ext uri="{FF2B5EF4-FFF2-40B4-BE49-F238E27FC236}">
                <a16:creationId xmlns:a16="http://schemas.microsoft.com/office/drawing/2014/main" id="{0907060C-906A-5AF5-3636-5E4AC86BDE1E}"/>
              </a:ext>
            </a:extLst>
          </p:cNvPr>
          <p:cNvPicPr>
            <a:picLocks noGrp="1" noChangeAspect="1"/>
          </p:cNvPicPr>
          <p:nvPr>
            <p:ph type="pic" sz="quarter" idx="15"/>
          </p:nvPr>
        </p:nvPicPr>
        <p:blipFill>
          <a:blip r:embed="rId3"/>
          <a:srcRect l="-1927" t="-1405" r="-3378" b="-936"/>
          <a:stretch>
            <a:fillRect/>
          </a:stretch>
        </p:blipFill>
        <p:spPr>
          <a:xfrm>
            <a:off x="602994" y="3240056"/>
            <a:ext cx="3938194" cy="3027185"/>
          </a:xfrm>
          <a:prstGeom prst="rect">
            <a:avLst/>
          </a:prstGeom>
        </p:spPr>
      </p:pic>
    </p:spTree>
    <p:extLst>
      <p:ext uri="{BB962C8B-B14F-4D97-AF65-F5344CB8AC3E}">
        <p14:creationId xmlns:p14="http://schemas.microsoft.com/office/powerpoint/2010/main" val="24772800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Kuvan paikkamerkki 5">
            <a:extLst>
              <a:ext uri="{FF2B5EF4-FFF2-40B4-BE49-F238E27FC236}">
                <a16:creationId xmlns:a16="http://schemas.microsoft.com/office/drawing/2014/main" id="{D3B68004-B7E4-A12E-431F-34FB3FF8C638}"/>
              </a:ext>
            </a:extLst>
          </p:cNvPr>
          <p:cNvPicPr>
            <a:picLocks noGrp="1" noChangeAspect="1"/>
          </p:cNvPicPr>
          <p:nvPr>
            <p:ph type="pic" sz="quarter" idx="15"/>
          </p:nvPr>
        </p:nvPicPr>
        <p:blipFill>
          <a:blip r:embed="rId3" cstate="screen">
            <a:extLst>
              <a:ext uri="{28A0092B-C50C-407E-A947-70E740481C1C}">
                <a14:useLocalDpi xmlns:a14="http://schemas.microsoft.com/office/drawing/2010/main"/>
              </a:ext>
            </a:extLst>
          </a:blip>
          <a:srcRect/>
          <a:stretch>
            <a:fillRect/>
          </a:stretch>
        </p:blipFill>
        <p:spPr>
          <a:xfrm>
            <a:off x="0" y="-1"/>
            <a:ext cx="3953435" cy="6858000"/>
          </a:xfrm>
        </p:spPr>
      </p:pic>
      <p:sp>
        <p:nvSpPr>
          <p:cNvPr id="3" name="Tekstin paikkamerkki 2">
            <a:extLst>
              <a:ext uri="{FF2B5EF4-FFF2-40B4-BE49-F238E27FC236}">
                <a16:creationId xmlns:a16="http://schemas.microsoft.com/office/drawing/2014/main" id="{8F63E6C6-B4CA-8606-5012-38AD85BA1FFD}"/>
              </a:ext>
            </a:extLst>
          </p:cNvPr>
          <p:cNvSpPr>
            <a:spLocks noGrp="1"/>
          </p:cNvSpPr>
          <p:nvPr>
            <p:ph type="body" sz="quarter" idx="3"/>
          </p:nvPr>
        </p:nvSpPr>
        <p:spPr>
          <a:xfrm>
            <a:off x="4516007" y="525086"/>
            <a:ext cx="7114112" cy="412866"/>
          </a:xfrm>
        </p:spPr>
        <p:txBody>
          <a:bodyPr>
            <a:normAutofit fontScale="92500" lnSpcReduction="20000"/>
          </a:bodyPr>
          <a:lstStyle/>
          <a:p>
            <a:r>
              <a:rPr lang="fi-FI" sz="2800" dirty="0"/>
              <a:t>Du </a:t>
            </a:r>
            <a:r>
              <a:rPr lang="fi-FI" sz="2800" dirty="0" err="1"/>
              <a:t>kan</a:t>
            </a:r>
            <a:r>
              <a:rPr lang="fi-FI" sz="2800" dirty="0"/>
              <a:t> </a:t>
            </a:r>
            <a:r>
              <a:rPr lang="fi-FI" sz="2800" dirty="0" err="1"/>
              <a:t>också</a:t>
            </a:r>
            <a:r>
              <a:rPr lang="fi-FI" sz="2800" dirty="0"/>
              <a:t> vara en </a:t>
            </a:r>
            <a:r>
              <a:rPr lang="fi-FI" sz="2800" dirty="0" err="1"/>
              <a:t>vän</a:t>
            </a:r>
            <a:r>
              <a:rPr lang="fi-FI" sz="2800" dirty="0"/>
              <a:t> </a:t>
            </a:r>
            <a:r>
              <a:rPr lang="fi-FI" sz="2800" dirty="0" err="1"/>
              <a:t>online</a:t>
            </a:r>
            <a:r>
              <a:rPr lang="fi-FI" sz="2800" dirty="0"/>
              <a:t>…</a:t>
            </a:r>
          </a:p>
        </p:txBody>
      </p:sp>
      <p:sp>
        <p:nvSpPr>
          <p:cNvPr id="4" name="Tekstin paikkamerkki 3">
            <a:extLst>
              <a:ext uri="{FF2B5EF4-FFF2-40B4-BE49-F238E27FC236}">
                <a16:creationId xmlns:a16="http://schemas.microsoft.com/office/drawing/2014/main" id="{20E3D32D-378C-85D3-0A72-3FEBFDF24C98}"/>
              </a:ext>
            </a:extLst>
          </p:cNvPr>
          <p:cNvSpPr>
            <a:spLocks noGrp="1"/>
          </p:cNvSpPr>
          <p:nvPr>
            <p:ph type="body" sz="quarter" idx="16"/>
          </p:nvPr>
        </p:nvSpPr>
        <p:spPr>
          <a:xfrm>
            <a:off x="4516007" y="1109271"/>
            <a:ext cx="7114112" cy="4899644"/>
          </a:xfrm>
        </p:spPr>
        <p:txBody>
          <a:bodyPr>
            <a:normAutofit lnSpcReduction="10000"/>
          </a:bodyPr>
          <a:lstStyle/>
          <a:p>
            <a:pPr marL="0" indent="0">
              <a:buNone/>
            </a:pPr>
            <a:r>
              <a:rPr lang="fi-FI" sz="2000" b="1" dirty="0"/>
              <a:t>I </a:t>
            </a:r>
            <a:r>
              <a:rPr lang="fi-FI" sz="2000" b="1" dirty="0" err="1"/>
              <a:t>nätvänverksamheten</a:t>
            </a:r>
            <a:endParaRPr lang="fi-FI" sz="2000" b="1" dirty="0"/>
          </a:p>
          <a:p>
            <a:pPr>
              <a:lnSpc>
                <a:spcPct val="90000"/>
              </a:lnSpc>
            </a:pPr>
            <a:r>
              <a:rPr lang="en-US" sz="1500" dirty="0">
                <a:solidFill>
                  <a:schemeClr val="accent1"/>
                </a:solidFill>
                <a:latin typeface="Arial" panose="020B0604020202020204" pitchFamily="34" charset="0"/>
              </a:rPr>
              <a:t>du </a:t>
            </a:r>
            <a:r>
              <a:rPr lang="en-US" sz="1500" dirty="0" err="1">
                <a:solidFill>
                  <a:schemeClr val="accent1"/>
                </a:solidFill>
                <a:latin typeface="Arial" panose="020B0604020202020204" pitchFamily="34" charset="0"/>
              </a:rPr>
              <a:t>engagerar</a:t>
            </a:r>
            <a:r>
              <a:rPr lang="en-US" sz="1500" dirty="0">
                <a:solidFill>
                  <a:schemeClr val="accent1"/>
                </a:solidFill>
                <a:latin typeface="Arial" panose="020B0604020202020204" pitchFamily="34" charset="0"/>
              </a:rPr>
              <a:t> dig </a:t>
            </a:r>
            <a:r>
              <a:rPr lang="en-US" sz="1500" dirty="0" err="1">
                <a:solidFill>
                  <a:schemeClr val="accent1"/>
                </a:solidFill>
                <a:latin typeface="Arial" panose="020B0604020202020204" pitchFamily="34" charset="0"/>
              </a:rPr>
              <a:t>i</a:t>
            </a:r>
            <a:r>
              <a:rPr lang="en-US" sz="1500" dirty="0">
                <a:solidFill>
                  <a:schemeClr val="accent1"/>
                </a:solidFill>
                <a:latin typeface="Arial" panose="020B0604020202020204" pitchFamily="34" charset="0"/>
              </a:rPr>
              <a:t> </a:t>
            </a:r>
            <a:r>
              <a:rPr lang="en-US" sz="1500" dirty="0" err="1">
                <a:solidFill>
                  <a:schemeClr val="accent1"/>
                </a:solidFill>
                <a:latin typeface="Arial" panose="020B0604020202020204" pitchFamily="34" charset="0"/>
              </a:rPr>
              <a:t>anonyma</a:t>
            </a:r>
            <a:r>
              <a:rPr lang="en-US" sz="1500" dirty="0">
                <a:solidFill>
                  <a:schemeClr val="accent1"/>
                </a:solidFill>
                <a:latin typeface="Arial" panose="020B0604020202020204" pitchFamily="34" charset="0"/>
              </a:rPr>
              <a:t> </a:t>
            </a:r>
            <a:r>
              <a:rPr lang="en-US" sz="1500" dirty="0" err="1">
                <a:latin typeface="Arial" panose="020B0604020202020204" pitchFamily="34" charset="0"/>
              </a:rPr>
              <a:t>samtal</a:t>
            </a:r>
            <a:r>
              <a:rPr lang="en-US" sz="1500" dirty="0">
                <a:latin typeface="Arial" panose="020B0604020202020204" pitchFamily="34" charset="0"/>
              </a:rPr>
              <a:t> med den </a:t>
            </a:r>
            <a:r>
              <a:rPr lang="en-US" sz="1500" dirty="0" err="1">
                <a:latin typeface="Arial" panose="020B0604020202020204" pitchFamily="34" charset="0"/>
              </a:rPr>
              <a:t>personen</a:t>
            </a:r>
            <a:r>
              <a:rPr lang="en-US" sz="1500" dirty="0">
                <a:latin typeface="Arial" panose="020B0604020202020204" pitchFamily="34" charset="0"/>
              </a:rPr>
              <a:t> </a:t>
            </a:r>
            <a:r>
              <a:rPr lang="en-US" sz="1500" dirty="0" err="1">
                <a:latin typeface="Arial" panose="020B0604020202020204" pitchFamily="34" charset="0"/>
              </a:rPr>
              <a:t>som</a:t>
            </a:r>
            <a:r>
              <a:rPr lang="en-US" sz="1500" dirty="0">
                <a:latin typeface="Arial" panose="020B0604020202020204" pitchFamily="34" charset="0"/>
              </a:rPr>
              <a:t> </a:t>
            </a:r>
            <a:r>
              <a:rPr lang="en-US" sz="1500" dirty="0" err="1">
                <a:latin typeface="Arial" panose="020B0604020202020204" pitchFamily="34" charset="0"/>
              </a:rPr>
              <a:t>bett</a:t>
            </a:r>
            <a:r>
              <a:rPr lang="en-US" sz="1500" dirty="0">
                <a:latin typeface="Arial" panose="020B0604020202020204" pitchFamily="34" charset="0"/>
              </a:rPr>
              <a:t> </a:t>
            </a:r>
            <a:r>
              <a:rPr lang="en-US" sz="1500" dirty="0"/>
              <a:t>om </a:t>
            </a:r>
            <a:r>
              <a:rPr lang="en-US" sz="1500" dirty="0" err="1"/>
              <a:t>att</a:t>
            </a:r>
            <a:r>
              <a:rPr lang="en-US" sz="1500" dirty="0"/>
              <a:t> </a:t>
            </a:r>
            <a:r>
              <a:rPr lang="en-US" sz="1500" dirty="0" err="1"/>
              <a:t>få</a:t>
            </a:r>
            <a:r>
              <a:rPr lang="en-US" sz="1500" dirty="0">
                <a:latin typeface="Arial" panose="020B0604020202020204" pitchFamily="34" charset="0"/>
              </a:rPr>
              <a:t> </a:t>
            </a:r>
            <a:r>
              <a:rPr lang="en-US" sz="1500" dirty="0" err="1">
                <a:latin typeface="Arial" panose="020B0604020202020204" pitchFamily="34" charset="0"/>
              </a:rPr>
              <a:t>en</a:t>
            </a:r>
            <a:r>
              <a:rPr lang="en-US" sz="1500" dirty="0">
                <a:latin typeface="Arial" panose="020B0604020202020204" pitchFamily="34" charset="0"/>
              </a:rPr>
              <a:t> </a:t>
            </a:r>
            <a:r>
              <a:rPr lang="en-US" sz="1500" dirty="0" err="1">
                <a:latin typeface="Arial" panose="020B0604020202020204" pitchFamily="34" charset="0"/>
              </a:rPr>
              <a:t>vän</a:t>
            </a:r>
            <a:r>
              <a:rPr lang="en-US" sz="1500" dirty="0">
                <a:latin typeface="Arial" panose="020B0604020202020204" pitchFamily="34" charset="0"/>
              </a:rPr>
              <a:t>, </a:t>
            </a:r>
            <a:r>
              <a:rPr lang="en-US" sz="1500" dirty="0" err="1">
                <a:latin typeface="Arial" panose="020B0604020202020204" pitchFamily="34" charset="0"/>
              </a:rPr>
              <a:t>antingen</a:t>
            </a:r>
            <a:r>
              <a:rPr lang="en-US" sz="1500" dirty="0">
                <a:latin typeface="Arial" panose="020B0604020202020204" pitchFamily="34" charset="0"/>
              </a:rPr>
              <a:t> via e-post </a:t>
            </a:r>
            <a:r>
              <a:rPr lang="en-US" sz="1500" dirty="0" err="1">
                <a:latin typeface="Arial" panose="020B0604020202020204" pitchFamily="34" charset="0"/>
              </a:rPr>
              <a:t>eller</a:t>
            </a:r>
            <a:r>
              <a:rPr lang="en-US" sz="1500" dirty="0">
                <a:latin typeface="Arial" panose="020B0604020202020204" pitchFamily="34" charset="0"/>
              </a:rPr>
              <a:t> </a:t>
            </a:r>
            <a:r>
              <a:rPr lang="en-US" sz="1500" dirty="0" err="1">
                <a:latin typeface="Arial" panose="020B0604020202020204" pitchFamily="34" charset="0"/>
              </a:rPr>
              <a:t>en</a:t>
            </a:r>
            <a:r>
              <a:rPr lang="en-US" sz="1500" dirty="0">
                <a:latin typeface="Arial" panose="020B0604020202020204" pitchFamily="34" charset="0"/>
              </a:rPr>
              <a:t> </a:t>
            </a:r>
            <a:r>
              <a:rPr lang="en-US" sz="1500" dirty="0" err="1">
                <a:latin typeface="Arial" panose="020B0604020202020204" pitchFamily="34" charset="0"/>
              </a:rPr>
              <a:t>valfri</a:t>
            </a:r>
            <a:r>
              <a:rPr lang="en-US" sz="1500" dirty="0">
                <a:latin typeface="Arial" panose="020B0604020202020204" pitchFamily="34" charset="0"/>
              </a:rPr>
              <a:t> app. Du </a:t>
            </a:r>
            <a:r>
              <a:rPr lang="en-US" sz="1500" dirty="0" err="1">
                <a:latin typeface="Arial" panose="020B0604020202020204" pitchFamily="34" charset="0"/>
              </a:rPr>
              <a:t>kan</a:t>
            </a:r>
            <a:r>
              <a:rPr lang="en-US" sz="1500" dirty="0">
                <a:latin typeface="Arial" panose="020B0604020202020204" pitchFamily="34" charset="0"/>
              </a:rPr>
              <a:t> </a:t>
            </a:r>
            <a:r>
              <a:rPr lang="en-US" sz="1500" dirty="0" err="1">
                <a:latin typeface="Arial" panose="020B0604020202020204" pitchFamily="34" charset="0"/>
              </a:rPr>
              <a:t>anmäla</a:t>
            </a:r>
            <a:r>
              <a:rPr lang="en-US" sz="1500" dirty="0">
                <a:latin typeface="Arial" panose="020B0604020202020204" pitchFamily="34" charset="0"/>
              </a:rPr>
              <a:t> dig </a:t>
            </a:r>
            <a:r>
              <a:rPr lang="en-US" sz="1500" dirty="0" err="1">
                <a:latin typeface="Arial" panose="020B0604020202020204" pitchFamily="34" charset="0"/>
              </a:rPr>
              <a:t>som</a:t>
            </a:r>
            <a:r>
              <a:rPr lang="en-US" sz="1500" dirty="0">
                <a:latin typeface="Arial" panose="020B0604020202020204" pitchFamily="34" charset="0"/>
              </a:rPr>
              <a:t> </a:t>
            </a:r>
            <a:r>
              <a:rPr lang="en-US" sz="1500" dirty="0" err="1">
                <a:latin typeface="Arial" panose="020B0604020202020204" pitchFamily="34" charset="0"/>
              </a:rPr>
              <a:t>nätvän</a:t>
            </a:r>
            <a:r>
              <a:rPr lang="en-US" sz="1500" dirty="0">
                <a:latin typeface="Arial" panose="020B0604020202020204" pitchFamily="34" charset="0"/>
              </a:rPr>
              <a:t> </a:t>
            </a:r>
            <a:r>
              <a:rPr lang="en-US" sz="1500" dirty="0" err="1">
                <a:latin typeface="Arial" panose="020B0604020202020204" pitchFamily="34" charset="0"/>
              </a:rPr>
              <a:t>när</a:t>
            </a:r>
            <a:r>
              <a:rPr lang="en-US" sz="1500" dirty="0">
                <a:latin typeface="Arial" panose="020B0604020202020204" pitchFamily="34" charset="0"/>
              </a:rPr>
              <a:t> du </a:t>
            </a:r>
            <a:r>
              <a:rPr lang="en-US" sz="1500" dirty="0" err="1">
                <a:latin typeface="Arial" panose="020B0604020202020204" pitchFamily="34" charset="0"/>
              </a:rPr>
              <a:t>skapar</a:t>
            </a:r>
            <a:r>
              <a:rPr lang="en-US" sz="1500" dirty="0">
                <a:latin typeface="Arial" panose="020B0604020202020204" pitchFamily="34" charset="0"/>
              </a:rPr>
              <a:t> </a:t>
            </a:r>
            <a:r>
              <a:rPr lang="en-US" sz="1500" dirty="0" err="1">
                <a:latin typeface="Arial" panose="020B0604020202020204" pitchFamily="34" charset="0"/>
              </a:rPr>
              <a:t>ditt</a:t>
            </a:r>
            <a:r>
              <a:rPr lang="en-US" sz="1500" dirty="0">
                <a:latin typeface="Arial" panose="020B0604020202020204" pitchFamily="34" charset="0"/>
              </a:rPr>
              <a:t> </a:t>
            </a:r>
            <a:r>
              <a:rPr lang="en-US" sz="1500" dirty="0" err="1">
                <a:latin typeface="Arial" panose="020B0604020202020204" pitchFamily="34" charset="0"/>
              </a:rPr>
              <a:t>vänkort</a:t>
            </a:r>
            <a:r>
              <a:rPr lang="en-US" sz="1500" dirty="0">
                <a:latin typeface="Arial" panose="020B0604020202020204" pitchFamily="34" charset="0"/>
              </a:rPr>
              <a:t>. Dina </a:t>
            </a:r>
            <a:r>
              <a:rPr lang="en-US" sz="1500" dirty="0" err="1">
                <a:latin typeface="Arial" panose="020B0604020202020204" pitchFamily="34" charset="0"/>
              </a:rPr>
              <a:t>uppgifter</a:t>
            </a:r>
            <a:r>
              <a:rPr lang="en-US" sz="1500" dirty="0">
                <a:latin typeface="Arial" panose="020B0604020202020204" pitchFamily="34" charset="0"/>
              </a:rPr>
              <a:t> </a:t>
            </a:r>
            <a:r>
              <a:rPr lang="en-US" sz="1500" dirty="0" err="1">
                <a:latin typeface="Arial" panose="020B0604020202020204" pitchFamily="34" charset="0"/>
              </a:rPr>
              <a:t>förmedlas</a:t>
            </a:r>
            <a:r>
              <a:rPr lang="en-US" sz="1500" dirty="0">
                <a:latin typeface="Arial" panose="020B0604020202020204" pitchFamily="34" charset="0"/>
              </a:rPr>
              <a:t> till den </a:t>
            </a:r>
            <a:r>
              <a:rPr lang="en-US" sz="1500" dirty="0" err="1">
                <a:latin typeface="Arial" panose="020B0604020202020204" pitchFamily="34" charset="0"/>
              </a:rPr>
              <a:t>nationella</a:t>
            </a:r>
            <a:r>
              <a:rPr lang="en-US" sz="1500" dirty="0">
                <a:latin typeface="Arial" panose="020B0604020202020204" pitchFamily="34" charset="0"/>
              </a:rPr>
              <a:t> </a:t>
            </a:r>
            <a:r>
              <a:rPr lang="en-US" sz="1500" dirty="0" err="1">
                <a:latin typeface="Arial" panose="020B0604020202020204" pitchFamily="34" charset="0"/>
              </a:rPr>
              <a:t>nätvänförmedlingen</a:t>
            </a:r>
            <a:r>
              <a:rPr lang="en-US" sz="1500" dirty="0">
                <a:latin typeface="Arial" panose="020B0604020202020204" pitchFamily="34" charset="0"/>
              </a:rPr>
              <a:t>.</a:t>
            </a:r>
            <a:endParaRPr lang="en-US" sz="1500" dirty="0">
              <a:solidFill>
                <a:schemeClr val="accent1"/>
              </a:solidFill>
              <a:latin typeface="Arial" panose="020B0604020202020204" pitchFamily="34" charset="0"/>
            </a:endParaRPr>
          </a:p>
          <a:p>
            <a:pPr marL="0" indent="0">
              <a:lnSpc>
                <a:spcPct val="90000"/>
              </a:lnSpc>
              <a:buNone/>
            </a:pPr>
            <a:r>
              <a:rPr lang="fi-FI" sz="2000" b="1" dirty="0" err="1"/>
              <a:t>På</a:t>
            </a:r>
            <a:r>
              <a:rPr lang="fi-FI" sz="2000" b="1" dirty="0"/>
              <a:t> en </a:t>
            </a:r>
            <a:r>
              <a:rPr lang="fi-FI" sz="2000" b="1" dirty="0" err="1"/>
              <a:t>mötesplats</a:t>
            </a:r>
            <a:r>
              <a:rPr lang="fi-FI" sz="2000" b="1" dirty="0"/>
              <a:t> </a:t>
            </a:r>
            <a:r>
              <a:rPr lang="fi-FI" sz="2000" b="1" dirty="0" err="1"/>
              <a:t>online</a:t>
            </a:r>
            <a:endParaRPr lang="fi-FI" sz="2000" b="1" dirty="0"/>
          </a:p>
          <a:p>
            <a:r>
              <a:rPr lang="fi-FI" sz="1500" dirty="0">
                <a:solidFill>
                  <a:schemeClr val="accent1"/>
                </a:solidFill>
              </a:rPr>
              <a:t>du </a:t>
            </a:r>
            <a:r>
              <a:rPr lang="fi-FI" sz="1500" dirty="0" err="1">
                <a:solidFill>
                  <a:schemeClr val="accent1"/>
                </a:solidFill>
              </a:rPr>
              <a:t>stödjer</a:t>
            </a:r>
            <a:r>
              <a:rPr lang="fi-FI" sz="1500" dirty="0">
                <a:solidFill>
                  <a:schemeClr val="accent1"/>
                </a:solidFill>
              </a:rPr>
              <a:t> </a:t>
            </a:r>
            <a:r>
              <a:rPr lang="fi-FI" sz="1500" dirty="0" err="1">
                <a:solidFill>
                  <a:schemeClr val="accent1"/>
                </a:solidFill>
              </a:rPr>
              <a:t>och</a:t>
            </a:r>
            <a:r>
              <a:rPr lang="fi-FI" sz="1500" dirty="0">
                <a:solidFill>
                  <a:schemeClr val="accent1"/>
                </a:solidFill>
              </a:rPr>
              <a:t> </a:t>
            </a:r>
            <a:r>
              <a:rPr lang="fi-FI" sz="1500" dirty="0" err="1">
                <a:solidFill>
                  <a:schemeClr val="accent1"/>
                </a:solidFill>
              </a:rPr>
              <a:t>modererar</a:t>
            </a:r>
            <a:r>
              <a:rPr lang="fi-FI" sz="1500" dirty="0">
                <a:solidFill>
                  <a:schemeClr val="accent1"/>
                </a:solidFill>
              </a:rPr>
              <a:t> </a:t>
            </a:r>
            <a:r>
              <a:rPr lang="fi-FI" sz="1500" dirty="0" err="1">
                <a:solidFill>
                  <a:schemeClr val="accent1"/>
                </a:solidFill>
              </a:rPr>
              <a:t>diskussioner</a:t>
            </a:r>
            <a:r>
              <a:rPr lang="fi-FI" sz="1500" dirty="0">
                <a:solidFill>
                  <a:schemeClr val="accent1"/>
                </a:solidFill>
              </a:rPr>
              <a:t> </a:t>
            </a:r>
            <a:r>
              <a:rPr lang="fi-FI" sz="1500" dirty="0" err="1"/>
              <a:t>tillsammans</a:t>
            </a:r>
            <a:r>
              <a:rPr lang="fi-FI" sz="1500" dirty="0"/>
              <a:t> </a:t>
            </a:r>
            <a:r>
              <a:rPr lang="fi-FI" sz="1500" dirty="0" err="1"/>
              <a:t>med</a:t>
            </a:r>
            <a:r>
              <a:rPr lang="fi-FI" sz="1500" dirty="0"/>
              <a:t> en annan </a:t>
            </a:r>
            <a:r>
              <a:rPr lang="fi-FI" sz="1500" dirty="0" err="1"/>
              <a:t>frivillig</a:t>
            </a:r>
            <a:r>
              <a:rPr lang="fi-FI" sz="1500" dirty="0"/>
              <a:t>. Du </a:t>
            </a:r>
            <a:r>
              <a:rPr lang="fi-FI" sz="1500" dirty="0" err="1"/>
              <a:t>behöver</a:t>
            </a:r>
            <a:r>
              <a:rPr lang="fi-FI" sz="1500" dirty="0"/>
              <a:t> </a:t>
            </a:r>
            <a:r>
              <a:rPr lang="fi-FI" sz="1500" dirty="0" err="1"/>
              <a:t>situationsmedvetenhet</a:t>
            </a:r>
            <a:r>
              <a:rPr lang="fi-FI" sz="1500" dirty="0"/>
              <a:t>, </a:t>
            </a:r>
            <a:r>
              <a:rPr lang="fi-FI" sz="1500" dirty="0" err="1"/>
              <a:t>tekniska</a:t>
            </a:r>
            <a:r>
              <a:rPr lang="fi-FI" sz="1500" dirty="0"/>
              <a:t> </a:t>
            </a:r>
            <a:r>
              <a:rPr lang="fi-FI" sz="1500" dirty="0" err="1"/>
              <a:t>färdigheter</a:t>
            </a:r>
            <a:r>
              <a:rPr lang="fi-FI" sz="1500" dirty="0"/>
              <a:t> </a:t>
            </a:r>
            <a:r>
              <a:rPr lang="fi-FI" sz="1500" dirty="0" err="1"/>
              <a:t>och</a:t>
            </a:r>
            <a:r>
              <a:rPr lang="fi-FI" sz="1500" dirty="0"/>
              <a:t> </a:t>
            </a:r>
            <a:r>
              <a:rPr lang="fi-FI" sz="1500" dirty="0" err="1"/>
              <a:t>förmågan</a:t>
            </a:r>
            <a:r>
              <a:rPr lang="fi-FI" sz="1500" dirty="0"/>
              <a:t> </a:t>
            </a:r>
            <a:r>
              <a:rPr lang="fi-FI" sz="1500" dirty="0" err="1"/>
              <a:t>att</a:t>
            </a:r>
            <a:r>
              <a:rPr lang="fi-FI" sz="1500" dirty="0"/>
              <a:t> </a:t>
            </a:r>
            <a:r>
              <a:rPr lang="fi-FI" sz="1500" dirty="0" err="1"/>
              <a:t>skapa</a:t>
            </a:r>
            <a:r>
              <a:rPr lang="fi-FI" sz="1500" dirty="0"/>
              <a:t> en </a:t>
            </a:r>
            <a:r>
              <a:rPr lang="fi-FI" sz="1500" dirty="0" err="1"/>
              <a:t>trygg</a:t>
            </a:r>
            <a:r>
              <a:rPr lang="fi-FI" sz="1500" dirty="0"/>
              <a:t> </a:t>
            </a:r>
            <a:r>
              <a:rPr lang="fi-FI" sz="1500" dirty="0" err="1"/>
              <a:t>atmosfär</a:t>
            </a:r>
            <a:r>
              <a:rPr lang="fi-FI" sz="1500" dirty="0"/>
              <a:t>. Vi </a:t>
            </a:r>
            <a:r>
              <a:rPr lang="fi-FI" sz="1500" dirty="0" err="1"/>
              <a:t>startar</a:t>
            </a:r>
            <a:r>
              <a:rPr lang="fi-FI" sz="1500" dirty="0"/>
              <a:t> </a:t>
            </a:r>
            <a:r>
              <a:rPr lang="fi-FI" sz="1500" dirty="0" err="1"/>
              <a:t>nya</a:t>
            </a:r>
            <a:r>
              <a:rPr lang="fi-FI" sz="1500" dirty="0"/>
              <a:t> </a:t>
            </a:r>
            <a:r>
              <a:rPr lang="fi-FI" sz="1500" dirty="0" err="1"/>
              <a:t>gruppchattar</a:t>
            </a:r>
            <a:r>
              <a:rPr lang="fi-FI" sz="1500" dirty="0"/>
              <a:t> </a:t>
            </a:r>
            <a:r>
              <a:rPr lang="fi-FI" sz="1500" dirty="0" err="1"/>
              <a:t>på</a:t>
            </a:r>
            <a:r>
              <a:rPr lang="fi-FI" sz="1500" dirty="0"/>
              <a:t> </a:t>
            </a:r>
            <a:r>
              <a:rPr lang="fi-FI" sz="1500" dirty="0" err="1"/>
              <a:t>mötesplatsen</a:t>
            </a:r>
            <a:r>
              <a:rPr lang="fi-FI" sz="1500" dirty="0"/>
              <a:t> </a:t>
            </a:r>
            <a:r>
              <a:rPr lang="fi-FI" sz="1500" dirty="0" err="1"/>
              <a:t>online</a:t>
            </a:r>
            <a:r>
              <a:rPr lang="fi-FI" sz="1500" dirty="0"/>
              <a:t> för </a:t>
            </a:r>
            <a:r>
              <a:rPr lang="fi-FI" sz="1500" dirty="0" err="1"/>
              <a:t>olika</a:t>
            </a:r>
            <a:r>
              <a:rPr lang="fi-FI" sz="1500" dirty="0"/>
              <a:t> </a:t>
            </a:r>
            <a:r>
              <a:rPr lang="fi-FI" sz="1500" dirty="0" err="1"/>
              <a:t>ålders</a:t>
            </a:r>
            <a:r>
              <a:rPr lang="fi-FI" sz="1500" dirty="0"/>
              <a:t>-, </a:t>
            </a:r>
            <a:r>
              <a:rPr lang="fi-FI" sz="1500" dirty="0" err="1"/>
              <a:t>språk</a:t>
            </a:r>
            <a:r>
              <a:rPr lang="fi-FI" sz="1500" dirty="0"/>
              <a:t>- </a:t>
            </a:r>
            <a:r>
              <a:rPr lang="fi-FI" sz="1500" dirty="0" err="1"/>
              <a:t>och</a:t>
            </a:r>
            <a:r>
              <a:rPr lang="fi-FI" sz="1500" dirty="0"/>
              <a:t> </a:t>
            </a:r>
            <a:r>
              <a:rPr lang="fi-FI" sz="1500" dirty="0" err="1"/>
              <a:t>andra</a:t>
            </a:r>
            <a:r>
              <a:rPr lang="fi-FI" sz="1500" dirty="0"/>
              <a:t> </a:t>
            </a:r>
            <a:r>
              <a:rPr lang="fi-FI" sz="1500" dirty="0" err="1"/>
              <a:t>målgrupper</a:t>
            </a:r>
            <a:r>
              <a:rPr lang="fi-FI" sz="1500" dirty="0"/>
              <a:t> </a:t>
            </a:r>
            <a:r>
              <a:rPr lang="fi-FI" sz="1500" dirty="0" err="1"/>
              <a:t>baserat</a:t>
            </a:r>
            <a:r>
              <a:rPr lang="fi-FI" sz="1500" dirty="0"/>
              <a:t> </a:t>
            </a:r>
            <a:r>
              <a:rPr lang="fi-FI" sz="1500" dirty="0" err="1"/>
              <a:t>på</a:t>
            </a:r>
            <a:r>
              <a:rPr lang="fi-FI" sz="1500" dirty="0"/>
              <a:t> </a:t>
            </a:r>
            <a:r>
              <a:rPr lang="fi-FI" sz="1500" dirty="0" err="1"/>
              <a:t>frivilligas</a:t>
            </a:r>
            <a:r>
              <a:rPr lang="fi-FI" sz="1500" dirty="0"/>
              <a:t> </a:t>
            </a:r>
            <a:r>
              <a:rPr lang="fi-FI" sz="1500" dirty="0" err="1"/>
              <a:t>önskemål</a:t>
            </a:r>
            <a:r>
              <a:rPr lang="fi-FI" sz="1500" dirty="0"/>
              <a:t>.</a:t>
            </a:r>
          </a:p>
          <a:p>
            <a:endParaRPr lang="fi-FI" sz="1500" dirty="0">
              <a:solidFill>
                <a:schemeClr val="accent1"/>
              </a:solidFill>
            </a:endParaRPr>
          </a:p>
          <a:p>
            <a:pPr marL="0" indent="0">
              <a:buNone/>
            </a:pPr>
            <a:r>
              <a:rPr lang="fi-FI" sz="2000" b="1" dirty="0"/>
              <a:t>I ”</a:t>
            </a:r>
            <a:r>
              <a:rPr lang="fi-FI" sz="2000" b="1" dirty="0" err="1"/>
              <a:t>Prata</a:t>
            </a:r>
            <a:r>
              <a:rPr lang="fi-FI" sz="2000" b="1" dirty="0"/>
              <a:t> </a:t>
            </a:r>
            <a:r>
              <a:rPr lang="fi-FI" sz="2000" b="1" dirty="0" err="1"/>
              <a:t>om</a:t>
            </a:r>
            <a:r>
              <a:rPr lang="fi-FI" sz="2000" b="1" dirty="0"/>
              <a:t> </a:t>
            </a:r>
            <a:r>
              <a:rPr lang="fi-FI" sz="2000" b="1" dirty="0" err="1"/>
              <a:t>ensamhet</a:t>
            </a:r>
            <a:r>
              <a:rPr lang="fi-FI" sz="2000" b="1" dirty="0"/>
              <a:t>"-</a:t>
            </a:r>
            <a:r>
              <a:rPr lang="fi-FI" sz="2000" b="1" dirty="0" err="1"/>
              <a:t>kamratstödsgrupper</a:t>
            </a:r>
            <a:r>
              <a:rPr lang="fi-FI" sz="2000" b="1" dirty="0"/>
              <a:t> </a:t>
            </a:r>
            <a:r>
              <a:rPr lang="fi-FI" sz="2000" b="1" dirty="0" err="1"/>
              <a:t>online</a:t>
            </a:r>
            <a:endParaRPr lang="fi-FI" sz="2000" b="1" dirty="0"/>
          </a:p>
          <a:p>
            <a:r>
              <a:rPr lang="fi-FI" sz="1500" dirty="0">
                <a:solidFill>
                  <a:schemeClr val="accent1"/>
                </a:solidFill>
              </a:rPr>
              <a:t>du </a:t>
            </a:r>
            <a:r>
              <a:rPr lang="fi-FI" sz="1500" dirty="0" err="1">
                <a:solidFill>
                  <a:schemeClr val="accent1"/>
                </a:solidFill>
              </a:rPr>
              <a:t>stödjer</a:t>
            </a:r>
            <a:r>
              <a:rPr lang="fi-FI" sz="1500" dirty="0">
                <a:solidFill>
                  <a:schemeClr val="accent1"/>
                </a:solidFill>
              </a:rPr>
              <a:t> </a:t>
            </a:r>
            <a:r>
              <a:rPr lang="fi-FI" sz="1500" dirty="0" err="1">
                <a:solidFill>
                  <a:schemeClr val="accent1"/>
                </a:solidFill>
              </a:rPr>
              <a:t>och</a:t>
            </a:r>
            <a:r>
              <a:rPr lang="fi-FI" sz="1500" dirty="0">
                <a:solidFill>
                  <a:schemeClr val="accent1"/>
                </a:solidFill>
              </a:rPr>
              <a:t> </a:t>
            </a:r>
            <a:r>
              <a:rPr lang="fi-FI" sz="1500" dirty="0" err="1">
                <a:solidFill>
                  <a:schemeClr val="accent1"/>
                </a:solidFill>
              </a:rPr>
              <a:t>vägleder</a:t>
            </a:r>
            <a:r>
              <a:rPr lang="fi-FI" sz="1500" dirty="0">
                <a:solidFill>
                  <a:schemeClr val="accent1"/>
                </a:solidFill>
              </a:rPr>
              <a:t> </a:t>
            </a:r>
            <a:r>
              <a:rPr lang="fi-FI" sz="1500" dirty="0" err="1">
                <a:solidFill>
                  <a:schemeClr val="accent1"/>
                </a:solidFill>
              </a:rPr>
              <a:t>gruppens</a:t>
            </a:r>
            <a:r>
              <a:rPr lang="fi-FI" sz="1500" dirty="0">
                <a:solidFill>
                  <a:schemeClr val="accent1"/>
                </a:solidFill>
              </a:rPr>
              <a:t> </a:t>
            </a:r>
            <a:r>
              <a:rPr lang="fi-FI" sz="1500" dirty="0" err="1">
                <a:solidFill>
                  <a:schemeClr val="accent1"/>
                </a:solidFill>
              </a:rPr>
              <a:t>diskussioner</a:t>
            </a:r>
            <a:r>
              <a:rPr lang="fi-FI" sz="1500" dirty="0">
                <a:solidFill>
                  <a:schemeClr val="accent1"/>
                </a:solidFill>
              </a:rPr>
              <a:t> </a:t>
            </a:r>
            <a:r>
              <a:rPr lang="fi-FI" sz="1500" dirty="0" err="1"/>
              <a:t>tillsammans</a:t>
            </a:r>
            <a:r>
              <a:rPr lang="fi-FI" sz="1500" dirty="0"/>
              <a:t> </a:t>
            </a:r>
            <a:r>
              <a:rPr lang="fi-FI" sz="1500" dirty="0" err="1"/>
              <a:t>med</a:t>
            </a:r>
            <a:r>
              <a:rPr lang="fi-FI" sz="1500" dirty="0"/>
              <a:t> en annan </a:t>
            </a:r>
            <a:r>
              <a:rPr lang="fi-FI" sz="1500" dirty="0" err="1"/>
              <a:t>handledare</a:t>
            </a:r>
            <a:r>
              <a:rPr lang="fi-FI" sz="1500" dirty="0"/>
              <a:t>, </a:t>
            </a:r>
            <a:r>
              <a:rPr lang="fi-FI" sz="1500" dirty="0" err="1"/>
              <a:t>genom</a:t>
            </a:r>
            <a:r>
              <a:rPr lang="fi-FI" sz="1500" dirty="0"/>
              <a:t> </a:t>
            </a:r>
            <a:r>
              <a:rPr lang="fi-FI" sz="1500" dirty="0" err="1"/>
              <a:t>att</a:t>
            </a:r>
            <a:r>
              <a:rPr lang="fi-FI" sz="1500" dirty="0"/>
              <a:t> </a:t>
            </a:r>
            <a:r>
              <a:rPr lang="fi-FI" sz="1500" dirty="0" err="1"/>
              <a:t>använda</a:t>
            </a:r>
            <a:r>
              <a:rPr lang="fi-FI" sz="1500" dirty="0"/>
              <a:t> </a:t>
            </a:r>
            <a:r>
              <a:rPr lang="fi-FI" sz="1500" dirty="0" err="1"/>
              <a:t>förberett</a:t>
            </a:r>
            <a:r>
              <a:rPr lang="fi-FI" sz="1500" dirty="0"/>
              <a:t> </a:t>
            </a:r>
            <a:r>
              <a:rPr lang="fi-FI" sz="1500" dirty="0" err="1"/>
              <a:t>gruppmaterial</a:t>
            </a:r>
            <a:r>
              <a:rPr lang="fi-FI" sz="1500" dirty="0"/>
              <a:t>. Du </a:t>
            </a:r>
            <a:r>
              <a:rPr lang="fi-FI" sz="1500" dirty="0" err="1"/>
              <a:t>behöver</a:t>
            </a:r>
            <a:r>
              <a:rPr lang="fi-FI" sz="1500" dirty="0"/>
              <a:t> </a:t>
            </a:r>
            <a:r>
              <a:rPr lang="fi-FI" sz="1500" dirty="0" err="1"/>
              <a:t>färdigheter</a:t>
            </a:r>
            <a:r>
              <a:rPr lang="fi-FI" sz="1500" dirty="0"/>
              <a:t> </a:t>
            </a:r>
            <a:r>
              <a:rPr lang="fi-FI" sz="1500" dirty="0" err="1"/>
              <a:t>att</a:t>
            </a:r>
            <a:r>
              <a:rPr lang="fi-FI" sz="1500" dirty="0"/>
              <a:t> </a:t>
            </a:r>
            <a:r>
              <a:rPr lang="fi-FI" sz="1500" dirty="0" err="1"/>
              <a:t>kúnna</a:t>
            </a:r>
            <a:r>
              <a:rPr lang="fi-FI" sz="1500" dirty="0"/>
              <a:t> </a:t>
            </a:r>
            <a:r>
              <a:rPr lang="fi-FI" sz="1500" dirty="0" err="1"/>
              <a:t>lyssna</a:t>
            </a:r>
            <a:r>
              <a:rPr lang="fi-FI" sz="1500" dirty="0"/>
              <a:t>, en </a:t>
            </a:r>
            <a:r>
              <a:rPr lang="fi-FI" sz="1500" dirty="0" err="1"/>
              <a:t>respektfull</a:t>
            </a:r>
            <a:r>
              <a:rPr lang="fi-FI" sz="1500" dirty="0"/>
              <a:t> </a:t>
            </a:r>
            <a:r>
              <a:rPr lang="fi-FI" sz="1500" dirty="0" err="1"/>
              <a:t>attityd</a:t>
            </a:r>
            <a:r>
              <a:rPr lang="fi-FI" sz="1500" dirty="0"/>
              <a:t> </a:t>
            </a:r>
            <a:r>
              <a:rPr lang="fi-FI" sz="1500" dirty="0" err="1"/>
              <a:t>mot</a:t>
            </a:r>
            <a:r>
              <a:rPr lang="fi-FI" sz="1500" dirty="0"/>
              <a:t> </a:t>
            </a:r>
            <a:r>
              <a:rPr lang="fi-FI" sz="1500" dirty="0" err="1"/>
              <a:t>olika</a:t>
            </a:r>
            <a:r>
              <a:rPr lang="fi-FI" sz="1500" dirty="0"/>
              <a:t> </a:t>
            </a:r>
            <a:r>
              <a:rPr lang="fi-FI" sz="1500" dirty="0" err="1"/>
              <a:t>åsikter</a:t>
            </a:r>
            <a:r>
              <a:rPr lang="fi-FI" sz="1500" dirty="0"/>
              <a:t>, </a:t>
            </a:r>
            <a:r>
              <a:rPr lang="fi-FI" sz="1500" dirty="0" err="1"/>
              <a:t>konstruktiv</a:t>
            </a:r>
            <a:r>
              <a:rPr lang="fi-FI" sz="1500" dirty="0"/>
              <a:t> </a:t>
            </a:r>
            <a:r>
              <a:rPr lang="fi-FI" sz="1500" dirty="0" err="1"/>
              <a:t>responsförmåga</a:t>
            </a:r>
            <a:r>
              <a:rPr lang="fi-FI" sz="1500" dirty="0"/>
              <a:t> i </a:t>
            </a:r>
            <a:r>
              <a:rPr lang="fi-FI" sz="1500" dirty="0" err="1"/>
              <a:t>olika</a:t>
            </a:r>
            <a:r>
              <a:rPr lang="fi-FI" sz="1500" dirty="0"/>
              <a:t> </a:t>
            </a:r>
            <a:r>
              <a:rPr lang="fi-FI" sz="1500" dirty="0" err="1"/>
              <a:t>situationer</a:t>
            </a:r>
            <a:r>
              <a:rPr lang="fi-FI" sz="1500" dirty="0"/>
              <a:t> </a:t>
            </a:r>
            <a:r>
              <a:rPr lang="fi-FI" sz="1500" dirty="0" err="1"/>
              <a:t>och</a:t>
            </a:r>
            <a:r>
              <a:rPr lang="fi-FI" sz="1500" dirty="0"/>
              <a:t> </a:t>
            </a:r>
            <a:r>
              <a:rPr lang="fi-FI" sz="1500" dirty="0" err="1"/>
              <a:t>tekniska</a:t>
            </a:r>
            <a:r>
              <a:rPr lang="fi-FI" sz="1500" dirty="0"/>
              <a:t> </a:t>
            </a:r>
            <a:r>
              <a:rPr lang="fi-FI" sz="1500" dirty="0" err="1"/>
              <a:t>färdigheter</a:t>
            </a:r>
            <a:r>
              <a:rPr lang="fi-FI" sz="1500" dirty="0"/>
              <a:t>. Du </a:t>
            </a:r>
            <a:r>
              <a:rPr lang="fi-FI" sz="1500" dirty="0" err="1"/>
              <a:t>kan</a:t>
            </a:r>
            <a:r>
              <a:rPr lang="fi-FI" sz="1500" dirty="0"/>
              <a:t> </a:t>
            </a:r>
            <a:r>
              <a:rPr lang="fi-FI" sz="1500" dirty="0" err="1"/>
              <a:t>anmäla</a:t>
            </a:r>
            <a:r>
              <a:rPr lang="fi-FI" sz="1500" dirty="0"/>
              <a:t> </a:t>
            </a:r>
            <a:r>
              <a:rPr lang="fi-FI" sz="1500" dirty="0" err="1"/>
              <a:t>dig</a:t>
            </a:r>
            <a:r>
              <a:rPr lang="fi-FI" sz="1500" dirty="0"/>
              <a:t> </a:t>
            </a:r>
            <a:r>
              <a:rPr lang="fi-FI" sz="1500" dirty="0" err="1"/>
              <a:t>som</a:t>
            </a:r>
            <a:r>
              <a:rPr lang="fi-FI" sz="1500" dirty="0"/>
              <a:t> </a:t>
            </a:r>
            <a:r>
              <a:rPr lang="fi-FI" sz="1500" dirty="0" err="1"/>
              <a:t>frivillig</a:t>
            </a:r>
            <a:r>
              <a:rPr lang="fi-FI" sz="1500" dirty="0"/>
              <a:t> för </a:t>
            </a:r>
            <a:r>
              <a:rPr lang="fi-FI" sz="1500" dirty="0" err="1"/>
              <a:t>kamratstödsgrupper</a:t>
            </a:r>
            <a:r>
              <a:rPr lang="fi-FI" sz="1500" dirty="0"/>
              <a:t> </a:t>
            </a:r>
            <a:r>
              <a:rPr lang="fi-FI" sz="1500" dirty="0" err="1"/>
              <a:t>online</a:t>
            </a:r>
            <a:r>
              <a:rPr lang="fi-FI" sz="1500" dirty="0"/>
              <a:t> </a:t>
            </a:r>
            <a:r>
              <a:rPr lang="fi-FI" sz="1500" dirty="0" err="1"/>
              <a:t>och</a:t>
            </a:r>
            <a:r>
              <a:rPr lang="fi-FI" sz="1500" dirty="0"/>
              <a:t> för </a:t>
            </a:r>
            <a:r>
              <a:rPr lang="fi-FI" sz="1500" dirty="0" err="1"/>
              <a:t>mötesplatsen</a:t>
            </a:r>
            <a:r>
              <a:rPr lang="fi-FI" sz="1500" dirty="0"/>
              <a:t> </a:t>
            </a:r>
            <a:r>
              <a:rPr lang="fi-FI" sz="1500" dirty="0" err="1"/>
              <a:t>online</a:t>
            </a:r>
            <a:r>
              <a:rPr lang="fi-FI" sz="1500" dirty="0"/>
              <a:t> i Oma </a:t>
            </a:r>
            <a:r>
              <a:rPr lang="fi-FI" sz="1500" dirty="0" err="1"/>
              <a:t>Röda</a:t>
            </a:r>
            <a:r>
              <a:rPr lang="fi-FI" sz="1500" dirty="0"/>
              <a:t> </a:t>
            </a:r>
            <a:r>
              <a:rPr lang="fi-FI" sz="1500" dirty="0" err="1"/>
              <a:t>Korset</a:t>
            </a:r>
            <a:r>
              <a:rPr lang="fi-FI" sz="1500" dirty="0"/>
              <a:t>.</a:t>
            </a:r>
            <a:endParaRPr lang="fi-FI" sz="1500" dirty="0">
              <a:solidFill>
                <a:schemeClr val="accent1"/>
              </a:solidFill>
              <a:highlight>
                <a:srgbClr val="FFFF00"/>
              </a:highlight>
            </a:endParaRPr>
          </a:p>
          <a:p>
            <a:pPr marL="0" indent="0">
              <a:buNone/>
            </a:pPr>
            <a:endParaRPr lang="fi-FI" sz="2000" b="1" dirty="0"/>
          </a:p>
        </p:txBody>
      </p:sp>
      <p:pic>
        <p:nvPicPr>
          <p:cNvPr id="11" name="Kuva 10" descr="Kuva, joka sisältää kohteen kuvio, ommel, mustavalkoinen&#10;&#10;Kuvaus luotu automaattisesti">
            <a:extLst>
              <a:ext uri="{FF2B5EF4-FFF2-40B4-BE49-F238E27FC236}">
                <a16:creationId xmlns:a16="http://schemas.microsoft.com/office/drawing/2014/main" id="{22303134-82D6-2BA6-0583-19BD36FAC336}"/>
              </a:ext>
            </a:extLst>
          </p:cNvPr>
          <p:cNvPicPr>
            <a:picLocks noChangeAspect="1"/>
          </p:cNvPicPr>
          <p:nvPr/>
        </p:nvPicPr>
        <p:blipFill>
          <a:blip r:embed="rId4"/>
          <a:stretch>
            <a:fillRect/>
          </a:stretch>
        </p:blipFill>
        <p:spPr>
          <a:xfrm>
            <a:off x="311150" y="4778904"/>
            <a:ext cx="1479550" cy="1479550"/>
          </a:xfrm>
          <a:prstGeom prst="rect">
            <a:avLst/>
          </a:prstGeom>
        </p:spPr>
      </p:pic>
      <p:sp>
        <p:nvSpPr>
          <p:cNvPr id="12" name="Tekstiruutu 11">
            <a:extLst>
              <a:ext uri="{FF2B5EF4-FFF2-40B4-BE49-F238E27FC236}">
                <a16:creationId xmlns:a16="http://schemas.microsoft.com/office/drawing/2014/main" id="{2B22C9F6-D082-88D7-C736-26FD84EEB62E}"/>
              </a:ext>
            </a:extLst>
          </p:cNvPr>
          <p:cNvSpPr txBox="1"/>
          <p:nvPr/>
        </p:nvSpPr>
        <p:spPr>
          <a:xfrm>
            <a:off x="221705" y="4146677"/>
            <a:ext cx="288979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i-FI" sz="1400" b="1" i="0" u="none" strike="noStrike" kern="1200" cap="none" spc="0" normalizeH="0" baseline="0" noProof="0" dirty="0" err="1">
                <a:ln>
                  <a:noFill/>
                </a:ln>
                <a:solidFill>
                  <a:srgbClr val="FFFFFF"/>
                </a:solidFill>
                <a:effectLst/>
                <a:uLnTx/>
                <a:uFillTx/>
                <a:latin typeface="Arial" panose="020B0604020202020204"/>
                <a:ea typeface="+mn-ea"/>
                <a:cs typeface="+mn-cs"/>
              </a:rPr>
              <a:t>Läs</a:t>
            </a:r>
            <a:r>
              <a:rPr kumimoji="0" lang="fi-FI" sz="1400" b="1" i="0" u="none" strike="noStrike" kern="1200" cap="none" spc="0" normalizeH="0" baseline="0" noProof="0" dirty="0">
                <a:ln>
                  <a:noFill/>
                </a:ln>
                <a:solidFill>
                  <a:srgbClr val="FFFFFF"/>
                </a:solidFill>
                <a:effectLst/>
                <a:uLnTx/>
                <a:uFillTx/>
                <a:latin typeface="Arial" panose="020B0604020202020204"/>
                <a:ea typeface="+mn-ea"/>
                <a:cs typeface="+mn-cs"/>
              </a:rPr>
              <a:t> </a:t>
            </a:r>
            <a:r>
              <a:rPr kumimoji="0" lang="fi-FI" sz="1400" b="1" i="0" u="none" strike="noStrike" kern="1200" cap="none" spc="0" normalizeH="0" baseline="0" noProof="0" dirty="0" err="1">
                <a:ln>
                  <a:noFill/>
                </a:ln>
                <a:solidFill>
                  <a:srgbClr val="FFFFFF"/>
                </a:solidFill>
                <a:effectLst/>
                <a:uLnTx/>
                <a:uFillTx/>
                <a:latin typeface="Arial" panose="020B0604020202020204"/>
                <a:ea typeface="+mn-ea"/>
                <a:cs typeface="+mn-cs"/>
              </a:rPr>
              <a:t>mer</a:t>
            </a:r>
            <a:r>
              <a:rPr kumimoji="0" lang="fi-FI" sz="1400" b="1" i="0" u="none" strike="noStrike" kern="1200" cap="none" spc="0" normalizeH="0" baseline="0" noProof="0" dirty="0">
                <a:ln>
                  <a:noFill/>
                </a:ln>
                <a:solidFill>
                  <a:srgbClr val="FFFFFF"/>
                </a:solidFill>
                <a:effectLst/>
                <a:uLnTx/>
                <a:uFillTx/>
                <a:latin typeface="Arial" panose="020B0604020202020204"/>
                <a:ea typeface="+mn-ea"/>
                <a:cs typeface="+mn-cs"/>
              </a:rPr>
              <a:t> </a:t>
            </a:r>
            <a:r>
              <a:rPr kumimoji="0" lang="fi-FI" sz="1400" b="1" i="0" u="none" strike="noStrike" kern="1200" cap="none" spc="0" normalizeH="0" baseline="0" noProof="0" dirty="0" err="1">
                <a:ln>
                  <a:noFill/>
                </a:ln>
                <a:solidFill>
                  <a:srgbClr val="FFFFFF"/>
                </a:solidFill>
                <a:effectLst/>
                <a:uLnTx/>
                <a:uFillTx/>
                <a:latin typeface="Arial" panose="020B0604020202020204"/>
                <a:ea typeface="+mn-ea"/>
                <a:cs typeface="+mn-cs"/>
              </a:rPr>
              <a:t>och</a:t>
            </a:r>
            <a:r>
              <a:rPr kumimoji="0" lang="fi-FI" sz="1400" b="1" i="0" u="none" strike="noStrike" kern="1200" cap="none" spc="0" normalizeH="0" baseline="0" noProof="0" dirty="0">
                <a:ln>
                  <a:noFill/>
                </a:ln>
                <a:solidFill>
                  <a:srgbClr val="FFFFFF"/>
                </a:solidFill>
                <a:effectLst/>
                <a:uLnTx/>
                <a:uFillTx/>
                <a:latin typeface="Arial" panose="020B0604020202020204"/>
                <a:ea typeface="+mn-ea"/>
                <a:cs typeface="+mn-cs"/>
              </a:rPr>
              <a:t> </a:t>
            </a:r>
            <a:r>
              <a:rPr kumimoji="0" lang="fi-FI" sz="1400" b="1" i="0" u="none" strike="noStrike" kern="1200" cap="none" spc="0" normalizeH="0" baseline="0" noProof="0" dirty="0" err="1">
                <a:ln>
                  <a:noFill/>
                </a:ln>
                <a:solidFill>
                  <a:srgbClr val="FFFFFF"/>
                </a:solidFill>
                <a:effectLst/>
                <a:uLnTx/>
                <a:uFillTx/>
                <a:latin typeface="Arial" panose="020B0604020202020204"/>
                <a:ea typeface="+mn-ea"/>
                <a:cs typeface="+mn-cs"/>
              </a:rPr>
              <a:t>anmäl</a:t>
            </a:r>
            <a:r>
              <a:rPr kumimoji="0" lang="fi-FI" sz="1400" b="1" i="0" u="none" strike="noStrike" kern="1200" cap="none" spc="0" normalizeH="0" baseline="0" noProof="0" dirty="0">
                <a:ln>
                  <a:noFill/>
                </a:ln>
                <a:solidFill>
                  <a:srgbClr val="FFFFFF"/>
                </a:solidFill>
                <a:effectLst/>
                <a:uLnTx/>
                <a:uFillTx/>
                <a:latin typeface="Arial" panose="020B0604020202020204"/>
                <a:ea typeface="+mn-ea"/>
                <a:cs typeface="+mn-cs"/>
              </a:rPr>
              <a:t> </a:t>
            </a:r>
            <a:r>
              <a:rPr kumimoji="0" lang="fi-FI" sz="1400" b="1" i="0" u="none" strike="noStrike" kern="1200" cap="none" spc="0" normalizeH="0" baseline="0" noProof="0" dirty="0" err="1">
                <a:ln>
                  <a:noFill/>
                </a:ln>
                <a:solidFill>
                  <a:srgbClr val="FFFFFF"/>
                </a:solidFill>
                <a:effectLst/>
                <a:uLnTx/>
                <a:uFillTx/>
                <a:latin typeface="Arial" panose="020B0604020202020204"/>
                <a:ea typeface="+mn-ea"/>
                <a:cs typeface="+mn-cs"/>
              </a:rPr>
              <a:t>dig</a:t>
            </a:r>
            <a:r>
              <a:rPr kumimoji="0" lang="fi-FI" sz="1400" b="1" i="0" u="none" strike="noStrike" kern="1200" cap="none" spc="0" normalizeH="0" baseline="0" noProof="0" dirty="0">
                <a:ln>
                  <a:noFill/>
                </a:ln>
                <a:solidFill>
                  <a:srgbClr val="FFFFFF"/>
                </a:solidFill>
                <a:effectLst/>
                <a:uLnTx/>
                <a:uFillTx/>
                <a:latin typeface="Arial" panose="020B0604020202020204"/>
                <a:ea typeface="+mn-ea"/>
                <a:cs typeface="+mn-cs"/>
              </a:rPr>
              <a:t> i</a:t>
            </a:r>
          </a:p>
          <a:p>
            <a:pPr marL="0" marR="0" lvl="0" indent="0" algn="l" defTabSz="914400" rtl="0" eaLnBrk="1" fontAlgn="auto" latinLnBrk="0" hangingPunct="1">
              <a:lnSpc>
                <a:spcPct val="100000"/>
              </a:lnSpc>
              <a:spcBef>
                <a:spcPts val="0"/>
              </a:spcBef>
              <a:spcAft>
                <a:spcPts val="0"/>
              </a:spcAft>
              <a:buClrTx/>
              <a:buSzTx/>
              <a:buFontTx/>
              <a:buNone/>
              <a:tabLst/>
              <a:defRPr/>
            </a:pPr>
            <a:r>
              <a:rPr lang="fi-FI" sz="1400" b="1" dirty="0">
                <a:solidFill>
                  <a:srgbClr val="FFFFFF"/>
                </a:solidFill>
                <a:latin typeface="Arial" panose="020B0604020202020204"/>
              </a:rPr>
              <a:t>Oma</a:t>
            </a:r>
            <a:r>
              <a:rPr kumimoji="0" lang="fi-FI" sz="1400" b="1" i="0" u="none" strike="noStrike" kern="1200" cap="none" spc="0" normalizeH="0" baseline="0" noProof="0" dirty="0">
                <a:ln>
                  <a:noFill/>
                </a:ln>
                <a:solidFill>
                  <a:srgbClr val="FFFFFF"/>
                </a:solidFill>
                <a:effectLst/>
                <a:uLnTx/>
                <a:uFillTx/>
                <a:latin typeface="Arial" panose="020B0604020202020204"/>
                <a:ea typeface="+mn-ea"/>
                <a:cs typeface="+mn-cs"/>
              </a:rPr>
              <a:t> </a:t>
            </a:r>
            <a:r>
              <a:rPr kumimoji="0" lang="fi-FI" sz="1400" b="1" i="0" u="none" strike="noStrike" kern="1200" cap="none" spc="0" normalizeH="0" baseline="0" noProof="0" dirty="0" err="1">
                <a:ln>
                  <a:noFill/>
                </a:ln>
                <a:solidFill>
                  <a:srgbClr val="FFFFFF"/>
                </a:solidFill>
                <a:effectLst/>
                <a:uLnTx/>
                <a:uFillTx/>
                <a:latin typeface="Arial" panose="020B0604020202020204"/>
                <a:ea typeface="+mn-ea"/>
                <a:cs typeface="+mn-cs"/>
              </a:rPr>
              <a:t>Röda</a:t>
            </a:r>
            <a:r>
              <a:rPr kumimoji="0" lang="fi-FI" sz="1400" b="1" i="0" u="none" strike="noStrike" kern="1200" cap="none" spc="0" normalizeH="0" baseline="0" noProof="0" dirty="0">
                <a:ln>
                  <a:noFill/>
                </a:ln>
                <a:solidFill>
                  <a:srgbClr val="FFFFFF"/>
                </a:solidFill>
                <a:effectLst/>
                <a:uLnTx/>
                <a:uFillTx/>
                <a:latin typeface="Arial" panose="020B0604020202020204"/>
                <a:ea typeface="+mn-ea"/>
                <a:cs typeface="+mn-cs"/>
              </a:rPr>
              <a:t> </a:t>
            </a:r>
            <a:r>
              <a:rPr kumimoji="0" lang="fi-FI" sz="1400" b="1" i="0" u="none" strike="noStrike" kern="1200" cap="none" spc="0" normalizeH="0" baseline="0" noProof="0" dirty="0" err="1">
                <a:ln>
                  <a:noFill/>
                </a:ln>
                <a:solidFill>
                  <a:srgbClr val="FFFFFF"/>
                </a:solidFill>
                <a:effectLst/>
                <a:uLnTx/>
                <a:uFillTx/>
                <a:latin typeface="Arial" panose="020B0604020202020204"/>
                <a:ea typeface="+mn-ea"/>
                <a:cs typeface="+mn-cs"/>
              </a:rPr>
              <a:t>Korset</a:t>
            </a:r>
            <a:r>
              <a:rPr kumimoji="0" lang="fi-FI" sz="1400" b="1" i="0" u="none" strike="noStrike" kern="1200" cap="none" spc="0" normalizeH="0" baseline="0" noProof="0" dirty="0">
                <a:ln>
                  <a:noFill/>
                </a:ln>
                <a:solidFill>
                  <a:srgbClr val="FFFFFF"/>
                </a:solidFill>
                <a:effectLst/>
                <a:uLnTx/>
                <a:uFillTx/>
                <a:latin typeface="Arial" panose="020B0604020202020204"/>
                <a:ea typeface="+mn-ea"/>
                <a:cs typeface="+mn-cs"/>
              </a:rPr>
              <a:t>:</a:t>
            </a:r>
          </a:p>
        </p:txBody>
      </p:sp>
    </p:spTree>
    <p:extLst>
      <p:ext uri="{BB962C8B-B14F-4D97-AF65-F5344CB8AC3E}">
        <p14:creationId xmlns:p14="http://schemas.microsoft.com/office/powerpoint/2010/main" val="28668255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F1DB78B-5088-9C41-3A89-A6CF08788B02}"/>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0" y="-1"/>
            <a:ext cx="6096000" cy="6858002"/>
          </a:xfrm>
          <a:prstGeom prst="rect">
            <a:avLst/>
          </a:prstGeom>
        </p:spPr>
      </p:pic>
      <p:sp>
        <p:nvSpPr>
          <p:cNvPr id="5" name="Tekstiruutu 5">
            <a:extLst>
              <a:ext uri="{FF2B5EF4-FFF2-40B4-BE49-F238E27FC236}">
                <a16:creationId xmlns:a16="http://schemas.microsoft.com/office/drawing/2014/main" id="{1E906DD6-F5C3-7EBF-9850-488B9653CB52}"/>
              </a:ext>
            </a:extLst>
          </p:cNvPr>
          <p:cNvSpPr txBox="1"/>
          <p:nvPr/>
        </p:nvSpPr>
        <p:spPr>
          <a:xfrm>
            <a:off x="6547757" y="2351314"/>
            <a:ext cx="5290457" cy="2554545"/>
          </a:xfrm>
          <a:prstGeom prst="rect">
            <a:avLst/>
          </a:prstGeom>
          <a:solidFill>
            <a:schemeClr val="bg1"/>
          </a:solidFill>
        </p:spPr>
        <p:txBody>
          <a:bodyPr wrap="square" rtlCol="0">
            <a:spAutoFit/>
          </a:bodyPr>
          <a:lstStyle/>
          <a:p>
            <a:r>
              <a:rPr lang="fi-FI" sz="4000" b="1" spc="25" dirty="0" err="1">
                <a:latin typeface="Arial" panose="020B0604020202020204" pitchFamily="34" charset="0"/>
                <a:cs typeface="Arial" panose="020B0604020202020204" pitchFamily="34" charset="0"/>
              </a:rPr>
              <a:t>Vänverksamheten</a:t>
            </a:r>
            <a:r>
              <a:rPr lang="fi-FI" sz="4000" b="1" spc="25" dirty="0">
                <a:latin typeface="Arial" panose="020B0604020202020204" pitchFamily="34" charset="0"/>
                <a:cs typeface="Arial" panose="020B0604020202020204" pitchFamily="34" charset="0"/>
              </a:rPr>
              <a:t> </a:t>
            </a:r>
            <a:r>
              <a:rPr lang="fi-FI" sz="4000" b="1" spc="25" dirty="0" err="1">
                <a:latin typeface="Arial" panose="020B0604020202020204" pitchFamily="34" charset="0"/>
                <a:cs typeface="Arial" panose="020B0604020202020204" pitchFamily="34" charset="0"/>
              </a:rPr>
              <a:t>erbjuder</a:t>
            </a:r>
            <a:r>
              <a:rPr lang="fi-FI" sz="4000" b="1" spc="25" dirty="0">
                <a:latin typeface="Arial" panose="020B0604020202020204" pitchFamily="34" charset="0"/>
                <a:cs typeface="Arial" panose="020B0604020202020204" pitchFamily="34" charset="0"/>
              </a:rPr>
              <a:t> </a:t>
            </a:r>
            <a:r>
              <a:rPr lang="fi-FI" sz="4000" b="1" spc="25" dirty="0" err="1">
                <a:latin typeface="Arial" panose="020B0604020202020204" pitchFamily="34" charset="0"/>
                <a:cs typeface="Arial" panose="020B0604020202020204" pitchFamily="34" charset="0"/>
              </a:rPr>
              <a:t>närvaro</a:t>
            </a:r>
            <a:r>
              <a:rPr lang="fi-FI" sz="4000" b="1" spc="25" dirty="0">
                <a:latin typeface="Arial" panose="020B0604020202020204" pitchFamily="34" charset="0"/>
                <a:cs typeface="Arial" panose="020B0604020202020204" pitchFamily="34" charset="0"/>
              </a:rPr>
              <a:t>, </a:t>
            </a:r>
            <a:r>
              <a:rPr lang="fi-FI" sz="4000" b="1" spc="25" dirty="0" err="1">
                <a:latin typeface="Arial" panose="020B0604020202020204" pitchFamily="34" charset="0"/>
                <a:cs typeface="Arial" panose="020B0604020202020204" pitchFamily="34" charset="0"/>
              </a:rPr>
              <a:t>stöd</a:t>
            </a:r>
            <a:r>
              <a:rPr lang="fi-FI" sz="4000" b="1" spc="25" dirty="0">
                <a:latin typeface="Arial" panose="020B0604020202020204" pitchFamily="34" charset="0"/>
                <a:cs typeface="Arial" panose="020B0604020202020204" pitchFamily="34" charset="0"/>
              </a:rPr>
              <a:t> </a:t>
            </a:r>
            <a:r>
              <a:rPr lang="fi-FI" sz="4000" b="1" spc="25" dirty="0" err="1">
                <a:latin typeface="Arial" panose="020B0604020202020204" pitchFamily="34" charset="0"/>
                <a:cs typeface="Arial" panose="020B0604020202020204" pitchFamily="34" charset="0"/>
              </a:rPr>
              <a:t>och</a:t>
            </a:r>
            <a:r>
              <a:rPr lang="fi-FI" sz="4000" b="1" spc="25" dirty="0">
                <a:latin typeface="Arial" panose="020B0604020202020204" pitchFamily="34" charset="0"/>
                <a:cs typeface="Arial" panose="020B0604020202020204" pitchFamily="34" charset="0"/>
              </a:rPr>
              <a:t> </a:t>
            </a:r>
            <a:r>
              <a:rPr lang="fi-FI" sz="4000" b="1" spc="25" dirty="0" err="1">
                <a:latin typeface="Arial" panose="020B0604020202020204" pitchFamily="34" charset="0"/>
                <a:cs typeface="Arial" panose="020B0604020202020204" pitchFamily="34" charset="0"/>
              </a:rPr>
              <a:t>intressanta</a:t>
            </a:r>
            <a:r>
              <a:rPr lang="fi-FI" sz="4000" b="1" spc="25" dirty="0">
                <a:latin typeface="Arial" panose="020B0604020202020204" pitchFamily="34" charset="0"/>
                <a:cs typeface="Arial" panose="020B0604020202020204" pitchFamily="34" charset="0"/>
              </a:rPr>
              <a:t> </a:t>
            </a:r>
            <a:r>
              <a:rPr lang="fi-FI" sz="4000" b="1" spc="25" dirty="0" err="1">
                <a:latin typeface="Arial" panose="020B0604020202020204" pitchFamily="34" charset="0"/>
                <a:cs typeface="Arial" panose="020B0604020202020204" pitchFamily="34" charset="0"/>
              </a:rPr>
              <a:t>saker</a:t>
            </a:r>
            <a:r>
              <a:rPr lang="fi-FI" sz="4000" b="1" spc="25" dirty="0">
                <a:latin typeface="Arial" panose="020B0604020202020204" pitchFamily="34" charset="0"/>
                <a:cs typeface="Arial" panose="020B0604020202020204" pitchFamily="34" charset="0"/>
              </a:rPr>
              <a:t> </a:t>
            </a:r>
            <a:r>
              <a:rPr lang="fi-FI" sz="4000" b="1" spc="25" dirty="0" err="1">
                <a:latin typeface="Arial" panose="020B0604020202020204" pitchFamily="34" charset="0"/>
                <a:cs typeface="Arial" panose="020B0604020202020204" pitchFamily="34" charset="0"/>
              </a:rPr>
              <a:t>att</a:t>
            </a:r>
            <a:r>
              <a:rPr lang="fi-FI" sz="4000" b="1" spc="25" dirty="0">
                <a:latin typeface="Arial" panose="020B0604020202020204" pitchFamily="34" charset="0"/>
                <a:cs typeface="Arial" panose="020B0604020202020204" pitchFamily="34" charset="0"/>
              </a:rPr>
              <a:t> </a:t>
            </a:r>
            <a:r>
              <a:rPr lang="fi-FI" sz="4000" b="1" spc="25" dirty="0" err="1">
                <a:latin typeface="Arial" panose="020B0604020202020204" pitchFamily="34" charset="0"/>
                <a:cs typeface="Arial" panose="020B0604020202020204" pitchFamily="34" charset="0"/>
              </a:rPr>
              <a:t>göra</a:t>
            </a:r>
            <a:r>
              <a:rPr lang="fi-FI" sz="4000" b="1" spc="25" dirty="0">
                <a:latin typeface="Arial" panose="020B0604020202020204" pitchFamily="34" charset="0"/>
                <a:cs typeface="Arial" panose="020B0604020202020204" pitchFamily="34" charset="0"/>
              </a:rPr>
              <a:t>.</a:t>
            </a:r>
            <a:endParaRPr lang="fi-FI" sz="4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238824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tsikko 3">
            <a:extLst>
              <a:ext uri="{FF2B5EF4-FFF2-40B4-BE49-F238E27FC236}">
                <a16:creationId xmlns:a16="http://schemas.microsoft.com/office/drawing/2014/main" id="{D4411BE2-3B0C-481F-8540-BC5B5271AB41}"/>
              </a:ext>
            </a:extLst>
          </p:cNvPr>
          <p:cNvSpPr>
            <a:spLocks noGrp="1"/>
          </p:cNvSpPr>
          <p:nvPr>
            <p:ph type="title"/>
          </p:nvPr>
        </p:nvSpPr>
        <p:spPr>
          <a:xfrm>
            <a:off x="801370" y="324571"/>
            <a:ext cx="10589260" cy="1260389"/>
          </a:xfrm>
        </p:spPr>
        <p:txBody>
          <a:bodyPr/>
          <a:lstStyle/>
          <a:p>
            <a:r>
              <a:rPr lang="fi-FI" sz="3600" dirty="0">
                <a:solidFill>
                  <a:srgbClr val="C00000"/>
                </a:solidFill>
              </a:rPr>
              <a:t>Videon: </a:t>
            </a:r>
            <a:r>
              <a:rPr lang="fi-FI" sz="3600" dirty="0" err="1"/>
              <a:t>Vem</a:t>
            </a:r>
            <a:r>
              <a:rPr lang="fi-FI" sz="3600" dirty="0"/>
              <a:t> </a:t>
            </a:r>
            <a:r>
              <a:rPr lang="fi-FI" sz="3600" dirty="0" err="1"/>
              <a:t>som</a:t>
            </a:r>
            <a:r>
              <a:rPr lang="fi-FI" sz="3600" dirty="0"/>
              <a:t> </a:t>
            </a:r>
            <a:r>
              <a:rPr lang="fi-FI" sz="3600" dirty="0" err="1"/>
              <a:t>helst</a:t>
            </a:r>
            <a:r>
              <a:rPr lang="fi-FI" sz="3600" dirty="0"/>
              <a:t> </a:t>
            </a:r>
            <a:r>
              <a:rPr lang="fi-FI" sz="3600" dirty="0" err="1"/>
              <a:t>kan</a:t>
            </a:r>
            <a:r>
              <a:rPr lang="fi-FI" sz="3600" dirty="0"/>
              <a:t> </a:t>
            </a:r>
            <a:r>
              <a:rPr lang="fi-FI" sz="3600" dirty="0" err="1"/>
              <a:t>känna</a:t>
            </a:r>
            <a:r>
              <a:rPr lang="fi-FI" sz="3600" dirty="0"/>
              <a:t> </a:t>
            </a:r>
            <a:r>
              <a:rPr lang="fi-FI" sz="3600" dirty="0" err="1"/>
              <a:t>sig</a:t>
            </a:r>
            <a:r>
              <a:rPr lang="fi-FI" sz="3600" dirty="0"/>
              <a:t> </a:t>
            </a:r>
            <a:r>
              <a:rPr lang="fi-FI" sz="3600" dirty="0" err="1"/>
              <a:t>ensam</a:t>
            </a:r>
            <a:endParaRPr lang="fi-FI" sz="3600" dirty="0"/>
          </a:p>
        </p:txBody>
      </p:sp>
      <p:pic>
        <p:nvPicPr>
          <p:cNvPr id="5" name="Online-media 3" title="Kuka tahansa voi olla yksinￃﾤinen">
            <a:hlinkClick r:id="" action="ppaction://media"/>
            <a:extLst>
              <a:ext uri="{FF2B5EF4-FFF2-40B4-BE49-F238E27FC236}">
                <a16:creationId xmlns:a16="http://schemas.microsoft.com/office/drawing/2014/main" id="{796C058D-B44F-4778-A880-8723FE8457D3}"/>
              </a:ext>
            </a:extLst>
          </p:cNvPr>
          <p:cNvPicPr>
            <a:picLocks noRot="1" noChangeAspect="1"/>
          </p:cNvPicPr>
          <p:nvPr>
            <a:videoFile r:link="rId1"/>
          </p:nvPr>
        </p:nvPicPr>
        <p:blipFill>
          <a:blip r:embed="rId4"/>
          <a:stretch>
            <a:fillRect/>
          </a:stretch>
        </p:blipFill>
        <p:spPr>
          <a:xfrm>
            <a:off x="2158191" y="1584960"/>
            <a:ext cx="7875617" cy="4430035"/>
          </a:xfrm>
          <a:prstGeom prst="rect">
            <a:avLst/>
          </a:prstGeom>
        </p:spPr>
      </p:pic>
    </p:spTree>
    <p:extLst>
      <p:ext uri="{BB962C8B-B14F-4D97-AF65-F5344CB8AC3E}">
        <p14:creationId xmlns:p14="http://schemas.microsoft.com/office/powerpoint/2010/main" val="1889958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vol="80000">
                <p:cTn id="12" fill="hold" display="0">
                  <p:stCondLst>
                    <p:cond delay="indefinite"/>
                  </p:stCondLst>
                </p:cTn>
                <p:tgtEl>
                  <p:spTgt spid="5"/>
                </p:tgtEl>
              </p:cMediaNode>
            </p:vide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8">
            <a:extLst>
              <a:ext uri="{FF2B5EF4-FFF2-40B4-BE49-F238E27FC236}">
                <a16:creationId xmlns:a16="http://schemas.microsoft.com/office/drawing/2014/main" id="{3EA80F80-8EDF-D0A3-D20B-9B2B251C128D}"/>
              </a:ext>
            </a:extLst>
          </p:cNvPr>
          <p:cNvSpPr txBox="1">
            <a:spLocks/>
          </p:cNvSpPr>
          <p:nvPr/>
        </p:nvSpPr>
        <p:spPr>
          <a:xfrm>
            <a:off x="838200" y="1004027"/>
            <a:ext cx="10515600" cy="781750"/>
          </a:xfrm>
          <a:prstGeom prst="rect">
            <a:avLst/>
          </a:prstGeom>
        </p:spPr>
        <p:txBody>
          <a:bodyPr lIns="91440" tIns="45720" rIns="91440" bIns="45720" anchor="t"/>
          <a:lst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a:lstStyle>
          <a:p>
            <a:r>
              <a:rPr lang="en-US" dirty="0" err="1"/>
              <a:t>Ensamhet</a:t>
            </a:r>
            <a:r>
              <a:rPr lang="en-US" dirty="0"/>
              <a:t>... </a:t>
            </a:r>
          </a:p>
        </p:txBody>
      </p:sp>
      <p:sp>
        <p:nvSpPr>
          <p:cNvPr id="10" name="Tekstin paikkamerkki 3">
            <a:extLst>
              <a:ext uri="{FF2B5EF4-FFF2-40B4-BE49-F238E27FC236}">
                <a16:creationId xmlns:a16="http://schemas.microsoft.com/office/drawing/2014/main" id="{9BD02BC8-2E8A-C679-79E9-C5F70E97B58C}"/>
              </a:ext>
            </a:extLst>
          </p:cNvPr>
          <p:cNvSpPr txBox="1">
            <a:spLocks/>
          </p:cNvSpPr>
          <p:nvPr/>
        </p:nvSpPr>
        <p:spPr>
          <a:xfrm>
            <a:off x="838199" y="1964624"/>
            <a:ext cx="10515600" cy="3072823"/>
          </a:xfrm>
          <a:prstGeom prst="rect">
            <a:avLst/>
          </a:prstGeom>
        </p:spPr>
        <p:txBody>
          <a:bodyPr lIns="91440" tIns="45720" rIns="91440" bIns="45720" anchor="t"/>
          <a:lstStyle>
            <a:lvl1pPr marL="228600" indent="-228600" algn="l" defTabSz="914400" rtl="0" eaLnBrk="1" latinLnBrk="0" hangingPunct="1">
              <a:lnSpc>
                <a:spcPct val="100000"/>
              </a:lnSpc>
              <a:spcBef>
                <a:spcPts val="1000"/>
              </a:spcBef>
              <a:buFont typeface="Arial" panose="020B0604020202020204" pitchFamily="34" charset="0"/>
              <a:buChar char="•"/>
              <a:defRPr sz="2800" b="0" i="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sz="24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sz="20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sz="18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sz="18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fi-FI" sz="3200" dirty="0" err="1">
                <a:latin typeface="Arial"/>
                <a:cs typeface="Arial"/>
              </a:rPr>
              <a:t>skiljer</a:t>
            </a:r>
            <a:r>
              <a:rPr lang="fi-FI" sz="3200" dirty="0">
                <a:latin typeface="Arial"/>
                <a:cs typeface="Arial"/>
              </a:rPr>
              <a:t> </a:t>
            </a:r>
            <a:r>
              <a:rPr lang="fi-FI" sz="3200" dirty="0" err="1">
                <a:latin typeface="Arial"/>
                <a:cs typeface="Arial"/>
              </a:rPr>
              <a:t>sig</a:t>
            </a:r>
            <a:r>
              <a:rPr lang="fi-FI" sz="3200" dirty="0">
                <a:latin typeface="Arial"/>
                <a:cs typeface="Arial"/>
              </a:rPr>
              <a:t> </a:t>
            </a:r>
            <a:r>
              <a:rPr lang="fi-FI" sz="3200" dirty="0" err="1">
                <a:latin typeface="Arial"/>
                <a:cs typeface="Arial"/>
              </a:rPr>
              <a:t>från</a:t>
            </a:r>
            <a:r>
              <a:rPr lang="fi-FI" sz="3200" dirty="0">
                <a:latin typeface="Arial"/>
                <a:cs typeface="Arial"/>
              </a:rPr>
              <a:t> </a:t>
            </a:r>
            <a:r>
              <a:rPr lang="fi-FI" sz="3200" dirty="0" err="1">
                <a:latin typeface="Arial"/>
                <a:cs typeface="Arial"/>
              </a:rPr>
              <a:t>att</a:t>
            </a:r>
            <a:r>
              <a:rPr lang="fi-FI" sz="3200" dirty="0">
                <a:latin typeface="Arial"/>
                <a:cs typeface="Arial"/>
              </a:rPr>
              <a:t> vara </a:t>
            </a:r>
            <a:r>
              <a:rPr lang="fi-FI" sz="3200" dirty="0" err="1">
                <a:latin typeface="Arial"/>
                <a:cs typeface="Arial"/>
              </a:rPr>
              <a:t>ensam</a:t>
            </a:r>
            <a:r>
              <a:rPr lang="fi-FI" sz="3200" dirty="0">
                <a:latin typeface="Arial"/>
                <a:cs typeface="Arial"/>
              </a:rPr>
              <a:t>. </a:t>
            </a:r>
          </a:p>
          <a:p>
            <a:pPr marL="0" indent="0">
              <a:buNone/>
            </a:pPr>
            <a:r>
              <a:rPr lang="fi-FI" sz="3200" dirty="0" err="1">
                <a:latin typeface="Arial"/>
                <a:cs typeface="Arial"/>
              </a:rPr>
              <a:t>kan</a:t>
            </a:r>
            <a:r>
              <a:rPr lang="fi-FI" sz="3200" dirty="0">
                <a:latin typeface="Arial"/>
                <a:cs typeface="Arial"/>
              </a:rPr>
              <a:t> vara </a:t>
            </a:r>
            <a:r>
              <a:rPr lang="fi-FI" sz="3200" dirty="0" err="1">
                <a:latin typeface="Arial"/>
                <a:cs typeface="Arial"/>
              </a:rPr>
              <a:t>tillfällig</a:t>
            </a:r>
            <a:r>
              <a:rPr lang="fi-FI" sz="3200" dirty="0">
                <a:latin typeface="Arial"/>
                <a:cs typeface="Arial"/>
              </a:rPr>
              <a:t>, </a:t>
            </a:r>
            <a:r>
              <a:rPr lang="fi-FI" sz="3200" dirty="0" err="1">
                <a:latin typeface="Arial"/>
                <a:cs typeface="Arial"/>
              </a:rPr>
              <a:t>kontinuerlig</a:t>
            </a:r>
            <a:r>
              <a:rPr lang="fi-FI" sz="3200" dirty="0">
                <a:latin typeface="Arial"/>
                <a:cs typeface="Arial"/>
              </a:rPr>
              <a:t> </a:t>
            </a:r>
            <a:r>
              <a:rPr lang="fi-FI" sz="3200" dirty="0" err="1">
                <a:latin typeface="Arial"/>
                <a:cs typeface="Arial"/>
              </a:rPr>
              <a:t>eller</a:t>
            </a:r>
            <a:r>
              <a:rPr lang="fi-FI" sz="3200" dirty="0">
                <a:latin typeface="Arial"/>
                <a:cs typeface="Arial"/>
              </a:rPr>
              <a:t> </a:t>
            </a:r>
            <a:r>
              <a:rPr lang="fi-FI" sz="3200" dirty="0" err="1">
                <a:latin typeface="Arial"/>
                <a:cs typeface="Arial"/>
              </a:rPr>
              <a:t>långvarig</a:t>
            </a:r>
            <a:r>
              <a:rPr lang="fi-FI" sz="3200" dirty="0">
                <a:latin typeface="Arial"/>
                <a:cs typeface="Arial"/>
              </a:rPr>
              <a:t>.</a:t>
            </a:r>
          </a:p>
          <a:p>
            <a:pPr marL="0" indent="0">
              <a:buNone/>
            </a:pPr>
            <a:endParaRPr lang="fi-FI" sz="3200" dirty="0">
              <a:latin typeface="Arial"/>
              <a:cs typeface="Arial"/>
            </a:endParaRPr>
          </a:p>
          <a:p>
            <a:pPr marL="0" indent="0">
              <a:buNone/>
            </a:pPr>
            <a:r>
              <a:rPr lang="fi-FI" sz="3200" b="1" dirty="0" err="1">
                <a:solidFill>
                  <a:schemeClr val="accent1"/>
                </a:solidFill>
                <a:latin typeface="Arial"/>
                <a:cs typeface="Arial"/>
              </a:rPr>
              <a:t>Var</a:t>
            </a:r>
            <a:r>
              <a:rPr lang="fi-FI" sz="3200" b="1" dirty="0">
                <a:solidFill>
                  <a:schemeClr val="accent1"/>
                </a:solidFill>
                <a:latin typeface="Arial"/>
                <a:cs typeface="Arial"/>
              </a:rPr>
              <a:t> </a:t>
            </a:r>
            <a:r>
              <a:rPr lang="fi-FI" sz="3200" b="1" dirty="0" err="1">
                <a:solidFill>
                  <a:schemeClr val="accent1"/>
                </a:solidFill>
                <a:latin typeface="Arial"/>
                <a:cs typeface="Arial"/>
              </a:rPr>
              <a:t>fjärde</a:t>
            </a:r>
            <a:r>
              <a:rPr lang="fi-FI" sz="3200" b="1" dirty="0">
                <a:solidFill>
                  <a:schemeClr val="accent1"/>
                </a:solidFill>
                <a:latin typeface="Arial"/>
                <a:cs typeface="Arial"/>
              </a:rPr>
              <a:t> </a:t>
            </a:r>
            <a:r>
              <a:rPr lang="fi-FI" sz="3200" dirty="0" err="1">
                <a:latin typeface="Arial"/>
                <a:cs typeface="Arial"/>
              </a:rPr>
              <a:t>finländare</a:t>
            </a:r>
            <a:r>
              <a:rPr lang="fi-FI" sz="3200" dirty="0">
                <a:latin typeface="Arial"/>
                <a:cs typeface="Arial"/>
              </a:rPr>
              <a:t> </a:t>
            </a:r>
            <a:r>
              <a:rPr lang="fi-FI" sz="3200" dirty="0" err="1">
                <a:latin typeface="Arial"/>
                <a:cs typeface="Arial"/>
              </a:rPr>
              <a:t>upplever</a:t>
            </a:r>
            <a:r>
              <a:rPr lang="fi-FI" sz="3200" dirty="0">
                <a:latin typeface="Arial"/>
                <a:cs typeface="Arial"/>
              </a:rPr>
              <a:t> </a:t>
            </a:r>
            <a:r>
              <a:rPr lang="fi-FI" sz="3200" dirty="0" err="1">
                <a:latin typeface="Arial"/>
                <a:cs typeface="Arial"/>
              </a:rPr>
              <a:t>ensamhet</a:t>
            </a:r>
            <a:r>
              <a:rPr lang="fi-FI" sz="3200" dirty="0">
                <a:latin typeface="Arial"/>
                <a:cs typeface="Arial"/>
              </a:rPr>
              <a:t> </a:t>
            </a:r>
            <a:r>
              <a:rPr lang="fi-FI" sz="3200" dirty="0" err="1">
                <a:latin typeface="Arial"/>
                <a:cs typeface="Arial"/>
              </a:rPr>
              <a:t>ofta</a:t>
            </a:r>
            <a:r>
              <a:rPr lang="fi-FI" sz="3200" dirty="0">
                <a:latin typeface="Arial"/>
                <a:cs typeface="Arial"/>
              </a:rPr>
              <a:t> </a:t>
            </a:r>
            <a:r>
              <a:rPr lang="fi-FI" sz="3200" dirty="0" err="1">
                <a:latin typeface="Arial"/>
                <a:cs typeface="Arial"/>
              </a:rPr>
              <a:t>eller</a:t>
            </a:r>
            <a:r>
              <a:rPr lang="fi-FI" sz="3200" dirty="0">
                <a:latin typeface="Arial"/>
                <a:cs typeface="Arial"/>
              </a:rPr>
              <a:t> </a:t>
            </a:r>
            <a:r>
              <a:rPr lang="fi-FI" sz="3200" dirty="0" err="1">
                <a:latin typeface="Arial"/>
                <a:cs typeface="Arial"/>
              </a:rPr>
              <a:t>kontinuerligt</a:t>
            </a:r>
            <a:r>
              <a:rPr lang="fi-FI" sz="3200" dirty="0">
                <a:latin typeface="Arial"/>
                <a:cs typeface="Arial"/>
              </a:rPr>
              <a:t>. </a:t>
            </a:r>
          </a:p>
          <a:p>
            <a:pPr marL="0" indent="0">
              <a:buNone/>
            </a:pPr>
            <a:r>
              <a:rPr lang="fi-FI" sz="3200" dirty="0" err="1">
                <a:latin typeface="Arial"/>
                <a:cs typeface="Arial"/>
              </a:rPr>
              <a:t>Om</a:t>
            </a:r>
            <a:r>
              <a:rPr lang="fi-FI" sz="3200" dirty="0">
                <a:latin typeface="Arial"/>
                <a:cs typeface="Arial"/>
              </a:rPr>
              <a:t> </a:t>
            </a:r>
            <a:r>
              <a:rPr lang="fi-FI" sz="3200" dirty="0" err="1">
                <a:latin typeface="Arial"/>
                <a:cs typeface="Arial"/>
              </a:rPr>
              <a:t>ensamheten</a:t>
            </a:r>
            <a:r>
              <a:rPr lang="fi-FI" sz="3200" dirty="0">
                <a:latin typeface="Arial"/>
                <a:cs typeface="Arial"/>
              </a:rPr>
              <a:t> </a:t>
            </a:r>
            <a:r>
              <a:rPr lang="fi-FI" sz="3200" dirty="0" err="1">
                <a:latin typeface="Arial"/>
                <a:cs typeface="Arial"/>
              </a:rPr>
              <a:t>håller</a:t>
            </a:r>
            <a:r>
              <a:rPr lang="fi-FI" sz="3200" dirty="0">
                <a:latin typeface="Arial"/>
                <a:cs typeface="Arial"/>
              </a:rPr>
              <a:t> i </a:t>
            </a:r>
            <a:r>
              <a:rPr lang="fi-FI" sz="3200" dirty="0" err="1">
                <a:latin typeface="Arial"/>
                <a:cs typeface="Arial"/>
              </a:rPr>
              <a:t>sig</a:t>
            </a:r>
            <a:r>
              <a:rPr lang="fi-FI" sz="3200" dirty="0">
                <a:latin typeface="Arial"/>
                <a:cs typeface="Arial"/>
              </a:rPr>
              <a:t> </a:t>
            </a:r>
            <a:r>
              <a:rPr lang="fi-FI" sz="3200" dirty="0" err="1">
                <a:latin typeface="Arial"/>
                <a:cs typeface="Arial"/>
              </a:rPr>
              <a:t>under</a:t>
            </a:r>
            <a:r>
              <a:rPr lang="fi-FI" sz="3200" dirty="0">
                <a:latin typeface="Arial"/>
                <a:cs typeface="Arial"/>
              </a:rPr>
              <a:t> en </a:t>
            </a:r>
            <a:r>
              <a:rPr lang="fi-FI" sz="3200" dirty="0" err="1">
                <a:latin typeface="Arial"/>
                <a:cs typeface="Arial"/>
              </a:rPr>
              <a:t>längre</a:t>
            </a:r>
            <a:r>
              <a:rPr lang="fi-FI" sz="3200" dirty="0">
                <a:latin typeface="Arial"/>
                <a:cs typeface="Arial"/>
              </a:rPr>
              <a:t> </a:t>
            </a:r>
            <a:r>
              <a:rPr lang="fi-FI" sz="3200" dirty="0" err="1">
                <a:latin typeface="Arial"/>
                <a:cs typeface="Arial"/>
              </a:rPr>
              <a:t>tid</a:t>
            </a:r>
            <a:r>
              <a:rPr lang="fi-FI" sz="3200" dirty="0">
                <a:latin typeface="Arial"/>
                <a:cs typeface="Arial"/>
              </a:rPr>
              <a:t> </a:t>
            </a:r>
            <a:r>
              <a:rPr lang="fi-FI" sz="3200" dirty="0" err="1">
                <a:latin typeface="Arial"/>
                <a:cs typeface="Arial"/>
              </a:rPr>
              <a:t>börjar</a:t>
            </a:r>
            <a:r>
              <a:rPr lang="fi-FI" sz="3200" dirty="0">
                <a:latin typeface="Arial"/>
                <a:cs typeface="Arial"/>
              </a:rPr>
              <a:t> </a:t>
            </a:r>
            <a:r>
              <a:rPr lang="fi-FI" sz="3200" dirty="0" err="1">
                <a:latin typeface="Arial"/>
                <a:cs typeface="Arial"/>
              </a:rPr>
              <a:t>den</a:t>
            </a:r>
            <a:r>
              <a:rPr lang="fi-FI" sz="3200" dirty="0">
                <a:latin typeface="Arial"/>
                <a:cs typeface="Arial"/>
              </a:rPr>
              <a:t> </a:t>
            </a:r>
            <a:r>
              <a:rPr lang="fi-FI" sz="3200" dirty="0" err="1">
                <a:latin typeface="Arial"/>
                <a:cs typeface="Arial"/>
              </a:rPr>
              <a:t>påverka</a:t>
            </a:r>
            <a:r>
              <a:rPr lang="fi-FI" sz="3200" dirty="0">
                <a:latin typeface="Arial"/>
                <a:cs typeface="Arial"/>
              </a:rPr>
              <a:t> en </a:t>
            </a:r>
            <a:r>
              <a:rPr lang="fi-FI" sz="3200" dirty="0" err="1">
                <a:latin typeface="Arial"/>
                <a:cs typeface="Arial"/>
              </a:rPr>
              <a:t>persons</a:t>
            </a:r>
            <a:r>
              <a:rPr lang="fi-FI" sz="3200" dirty="0">
                <a:latin typeface="Arial"/>
                <a:cs typeface="Arial"/>
              </a:rPr>
              <a:t> </a:t>
            </a:r>
            <a:r>
              <a:rPr lang="fi-FI" sz="3200" b="1" dirty="0" err="1">
                <a:solidFill>
                  <a:schemeClr val="accent1"/>
                </a:solidFill>
                <a:latin typeface="Arial"/>
                <a:cs typeface="Arial"/>
              </a:rPr>
              <a:t>välbefinnande</a:t>
            </a:r>
            <a:r>
              <a:rPr lang="fi-FI" sz="3200" b="1" dirty="0">
                <a:solidFill>
                  <a:schemeClr val="accent1"/>
                </a:solidFill>
                <a:latin typeface="Arial"/>
                <a:cs typeface="Arial"/>
              </a:rPr>
              <a:t> </a:t>
            </a:r>
            <a:r>
              <a:rPr lang="fi-FI" sz="3200" b="1" dirty="0" err="1">
                <a:solidFill>
                  <a:schemeClr val="accent1"/>
                </a:solidFill>
                <a:latin typeface="Arial"/>
                <a:cs typeface="Arial"/>
              </a:rPr>
              <a:t>och</a:t>
            </a:r>
            <a:r>
              <a:rPr lang="fi-FI" sz="3200" b="1" dirty="0">
                <a:solidFill>
                  <a:schemeClr val="accent1"/>
                </a:solidFill>
                <a:latin typeface="Arial"/>
                <a:cs typeface="Arial"/>
              </a:rPr>
              <a:t> </a:t>
            </a:r>
            <a:r>
              <a:rPr lang="fi-FI" sz="3200" b="1" dirty="0" err="1">
                <a:solidFill>
                  <a:schemeClr val="accent1"/>
                </a:solidFill>
                <a:latin typeface="Arial"/>
                <a:cs typeface="Arial"/>
              </a:rPr>
              <a:t>hälsa</a:t>
            </a:r>
            <a:r>
              <a:rPr lang="fi-FI" sz="3200" b="1" dirty="0">
                <a:solidFill>
                  <a:schemeClr val="accent1"/>
                </a:solidFill>
                <a:latin typeface="Arial"/>
                <a:cs typeface="Arial"/>
              </a:rPr>
              <a:t> </a:t>
            </a:r>
            <a:r>
              <a:rPr lang="fi-FI" sz="3200" b="1" dirty="0" err="1">
                <a:solidFill>
                  <a:schemeClr val="accent1"/>
                </a:solidFill>
                <a:latin typeface="Arial"/>
                <a:cs typeface="Arial"/>
              </a:rPr>
              <a:t>negativt</a:t>
            </a:r>
            <a:r>
              <a:rPr lang="fi-FI" sz="3200" b="1" dirty="0">
                <a:solidFill>
                  <a:schemeClr val="accent1"/>
                </a:solidFill>
                <a:latin typeface="Arial"/>
                <a:cs typeface="Arial"/>
              </a:rPr>
              <a:t>.</a:t>
            </a:r>
            <a:endParaRPr lang="fi-FI" sz="3200" b="1" dirty="0">
              <a:solidFill>
                <a:schemeClr val="bg1"/>
              </a:solidFill>
              <a:highlight>
                <a:srgbClr val="000000"/>
              </a:highlight>
              <a:latin typeface="Arial"/>
              <a:cs typeface="Arial"/>
            </a:endParaRPr>
          </a:p>
          <a:p>
            <a:endParaRPr lang="fi-FI" sz="3200" dirty="0"/>
          </a:p>
        </p:txBody>
      </p:sp>
    </p:spTree>
    <p:extLst>
      <p:ext uri="{BB962C8B-B14F-4D97-AF65-F5344CB8AC3E}">
        <p14:creationId xmlns:p14="http://schemas.microsoft.com/office/powerpoint/2010/main" val="6663559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8">
            <a:extLst>
              <a:ext uri="{FF2B5EF4-FFF2-40B4-BE49-F238E27FC236}">
                <a16:creationId xmlns:a16="http://schemas.microsoft.com/office/drawing/2014/main" id="{3EA80F80-8EDF-D0A3-D20B-9B2B251C128D}"/>
              </a:ext>
            </a:extLst>
          </p:cNvPr>
          <p:cNvSpPr txBox="1">
            <a:spLocks/>
          </p:cNvSpPr>
          <p:nvPr/>
        </p:nvSpPr>
        <p:spPr>
          <a:xfrm>
            <a:off x="838200" y="829599"/>
            <a:ext cx="10515600" cy="781750"/>
          </a:xfrm>
          <a:prstGeom prst="rect">
            <a:avLst/>
          </a:prstGeom>
        </p:spPr>
        <p:txBody>
          <a:bodyPr lIns="91440" tIns="45720" rIns="91440" bIns="45720" anchor="t"/>
          <a:lst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a:lstStyle>
          <a:p>
            <a:r>
              <a:rPr lang="en-US" dirty="0">
                <a:latin typeface="Arial"/>
                <a:cs typeface="Arial"/>
              </a:rPr>
              <a:t>Saker </a:t>
            </a:r>
            <a:r>
              <a:rPr lang="en-US" dirty="0" err="1">
                <a:latin typeface="Arial"/>
                <a:cs typeface="Arial"/>
              </a:rPr>
              <a:t>som</a:t>
            </a:r>
            <a:r>
              <a:rPr lang="en-US" dirty="0">
                <a:latin typeface="Arial"/>
                <a:cs typeface="Arial"/>
              </a:rPr>
              <a:t> </a:t>
            </a:r>
            <a:r>
              <a:rPr lang="en-US" dirty="0" err="1">
                <a:latin typeface="Arial"/>
                <a:cs typeface="Arial"/>
              </a:rPr>
              <a:t>utsätter</a:t>
            </a:r>
            <a:r>
              <a:rPr lang="en-US" dirty="0">
                <a:latin typeface="Arial"/>
                <a:cs typeface="Arial"/>
              </a:rPr>
              <a:t> </a:t>
            </a:r>
            <a:r>
              <a:rPr lang="en-US" dirty="0" err="1">
                <a:latin typeface="Arial"/>
                <a:cs typeface="Arial"/>
              </a:rPr>
              <a:t>oss</a:t>
            </a:r>
            <a:r>
              <a:rPr lang="en-US" dirty="0">
                <a:latin typeface="Arial"/>
                <a:cs typeface="Arial"/>
              </a:rPr>
              <a:t> för </a:t>
            </a:r>
            <a:r>
              <a:rPr lang="en-US" dirty="0" err="1">
                <a:latin typeface="Arial"/>
                <a:cs typeface="Arial"/>
              </a:rPr>
              <a:t>ensamhet</a:t>
            </a:r>
            <a:r>
              <a:rPr lang="en-US" dirty="0">
                <a:latin typeface="Arial"/>
                <a:cs typeface="Arial"/>
              </a:rPr>
              <a:t>:</a:t>
            </a:r>
          </a:p>
          <a:p>
            <a:endParaRPr lang="en-US" dirty="0" err="1">
              <a:latin typeface="Arial"/>
              <a:cs typeface="Arial"/>
            </a:endParaRPr>
          </a:p>
        </p:txBody>
      </p:sp>
      <p:sp>
        <p:nvSpPr>
          <p:cNvPr id="9" name="Tekstin paikkamerkki 3">
            <a:extLst>
              <a:ext uri="{FF2B5EF4-FFF2-40B4-BE49-F238E27FC236}">
                <a16:creationId xmlns:a16="http://schemas.microsoft.com/office/drawing/2014/main" id="{9D3BC2FE-76E4-D4AC-1E09-B96A65500CB4}"/>
              </a:ext>
            </a:extLst>
          </p:cNvPr>
          <p:cNvSpPr txBox="1">
            <a:spLocks/>
          </p:cNvSpPr>
          <p:nvPr/>
        </p:nvSpPr>
        <p:spPr>
          <a:xfrm>
            <a:off x="838199" y="2143880"/>
            <a:ext cx="10515600" cy="3072823"/>
          </a:xfrm>
          <a:prstGeom prst="rect">
            <a:avLst/>
          </a:prstGeom>
        </p:spPr>
        <p:txBody>
          <a:bodyPr lIns="91440" tIns="45720" rIns="91440" bIns="45720" anchor="t"/>
          <a:lstStyle>
            <a:lvl1pPr marL="228600" indent="-228600" algn="l" defTabSz="914400" rtl="0" eaLnBrk="1" latinLnBrk="0" hangingPunct="1">
              <a:lnSpc>
                <a:spcPct val="100000"/>
              </a:lnSpc>
              <a:spcBef>
                <a:spcPts val="1000"/>
              </a:spcBef>
              <a:buFont typeface="Arial" panose="020B0604020202020204" pitchFamily="34" charset="0"/>
              <a:buChar char="•"/>
              <a:defRPr sz="2800" b="0" i="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sz="24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sz="2000" b="0" i="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sz="1800" b="0" i="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sz="1800" b="0" i="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C00000"/>
              </a:buClr>
              <a:buNone/>
            </a:pPr>
            <a:r>
              <a:rPr lang="fi-FI" sz="3200" dirty="0" err="1">
                <a:latin typeface="Arial"/>
                <a:cs typeface="Arial"/>
              </a:rPr>
              <a:t>Förändring</a:t>
            </a:r>
            <a:r>
              <a:rPr lang="fi-FI" sz="3200" dirty="0">
                <a:latin typeface="Arial"/>
                <a:cs typeface="Arial"/>
              </a:rPr>
              <a:t> i </a:t>
            </a:r>
            <a:r>
              <a:rPr lang="fi-FI" sz="3200" b="1" dirty="0" err="1">
                <a:solidFill>
                  <a:schemeClr val="accent1"/>
                </a:solidFill>
                <a:latin typeface="Arial"/>
                <a:cs typeface="Arial"/>
              </a:rPr>
              <a:t>livssituationen</a:t>
            </a:r>
            <a:r>
              <a:rPr lang="fi-FI" sz="3200" dirty="0">
                <a:latin typeface="Arial"/>
                <a:cs typeface="Arial"/>
              </a:rPr>
              <a:t>: en </a:t>
            </a:r>
            <a:r>
              <a:rPr lang="fi-FI" sz="3200" dirty="0" err="1">
                <a:latin typeface="Arial"/>
                <a:cs typeface="Arial"/>
              </a:rPr>
              <a:t>närståendes</a:t>
            </a:r>
            <a:r>
              <a:rPr lang="fi-FI" sz="3200" dirty="0">
                <a:latin typeface="Arial"/>
                <a:cs typeface="Arial"/>
              </a:rPr>
              <a:t> </a:t>
            </a:r>
            <a:r>
              <a:rPr lang="fi-FI" sz="3200" dirty="0" err="1">
                <a:latin typeface="Arial"/>
                <a:cs typeface="Arial"/>
              </a:rPr>
              <a:t>död</a:t>
            </a:r>
            <a:r>
              <a:rPr lang="fi-FI" sz="3200" dirty="0">
                <a:latin typeface="Arial"/>
                <a:cs typeface="Arial"/>
              </a:rPr>
              <a:t>, </a:t>
            </a:r>
            <a:r>
              <a:rPr lang="fi-FI" sz="3200" dirty="0" err="1">
                <a:latin typeface="Arial"/>
                <a:cs typeface="Arial"/>
              </a:rPr>
              <a:t>separation</a:t>
            </a:r>
            <a:r>
              <a:rPr lang="fi-FI" sz="3200" dirty="0">
                <a:latin typeface="Arial"/>
                <a:cs typeface="Arial"/>
              </a:rPr>
              <a:t>, </a:t>
            </a:r>
            <a:r>
              <a:rPr lang="fi-FI" sz="3200" dirty="0" err="1">
                <a:latin typeface="Arial"/>
                <a:cs typeface="Arial"/>
              </a:rPr>
              <a:t>sjukdom</a:t>
            </a:r>
            <a:endParaRPr lang="fi-FI" sz="3200" dirty="0">
              <a:latin typeface="Arial"/>
              <a:cs typeface="Arial"/>
            </a:endParaRPr>
          </a:p>
          <a:p>
            <a:pPr marL="0" indent="0">
              <a:buClr>
                <a:srgbClr val="C00000"/>
              </a:buClr>
              <a:buNone/>
            </a:pPr>
            <a:r>
              <a:rPr lang="fi-FI" sz="3200" b="1" dirty="0" err="1">
                <a:solidFill>
                  <a:schemeClr val="accent1"/>
                </a:solidFill>
                <a:latin typeface="Arial"/>
                <a:cs typeface="Arial"/>
              </a:rPr>
              <a:t>Flytt</a:t>
            </a:r>
            <a:r>
              <a:rPr lang="fi-FI" sz="3200" dirty="0">
                <a:latin typeface="Arial"/>
                <a:cs typeface="Arial"/>
              </a:rPr>
              <a:t> </a:t>
            </a:r>
            <a:r>
              <a:rPr lang="fi-FI" sz="3200" dirty="0" err="1">
                <a:latin typeface="Arial"/>
                <a:cs typeface="Arial"/>
              </a:rPr>
              <a:t>till</a:t>
            </a:r>
            <a:r>
              <a:rPr lang="fi-FI" sz="3200" dirty="0">
                <a:latin typeface="Arial"/>
                <a:cs typeface="Arial"/>
              </a:rPr>
              <a:t> </a:t>
            </a:r>
            <a:r>
              <a:rPr lang="fi-FI" sz="3200" dirty="0" err="1">
                <a:latin typeface="Arial"/>
                <a:cs typeface="Arial"/>
              </a:rPr>
              <a:t>ny</a:t>
            </a:r>
            <a:r>
              <a:rPr lang="fi-FI" sz="3200" dirty="0">
                <a:latin typeface="Arial"/>
                <a:cs typeface="Arial"/>
              </a:rPr>
              <a:t> </a:t>
            </a:r>
            <a:r>
              <a:rPr lang="fi-FI" sz="3200" dirty="0" err="1">
                <a:latin typeface="Arial"/>
                <a:cs typeface="Arial"/>
              </a:rPr>
              <a:t>ort</a:t>
            </a:r>
            <a:endParaRPr lang="fi-FI" sz="3200" dirty="0">
              <a:latin typeface="Arial"/>
              <a:cs typeface="Arial"/>
            </a:endParaRPr>
          </a:p>
          <a:p>
            <a:pPr marL="0" indent="0">
              <a:buClr>
                <a:srgbClr val="C00000"/>
              </a:buClr>
              <a:buNone/>
            </a:pPr>
            <a:r>
              <a:rPr lang="fi-FI" sz="3200" b="1" dirty="0" err="1">
                <a:solidFill>
                  <a:schemeClr val="accent1"/>
                </a:solidFill>
                <a:latin typeface="Arial"/>
                <a:cs typeface="Arial"/>
              </a:rPr>
              <a:t>Att</a:t>
            </a:r>
            <a:r>
              <a:rPr lang="fi-FI" sz="3200" b="1" dirty="0">
                <a:solidFill>
                  <a:schemeClr val="accent1"/>
                </a:solidFill>
                <a:latin typeface="Arial"/>
                <a:cs typeface="Arial"/>
              </a:rPr>
              <a:t> </a:t>
            </a:r>
            <a:r>
              <a:rPr lang="fi-FI" sz="3200" b="1" dirty="0" err="1">
                <a:solidFill>
                  <a:schemeClr val="accent1"/>
                </a:solidFill>
                <a:latin typeface="Arial"/>
                <a:cs typeface="Arial"/>
              </a:rPr>
              <a:t>bo</a:t>
            </a:r>
            <a:r>
              <a:rPr lang="fi-FI" sz="3200" b="1" dirty="0">
                <a:solidFill>
                  <a:schemeClr val="accent1"/>
                </a:solidFill>
                <a:latin typeface="Arial"/>
                <a:cs typeface="Arial"/>
              </a:rPr>
              <a:t> </a:t>
            </a:r>
            <a:r>
              <a:rPr lang="fi-FI" sz="3200" b="1" dirty="0" err="1">
                <a:solidFill>
                  <a:schemeClr val="accent1"/>
                </a:solidFill>
                <a:latin typeface="Arial"/>
                <a:cs typeface="Arial"/>
              </a:rPr>
              <a:t>ensam</a:t>
            </a:r>
            <a:r>
              <a:rPr lang="fi-FI" sz="3200" dirty="0">
                <a:latin typeface="Arial"/>
                <a:cs typeface="Arial"/>
              </a:rPr>
              <a:t>, </a:t>
            </a:r>
            <a:r>
              <a:rPr lang="fi-FI" sz="3200" dirty="0" err="1">
                <a:latin typeface="Arial"/>
                <a:cs typeface="Arial"/>
              </a:rPr>
              <a:t>inget</a:t>
            </a:r>
            <a:r>
              <a:rPr lang="fi-FI" sz="3200" dirty="0">
                <a:latin typeface="Arial"/>
                <a:cs typeface="Arial"/>
              </a:rPr>
              <a:t> </a:t>
            </a:r>
            <a:r>
              <a:rPr lang="fi-FI" sz="3200" dirty="0" err="1">
                <a:latin typeface="Arial"/>
                <a:cs typeface="Arial"/>
              </a:rPr>
              <a:t>förhållande</a:t>
            </a:r>
            <a:endParaRPr lang="fi-FI" sz="3200" dirty="0">
              <a:latin typeface="Arial"/>
              <a:cs typeface="Arial"/>
            </a:endParaRPr>
          </a:p>
          <a:p>
            <a:pPr marL="0" indent="0">
              <a:buClr>
                <a:srgbClr val="C00000"/>
              </a:buClr>
              <a:buNone/>
            </a:pPr>
            <a:r>
              <a:rPr lang="fi-FI" sz="3200" dirty="0" err="1">
                <a:latin typeface="Arial"/>
                <a:cs typeface="Arial"/>
              </a:rPr>
              <a:t>Blyghet</a:t>
            </a:r>
            <a:r>
              <a:rPr lang="fi-FI" sz="3200" dirty="0">
                <a:latin typeface="Arial"/>
                <a:cs typeface="Arial"/>
              </a:rPr>
              <a:t>, </a:t>
            </a:r>
            <a:r>
              <a:rPr lang="fi-FI" sz="3200" dirty="0" err="1">
                <a:latin typeface="Arial"/>
                <a:cs typeface="Arial"/>
              </a:rPr>
              <a:t>rädsla</a:t>
            </a:r>
            <a:r>
              <a:rPr lang="fi-FI" sz="3200" dirty="0">
                <a:latin typeface="Arial"/>
                <a:cs typeface="Arial"/>
              </a:rPr>
              <a:t> för </a:t>
            </a:r>
            <a:r>
              <a:rPr lang="fi-FI" sz="3200" dirty="0" err="1">
                <a:latin typeface="Arial"/>
                <a:cs typeface="Arial"/>
              </a:rPr>
              <a:t>sociala</a:t>
            </a:r>
            <a:r>
              <a:rPr lang="fi-FI" sz="3200" dirty="0">
                <a:latin typeface="Arial"/>
                <a:cs typeface="Arial"/>
              </a:rPr>
              <a:t> </a:t>
            </a:r>
            <a:r>
              <a:rPr lang="fi-FI" sz="3200" dirty="0" err="1">
                <a:latin typeface="Arial"/>
                <a:cs typeface="Arial"/>
              </a:rPr>
              <a:t>situationer</a:t>
            </a:r>
            <a:r>
              <a:rPr lang="fi-FI" sz="3200" dirty="0">
                <a:latin typeface="Arial"/>
                <a:cs typeface="Arial"/>
              </a:rPr>
              <a:t> </a:t>
            </a:r>
            <a:r>
              <a:rPr lang="fi-FI" sz="3200" dirty="0" err="1">
                <a:latin typeface="Arial"/>
                <a:cs typeface="Arial"/>
              </a:rPr>
              <a:t>eller</a:t>
            </a:r>
            <a:r>
              <a:rPr lang="fi-FI" sz="3200" dirty="0">
                <a:latin typeface="Arial"/>
                <a:cs typeface="Arial"/>
              </a:rPr>
              <a:t> </a:t>
            </a:r>
            <a:r>
              <a:rPr lang="fi-FI" sz="3200" b="1" dirty="0" err="1">
                <a:solidFill>
                  <a:schemeClr val="accent1"/>
                </a:solidFill>
                <a:latin typeface="Arial"/>
                <a:cs typeface="Arial"/>
              </a:rPr>
              <a:t>ångest</a:t>
            </a:r>
            <a:r>
              <a:rPr lang="fi-FI" sz="3200" dirty="0">
                <a:latin typeface="Arial"/>
                <a:cs typeface="Arial"/>
              </a:rPr>
              <a:t> </a:t>
            </a:r>
            <a:r>
              <a:rPr lang="fi-FI" sz="3200" dirty="0" err="1">
                <a:latin typeface="Arial"/>
                <a:cs typeface="Arial"/>
              </a:rPr>
              <a:t>gör</a:t>
            </a:r>
            <a:r>
              <a:rPr lang="fi-FI" sz="3200" dirty="0">
                <a:latin typeface="Arial"/>
                <a:cs typeface="Arial"/>
              </a:rPr>
              <a:t> </a:t>
            </a:r>
            <a:r>
              <a:rPr lang="fi-FI" sz="3200" dirty="0" err="1">
                <a:latin typeface="Arial"/>
                <a:cs typeface="Arial"/>
              </a:rPr>
              <a:t>det</a:t>
            </a:r>
            <a:r>
              <a:rPr lang="fi-FI" sz="3200" dirty="0">
                <a:latin typeface="Arial"/>
                <a:cs typeface="Arial"/>
              </a:rPr>
              <a:t> </a:t>
            </a:r>
            <a:r>
              <a:rPr lang="fi-FI" sz="3200" dirty="0" err="1">
                <a:latin typeface="Arial"/>
                <a:cs typeface="Arial"/>
              </a:rPr>
              <a:t>svårt</a:t>
            </a:r>
            <a:r>
              <a:rPr lang="fi-FI" sz="3200" dirty="0">
                <a:latin typeface="Arial"/>
                <a:cs typeface="Arial"/>
              </a:rPr>
              <a:t> </a:t>
            </a:r>
            <a:r>
              <a:rPr lang="fi-FI" sz="3200" dirty="0" err="1">
                <a:latin typeface="Arial"/>
                <a:cs typeface="Arial"/>
              </a:rPr>
              <a:t>att</a:t>
            </a:r>
            <a:r>
              <a:rPr lang="fi-FI" sz="3200" dirty="0">
                <a:latin typeface="Arial"/>
                <a:cs typeface="Arial"/>
              </a:rPr>
              <a:t> </a:t>
            </a:r>
            <a:r>
              <a:rPr lang="fi-FI" sz="3200" dirty="0" err="1">
                <a:latin typeface="Arial"/>
                <a:cs typeface="Arial"/>
              </a:rPr>
              <a:t>lära</a:t>
            </a:r>
            <a:r>
              <a:rPr lang="fi-FI" sz="3200" dirty="0">
                <a:latin typeface="Arial"/>
                <a:cs typeface="Arial"/>
              </a:rPr>
              <a:t> </a:t>
            </a:r>
            <a:r>
              <a:rPr lang="fi-FI" sz="3200" dirty="0" err="1">
                <a:latin typeface="Arial"/>
                <a:cs typeface="Arial"/>
              </a:rPr>
              <a:t>känna</a:t>
            </a:r>
            <a:r>
              <a:rPr lang="fi-FI" sz="3200" dirty="0">
                <a:latin typeface="Arial"/>
                <a:cs typeface="Arial"/>
              </a:rPr>
              <a:t> </a:t>
            </a:r>
            <a:r>
              <a:rPr lang="fi-FI" sz="3200" dirty="0" err="1">
                <a:latin typeface="Arial"/>
                <a:cs typeface="Arial"/>
              </a:rPr>
              <a:t>varandra</a:t>
            </a:r>
            <a:endParaRPr lang="fi-FI" sz="3200" dirty="0">
              <a:latin typeface="Arial"/>
              <a:cs typeface="Arial"/>
            </a:endParaRPr>
          </a:p>
          <a:p>
            <a:pPr marL="0" indent="0">
              <a:buClr>
                <a:srgbClr val="C00000"/>
              </a:buClr>
              <a:buNone/>
            </a:pPr>
            <a:r>
              <a:rPr lang="fi-FI" sz="3200" b="1" dirty="0" err="1">
                <a:solidFill>
                  <a:schemeClr val="accent1"/>
                </a:solidFill>
                <a:latin typeface="Arial"/>
                <a:cs typeface="Arial"/>
              </a:rPr>
              <a:t>Otillräckliga</a:t>
            </a:r>
            <a:r>
              <a:rPr lang="fi-FI" sz="3200" dirty="0">
                <a:latin typeface="Arial"/>
                <a:cs typeface="Arial"/>
              </a:rPr>
              <a:t> </a:t>
            </a:r>
            <a:r>
              <a:rPr lang="fi-FI" sz="3200" dirty="0" err="1">
                <a:latin typeface="Arial"/>
                <a:cs typeface="Arial"/>
              </a:rPr>
              <a:t>människorelationer</a:t>
            </a:r>
            <a:endParaRPr lang="fi-FI" sz="2400" dirty="0"/>
          </a:p>
          <a:p>
            <a:endParaRPr lang="fi-FI" dirty="0"/>
          </a:p>
        </p:txBody>
      </p:sp>
    </p:spTree>
    <p:extLst>
      <p:ext uri="{BB962C8B-B14F-4D97-AF65-F5344CB8AC3E}">
        <p14:creationId xmlns:p14="http://schemas.microsoft.com/office/powerpoint/2010/main" val="13171570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2BAAA2F-A9F9-5449-8FA8-7EC8F2F8A2EF}"/>
              </a:ext>
            </a:extLst>
          </p:cNvPr>
          <p:cNvSpPr>
            <a:spLocks noGrp="1"/>
          </p:cNvSpPr>
          <p:nvPr>
            <p:ph type="body" idx="14"/>
          </p:nvPr>
        </p:nvSpPr>
        <p:spPr>
          <a:xfrm>
            <a:off x="6655608" y="1731196"/>
            <a:ext cx="5989540" cy="3395608"/>
          </a:xfrm>
        </p:spPr>
        <p:txBody>
          <a:bodyPr/>
          <a:lstStyle/>
          <a:p>
            <a:r>
              <a:rPr lang="en-US" sz="6000" b="1" dirty="0" err="1">
                <a:latin typeface="Arial"/>
                <a:cs typeface="Arial"/>
              </a:rPr>
              <a:t>Ensamhet</a:t>
            </a:r>
            <a:r>
              <a:rPr lang="en-US" sz="6000" b="1" dirty="0">
                <a:latin typeface="Arial"/>
                <a:cs typeface="Arial"/>
              </a:rPr>
              <a:t> –  </a:t>
            </a:r>
            <a:br>
              <a:rPr lang="en-US" sz="6000" b="1" dirty="0">
                <a:latin typeface="Arial"/>
                <a:cs typeface="Arial"/>
              </a:rPr>
            </a:br>
            <a:r>
              <a:rPr lang="en-US" sz="6000" b="1" dirty="0" err="1">
                <a:latin typeface="Arial"/>
                <a:cs typeface="Arial"/>
              </a:rPr>
              <a:t>Längtan</a:t>
            </a:r>
            <a:r>
              <a:rPr lang="en-US" sz="6000" b="1" dirty="0">
                <a:latin typeface="Arial"/>
                <a:cs typeface="Arial"/>
              </a:rPr>
              <a:t> </a:t>
            </a:r>
            <a:r>
              <a:rPr lang="en-US" sz="6000" b="1" dirty="0" err="1">
                <a:latin typeface="Arial"/>
                <a:cs typeface="Arial"/>
              </a:rPr>
              <a:t>efter</a:t>
            </a:r>
            <a:r>
              <a:rPr lang="en-US" sz="6000" b="1" dirty="0">
                <a:latin typeface="Arial"/>
                <a:cs typeface="Arial"/>
              </a:rPr>
              <a:t> </a:t>
            </a:r>
            <a:r>
              <a:rPr lang="en-US" sz="6000" b="1" dirty="0" err="1">
                <a:latin typeface="Arial"/>
                <a:cs typeface="Arial"/>
              </a:rPr>
              <a:t>kontakt</a:t>
            </a:r>
            <a:endParaRPr lang="en-US" sz="6000" b="1" dirty="0">
              <a:latin typeface="Arial"/>
              <a:cs typeface="Arial"/>
            </a:endParaRPr>
          </a:p>
          <a:p>
            <a:endParaRPr lang="en-US" sz="6000" b="1" dirty="0" err="1">
              <a:latin typeface="Arial"/>
              <a:cs typeface="Arial"/>
            </a:endParaRPr>
          </a:p>
        </p:txBody>
      </p:sp>
      <p:sp>
        <p:nvSpPr>
          <p:cNvPr id="7" name="Tekstiruutu 6">
            <a:extLst>
              <a:ext uri="{FF2B5EF4-FFF2-40B4-BE49-F238E27FC236}">
                <a16:creationId xmlns:a16="http://schemas.microsoft.com/office/drawing/2014/main" id="{9EC66AC1-949C-41CE-8D22-7CD83C5950DB}"/>
              </a:ext>
            </a:extLst>
          </p:cNvPr>
          <p:cNvSpPr txBox="1"/>
          <p:nvPr/>
        </p:nvSpPr>
        <p:spPr>
          <a:xfrm>
            <a:off x="3975100" y="6379845"/>
            <a:ext cx="2120900" cy="276999"/>
          </a:xfrm>
          <a:prstGeom prst="rect">
            <a:avLst/>
          </a:prstGeom>
          <a:noFill/>
        </p:spPr>
        <p:txBody>
          <a:bodyPr wrap="square" rtlCol="0">
            <a:spAutoFit/>
          </a:bodyPr>
          <a:lstStyle/>
          <a:p>
            <a:r>
              <a:rPr lang="fi-FI" sz="1200">
                <a:solidFill>
                  <a:schemeClr val="bg1"/>
                </a:solidFill>
                <a:latin typeface="Lucida Sans" panose="020B0602030504020204" pitchFamily="34" charset="0"/>
              </a:rPr>
              <a:t>Kuva: Joonas Brandt / SPR</a:t>
            </a:r>
          </a:p>
        </p:txBody>
      </p:sp>
      <p:pic>
        <p:nvPicPr>
          <p:cNvPr id="4" name="Picture 3">
            <a:extLst>
              <a:ext uri="{FF2B5EF4-FFF2-40B4-BE49-F238E27FC236}">
                <a16:creationId xmlns:a16="http://schemas.microsoft.com/office/drawing/2014/main" id="{23134EA7-4A89-A2DD-9046-EBD32F622787}"/>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0" y="0"/>
            <a:ext cx="5989540" cy="6858000"/>
          </a:xfrm>
          <a:prstGeom prst="rect">
            <a:avLst/>
          </a:prstGeom>
        </p:spPr>
      </p:pic>
    </p:spTree>
    <p:extLst>
      <p:ext uri="{BB962C8B-B14F-4D97-AF65-F5344CB8AC3E}">
        <p14:creationId xmlns:p14="http://schemas.microsoft.com/office/powerpoint/2010/main" val="40471021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B4B22530-2497-B05D-6DCE-A9D98159E9FE}"/>
              </a:ext>
            </a:extLst>
          </p:cNvPr>
          <p:cNvSpPr>
            <a:spLocks noGrp="1"/>
          </p:cNvSpPr>
          <p:nvPr>
            <p:ph type="title"/>
          </p:nvPr>
        </p:nvSpPr>
        <p:spPr>
          <a:xfrm>
            <a:off x="838200" y="588058"/>
            <a:ext cx="10515600" cy="954108"/>
          </a:xfrm>
        </p:spPr>
        <p:txBody>
          <a:bodyPr anchor="ctr">
            <a:normAutofit/>
          </a:bodyPr>
          <a:lstStyle/>
          <a:p>
            <a:r>
              <a:rPr lang="en-US" sz="4400" dirty="0" err="1"/>
              <a:t>Varför</a:t>
            </a:r>
            <a:r>
              <a:rPr lang="en-US" sz="4400" dirty="0"/>
              <a:t> </a:t>
            </a:r>
            <a:r>
              <a:rPr lang="en-US" sz="4400" dirty="0" err="1"/>
              <a:t>leta</a:t>
            </a:r>
            <a:r>
              <a:rPr lang="en-US" sz="4400" dirty="0"/>
              <a:t> </a:t>
            </a:r>
            <a:r>
              <a:rPr lang="en-US" sz="4400" dirty="0" err="1"/>
              <a:t>efter</a:t>
            </a:r>
            <a:r>
              <a:rPr lang="en-US" sz="4400" dirty="0"/>
              <a:t> </a:t>
            </a:r>
            <a:r>
              <a:rPr lang="en-US" sz="4400" dirty="0" err="1"/>
              <a:t>en</a:t>
            </a:r>
            <a:r>
              <a:rPr lang="en-US" sz="4400" dirty="0"/>
              <a:t> </a:t>
            </a:r>
            <a:r>
              <a:rPr lang="en-US" sz="4400" dirty="0" err="1"/>
              <a:t>vän</a:t>
            </a:r>
            <a:r>
              <a:rPr lang="en-US" sz="4400" dirty="0"/>
              <a:t>?</a:t>
            </a:r>
          </a:p>
        </p:txBody>
      </p:sp>
      <p:sp>
        <p:nvSpPr>
          <p:cNvPr id="6" name="Content Placeholder 5">
            <a:extLst>
              <a:ext uri="{FF2B5EF4-FFF2-40B4-BE49-F238E27FC236}">
                <a16:creationId xmlns:a16="http://schemas.microsoft.com/office/drawing/2014/main" id="{26CF59DF-971F-84F8-424E-8775030B8DA9}"/>
              </a:ext>
            </a:extLst>
          </p:cNvPr>
          <p:cNvSpPr>
            <a:spLocks noGrp="1"/>
          </p:cNvSpPr>
          <p:nvPr>
            <p:ph idx="1"/>
          </p:nvPr>
        </p:nvSpPr>
        <p:spPr>
          <a:xfrm>
            <a:off x="858446" y="5840300"/>
            <a:ext cx="5288222" cy="539024"/>
          </a:xfrm>
        </p:spPr>
        <p:txBody>
          <a:bodyPr vert="horz" lIns="91440" tIns="45720" rIns="91440" bIns="45720" rtlCol="0" anchor="t">
            <a:noAutofit/>
          </a:bodyPr>
          <a:lstStyle/>
          <a:p>
            <a:pPr marL="0" indent="0">
              <a:lnSpc>
                <a:spcPct val="90000"/>
              </a:lnSpc>
              <a:spcAft>
                <a:spcPts val="600"/>
              </a:spcAft>
              <a:buNone/>
            </a:pPr>
            <a:endParaRPr lang="en-US" sz="1200" i="1" dirty="0"/>
          </a:p>
          <a:p>
            <a:pPr marL="0" indent="0">
              <a:lnSpc>
                <a:spcPct val="90000"/>
              </a:lnSpc>
              <a:spcAft>
                <a:spcPts val="600"/>
              </a:spcAft>
              <a:buNone/>
            </a:pPr>
            <a:r>
              <a:rPr lang="en-US" sz="1400" i="1" dirty="0"/>
              <a:t>Källa: </a:t>
            </a:r>
            <a:r>
              <a:rPr lang="en-US" sz="1400" i="1" dirty="0" err="1"/>
              <a:t>Finlands</a:t>
            </a:r>
            <a:r>
              <a:rPr lang="en-US" sz="1400" i="1" dirty="0"/>
              <a:t> </a:t>
            </a:r>
            <a:r>
              <a:rPr lang="en-US" sz="1400" i="1" dirty="0" err="1"/>
              <a:t>Röda</a:t>
            </a:r>
            <a:r>
              <a:rPr lang="en-US" sz="1400" i="1" dirty="0"/>
              <a:t> Kors rapport </a:t>
            </a:r>
            <a:r>
              <a:rPr lang="en-US" sz="1400" i="1" dirty="0" err="1"/>
              <a:t>omvänverksamnheten</a:t>
            </a:r>
            <a:r>
              <a:rPr lang="en-US" sz="1400" i="1" dirty="0"/>
              <a:t> 2023</a:t>
            </a:r>
          </a:p>
          <a:p>
            <a:pPr marL="0" indent="0">
              <a:lnSpc>
                <a:spcPct val="90000"/>
              </a:lnSpc>
              <a:spcAft>
                <a:spcPts val="600"/>
              </a:spcAft>
              <a:buNone/>
            </a:pPr>
            <a:endParaRPr lang="en-US" sz="1400" i="1" dirty="0" err="1"/>
          </a:p>
        </p:txBody>
      </p:sp>
      <p:sp>
        <p:nvSpPr>
          <p:cNvPr id="2" name="TextBox 1">
            <a:extLst>
              <a:ext uri="{FF2B5EF4-FFF2-40B4-BE49-F238E27FC236}">
                <a16:creationId xmlns:a16="http://schemas.microsoft.com/office/drawing/2014/main" id="{7E4C5BE5-5198-A465-339A-D8E49E38E6C4}"/>
              </a:ext>
            </a:extLst>
          </p:cNvPr>
          <p:cNvSpPr txBox="1"/>
          <p:nvPr/>
        </p:nvSpPr>
        <p:spPr>
          <a:xfrm>
            <a:off x="854641" y="2200275"/>
            <a:ext cx="3457192"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i="1" dirty="0">
                <a:solidFill>
                  <a:schemeClr val="bg1"/>
                </a:solidFill>
                <a:latin typeface="Georgia" panose="02040502050405020303" pitchFamily="18" charset="0"/>
                <a:cs typeface="Arial" panose="020B0604020202020204" pitchFamily="34" charset="0"/>
              </a:rPr>
              <a:t>"Det </a:t>
            </a:r>
            <a:r>
              <a:rPr lang="en-US" sz="2000" i="1" dirty="0" err="1">
                <a:solidFill>
                  <a:schemeClr val="bg1"/>
                </a:solidFill>
                <a:latin typeface="Georgia" panose="02040502050405020303" pitchFamily="18" charset="0"/>
                <a:cs typeface="Arial" panose="020B0604020202020204" pitchFamily="34" charset="0"/>
              </a:rPr>
              <a:t>finns</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ingen</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människa</a:t>
            </a:r>
            <a:r>
              <a:rPr lang="en-US" sz="2000" i="1" dirty="0">
                <a:solidFill>
                  <a:schemeClr val="bg1"/>
                </a:solidFill>
                <a:latin typeface="Georgia" panose="02040502050405020303" pitchFamily="18" charset="0"/>
                <a:cs typeface="Arial" panose="020B0604020202020204" pitchFamily="34" charset="0"/>
              </a:rPr>
              <a:t> </a:t>
            </a:r>
          </a:p>
          <a:p>
            <a:r>
              <a:rPr lang="en-US" sz="2000" i="1" dirty="0" err="1">
                <a:solidFill>
                  <a:schemeClr val="bg1"/>
                </a:solidFill>
                <a:latin typeface="Georgia" panose="02040502050405020303" pitchFamily="18" charset="0"/>
                <a:cs typeface="Arial" panose="020B0604020202020204" pitchFamily="34" charset="0"/>
              </a:rPr>
              <a:t>omkring</a:t>
            </a:r>
            <a:r>
              <a:rPr lang="en-US" sz="2000" i="1" dirty="0">
                <a:solidFill>
                  <a:schemeClr val="bg1"/>
                </a:solidFill>
                <a:latin typeface="Georgia" panose="02040502050405020303" pitchFamily="18" charset="0"/>
                <a:cs typeface="Arial" panose="020B0604020202020204" pitchFamily="34" charset="0"/>
              </a:rPr>
              <a:t>."</a:t>
            </a:r>
          </a:p>
          <a:p>
            <a:r>
              <a:rPr lang="en-US" sz="1600" dirty="0">
                <a:solidFill>
                  <a:schemeClr val="bg1"/>
                </a:solidFill>
                <a:latin typeface="Arial" panose="020B0604020202020204" pitchFamily="34" charset="0"/>
                <a:cs typeface="Arial" panose="020B0604020202020204" pitchFamily="34" charset="0"/>
              </a:rPr>
              <a:t>Man, 18-29 </a:t>
            </a:r>
            <a:r>
              <a:rPr lang="en-US" sz="1600" dirty="0" err="1">
                <a:solidFill>
                  <a:schemeClr val="bg1"/>
                </a:solidFill>
                <a:latin typeface="Arial" panose="020B0604020202020204" pitchFamily="34" charset="0"/>
                <a:cs typeface="Arial" panose="020B0604020202020204" pitchFamily="34" charset="0"/>
              </a:rPr>
              <a:t>år</a:t>
            </a:r>
            <a:endParaRPr lang="en-US" sz="1600" dirty="0">
              <a:solidFill>
                <a:schemeClr val="bg1"/>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184125C2-30E8-8655-BA67-E5419E964AF4}"/>
              </a:ext>
            </a:extLst>
          </p:cNvPr>
          <p:cNvSpPr txBox="1"/>
          <p:nvPr/>
        </p:nvSpPr>
        <p:spPr>
          <a:xfrm>
            <a:off x="840841" y="3914646"/>
            <a:ext cx="3132921" cy="12618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i="1" dirty="0">
                <a:solidFill>
                  <a:schemeClr val="bg1"/>
                </a:solidFill>
                <a:latin typeface="Georgia" panose="02040502050405020303" pitchFamily="18" charset="0"/>
                <a:cs typeface="Arial" panose="020B0604020202020204" pitchFamily="34" charset="0"/>
              </a:rPr>
              <a:t>"</a:t>
            </a:r>
            <a:r>
              <a:rPr lang="en-US" sz="2000" i="1" dirty="0" err="1">
                <a:solidFill>
                  <a:schemeClr val="bg1"/>
                </a:solidFill>
                <a:latin typeface="Georgia" panose="02040502050405020303" pitchFamily="18" charset="0"/>
                <a:cs typeface="Arial" panose="020B0604020202020204" pitchFamily="34" charset="0"/>
              </a:rPr>
              <a:t>Nästan</a:t>
            </a:r>
            <a:r>
              <a:rPr lang="en-US" sz="2000" i="1" dirty="0">
                <a:solidFill>
                  <a:schemeClr val="bg1"/>
                </a:solidFill>
                <a:latin typeface="Georgia" panose="02040502050405020303" pitchFamily="18" charset="0"/>
                <a:cs typeface="Arial" panose="020B0604020202020204" pitchFamily="34" charset="0"/>
              </a:rPr>
              <a:t> alla </a:t>
            </a:r>
            <a:r>
              <a:rPr lang="en-US" sz="2000" i="1" dirty="0" err="1">
                <a:solidFill>
                  <a:schemeClr val="bg1"/>
                </a:solidFill>
                <a:latin typeface="Georgia" panose="02040502050405020303" pitchFamily="18" charset="0"/>
                <a:cs typeface="Arial" panose="020B0604020202020204" pitchFamily="34" charset="0"/>
              </a:rPr>
              <a:t>tidigare</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vänner</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är</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äldre</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sjuka</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eller</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döda</a:t>
            </a:r>
            <a:r>
              <a:rPr lang="en-US" sz="2000" i="1" dirty="0">
                <a:solidFill>
                  <a:schemeClr val="bg1"/>
                </a:solidFill>
                <a:latin typeface="Georgia" panose="02040502050405020303" pitchFamily="18" charset="0"/>
                <a:cs typeface="Arial" panose="020B0604020202020204" pitchFamily="34" charset="0"/>
              </a:rPr>
              <a:t> – ”</a:t>
            </a:r>
          </a:p>
          <a:p>
            <a:r>
              <a:rPr lang="en-US" sz="1600" dirty="0" err="1">
                <a:solidFill>
                  <a:schemeClr val="bg1"/>
                </a:solidFill>
                <a:latin typeface="Arial" panose="020B0604020202020204" pitchFamily="34" charset="0"/>
                <a:cs typeface="Arial" panose="020B0604020202020204" pitchFamily="34" charset="0"/>
              </a:rPr>
              <a:t>Kvinna</a:t>
            </a:r>
            <a:r>
              <a:rPr lang="en-US" sz="1600" dirty="0">
                <a:solidFill>
                  <a:schemeClr val="bg1"/>
                </a:solidFill>
                <a:latin typeface="Arial" panose="020B0604020202020204" pitchFamily="34" charset="0"/>
                <a:cs typeface="Arial" panose="020B0604020202020204" pitchFamily="34" charset="0"/>
              </a:rPr>
              <a:t>, 70-79 </a:t>
            </a:r>
            <a:r>
              <a:rPr lang="en-US" sz="1600" dirty="0" err="1">
                <a:solidFill>
                  <a:schemeClr val="bg1"/>
                </a:solidFill>
                <a:latin typeface="Arial" panose="020B0604020202020204" pitchFamily="34" charset="0"/>
                <a:cs typeface="Arial" panose="020B0604020202020204" pitchFamily="34" charset="0"/>
              </a:rPr>
              <a:t>år</a:t>
            </a:r>
            <a:endParaRPr lang="en-US" sz="1600" dirty="0">
              <a:solidFill>
                <a:schemeClr val="bg1"/>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92E65764-2D68-F164-30D2-39F374B09062}"/>
              </a:ext>
            </a:extLst>
          </p:cNvPr>
          <p:cNvSpPr txBox="1"/>
          <p:nvPr/>
        </p:nvSpPr>
        <p:spPr>
          <a:xfrm>
            <a:off x="4562048" y="2195927"/>
            <a:ext cx="3333887" cy="12618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i="1" dirty="0">
                <a:solidFill>
                  <a:schemeClr val="bg1"/>
                </a:solidFill>
                <a:latin typeface="Georgia" panose="02040502050405020303" pitchFamily="18" charset="0"/>
                <a:cs typeface="Arial" panose="020B0604020202020204" pitchFamily="34" charset="0"/>
              </a:rPr>
              <a:t>"Det </a:t>
            </a:r>
            <a:r>
              <a:rPr lang="en-US" sz="2000" i="1" dirty="0" err="1">
                <a:solidFill>
                  <a:schemeClr val="bg1"/>
                </a:solidFill>
                <a:latin typeface="Georgia" panose="02040502050405020303" pitchFamily="18" charset="0"/>
                <a:cs typeface="Arial" panose="020B0604020202020204" pitchFamily="34" charset="0"/>
              </a:rPr>
              <a:t>fanns</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en</a:t>
            </a:r>
            <a:r>
              <a:rPr lang="en-US" sz="2000" i="1" dirty="0">
                <a:solidFill>
                  <a:schemeClr val="bg1"/>
                </a:solidFill>
                <a:latin typeface="Georgia" panose="02040502050405020303" pitchFamily="18" charset="0"/>
                <a:cs typeface="Arial" panose="020B0604020202020204" pitchFamily="34" charset="0"/>
              </a:rPr>
              <a:t> tom plats </a:t>
            </a:r>
            <a:r>
              <a:rPr lang="en-US" sz="2000" i="1" dirty="0" err="1">
                <a:solidFill>
                  <a:schemeClr val="bg1"/>
                </a:solidFill>
                <a:latin typeface="Georgia" panose="02040502050405020303" pitchFamily="18" charset="0"/>
                <a:cs typeface="Arial" panose="020B0604020202020204" pitchFamily="34" charset="0"/>
              </a:rPr>
              <a:t>när</a:t>
            </a:r>
            <a:r>
              <a:rPr lang="en-US" sz="2000" i="1" dirty="0">
                <a:solidFill>
                  <a:schemeClr val="bg1"/>
                </a:solidFill>
                <a:latin typeface="Georgia" panose="02040502050405020303" pitchFamily="18" charset="0"/>
                <a:cs typeface="Arial" panose="020B0604020202020204" pitchFamily="34" charset="0"/>
              </a:rPr>
              <a:t> jag </a:t>
            </a:r>
            <a:r>
              <a:rPr lang="en-US" sz="2000" i="1" dirty="0" err="1">
                <a:solidFill>
                  <a:schemeClr val="bg1"/>
                </a:solidFill>
                <a:latin typeface="Georgia" panose="02040502050405020303" pitchFamily="18" charset="0"/>
                <a:cs typeface="Arial" panose="020B0604020202020204" pitchFamily="34" charset="0"/>
              </a:rPr>
              <a:t>sa</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upp</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mig</a:t>
            </a:r>
            <a:r>
              <a:rPr lang="en-US" sz="2000" i="1" dirty="0">
                <a:solidFill>
                  <a:schemeClr val="bg1"/>
                </a:solidFill>
                <a:latin typeface="Georgia" panose="02040502050405020303" pitchFamily="18" charset="0"/>
                <a:cs typeface="Arial" panose="020B0604020202020204" pitchFamily="34" charset="0"/>
              </a:rPr>
              <a:t> och hade </a:t>
            </a:r>
            <a:r>
              <a:rPr lang="en-US" sz="2000" i="1" dirty="0" err="1">
                <a:solidFill>
                  <a:schemeClr val="bg1"/>
                </a:solidFill>
                <a:latin typeface="Georgia" panose="02040502050405020303" pitchFamily="18" charset="0"/>
                <a:cs typeface="Arial" panose="020B0604020202020204" pitchFamily="34" charset="0"/>
              </a:rPr>
              <a:t>flyttat</a:t>
            </a:r>
            <a:r>
              <a:rPr lang="en-US" sz="2000" i="1" dirty="0">
                <a:solidFill>
                  <a:schemeClr val="bg1"/>
                </a:solidFill>
                <a:latin typeface="Georgia" panose="02040502050405020303" pitchFamily="18" charset="0"/>
                <a:cs typeface="Arial" panose="020B0604020202020204" pitchFamily="34" charset="0"/>
              </a:rPr>
              <a:t>.”</a:t>
            </a:r>
          </a:p>
          <a:p>
            <a:r>
              <a:rPr lang="en-US" sz="1600" dirty="0" err="1">
                <a:solidFill>
                  <a:schemeClr val="bg1"/>
                </a:solidFill>
                <a:latin typeface="Arial" panose="020B0604020202020204" pitchFamily="34" charset="0"/>
                <a:cs typeface="Arial" panose="020B0604020202020204" pitchFamily="34" charset="0"/>
              </a:rPr>
              <a:t>Kvinna</a:t>
            </a:r>
            <a:r>
              <a:rPr lang="en-US" sz="1600" dirty="0">
                <a:solidFill>
                  <a:schemeClr val="bg1"/>
                </a:solidFill>
                <a:latin typeface="Arial" panose="020B0604020202020204" pitchFamily="34" charset="0"/>
                <a:cs typeface="Arial" panose="020B0604020202020204" pitchFamily="34" charset="0"/>
              </a:rPr>
              <a:t>, 60-69 </a:t>
            </a:r>
            <a:r>
              <a:rPr lang="en-US" sz="1600" dirty="0" err="1">
                <a:solidFill>
                  <a:schemeClr val="bg1"/>
                </a:solidFill>
                <a:latin typeface="Arial" panose="020B0604020202020204" pitchFamily="34" charset="0"/>
                <a:cs typeface="Arial" panose="020B0604020202020204" pitchFamily="34" charset="0"/>
              </a:rPr>
              <a:t>år</a:t>
            </a:r>
            <a:endParaRPr lang="en-US" sz="1600" dirty="0">
              <a:solidFill>
                <a:schemeClr val="bg1"/>
              </a:solidFill>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AE14440-05B0-3A71-D082-E8F9CAAB890C}"/>
              </a:ext>
            </a:extLst>
          </p:cNvPr>
          <p:cNvSpPr txBox="1"/>
          <p:nvPr/>
        </p:nvSpPr>
        <p:spPr>
          <a:xfrm>
            <a:off x="4560689" y="3914991"/>
            <a:ext cx="3132921" cy="12618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i="1" dirty="0">
                <a:solidFill>
                  <a:schemeClr val="bg1"/>
                </a:solidFill>
                <a:latin typeface="Georgia" panose="02040502050405020303" pitchFamily="18" charset="0"/>
                <a:cs typeface="Arial" panose="020B0604020202020204" pitchFamily="34" charset="0"/>
              </a:rPr>
              <a:t>"Jag </a:t>
            </a:r>
            <a:r>
              <a:rPr lang="en-US" sz="2000" i="1" dirty="0" err="1">
                <a:solidFill>
                  <a:schemeClr val="bg1"/>
                </a:solidFill>
                <a:latin typeface="Georgia" panose="02040502050405020303" pitchFamily="18" charset="0"/>
                <a:cs typeface="Arial" panose="020B0604020202020204" pitchFamily="34" charset="0"/>
              </a:rPr>
              <a:t>skulle</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vara</a:t>
            </a:r>
            <a:r>
              <a:rPr lang="en-US" sz="2000" i="1" dirty="0">
                <a:solidFill>
                  <a:schemeClr val="bg1"/>
                </a:solidFill>
                <a:latin typeface="Georgia" panose="02040502050405020303" pitchFamily="18" charset="0"/>
                <a:cs typeface="Arial" panose="020B0604020202020204" pitchFamily="34" charset="0"/>
              </a:rPr>
              <a:t> social och </a:t>
            </a:r>
            <a:r>
              <a:rPr lang="en-US" sz="2000" i="1" dirty="0" err="1">
                <a:solidFill>
                  <a:schemeClr val="bg1"/>
                </a:solidFill>
                <a:latin typeface="Georgia" panose="02040502050405020303" pitchFamily="18" charset="0"/>
                <a:cs typeface="Arial" panose="020B0604020202020204" pitchFamily="34" charset="0"/>
              </a:rPr>
              <a:t>pratsam</a:t>
            </a:r>
            <a:r>
              <a:rPr lang="en-US" sz="2000" i="1" dirty="0">
                <a:solidFill>
                  <a:schemeClr val="bg1"/>
                </a:solidFill>
                <a:latin typeface="Georgia" panose="02040502050405020303" pitchFamily="18" charset="0"/>
                <a:cs typeface="Arial" panose="020B0604020202020204" pitchFamily="34" charset="0"/>
              </a:rPr>
              <a:t>, men jag </a:t>
            </a:r>
            <a:r>
              <a:rPr lang="en-US" sz="2000" i="1" dirty="0" err="1">
                <a:solidFill>
                  <a:schemeClr val="bg1"/>
                </a:solidFill>
                <a:latin typeface="Georgia" panose="02040502050405020303" pitchFamily="18" charset="0"/>
                <a:cs typeface="Arial" panose="020B0604020202020204" pitchFamily="34" charset="0"/>
              </a:rPr>
              <a:t>har</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ingen</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att</a:t>
            </a:r>
            <a:r>
              <a:rPr lang="en-US" sz="2000" i="1" dirty="0">
                <a:solidFill>
                  <a:schemeClr val="bg1"/>
                </a:solidFill>
                <a:latin typeface="Georgia" panose="02040502050405020303" pitchFamily="18" charset="0"/>
                <a:cs typeface="Arial" panose="020B0604020202020204" pitchFamily="34" charset="0"/>
              </a:rPr>
              <a:t> prata med.”</a:t>
            </a:r>
          </a:p>
          <a:p>
            <a:r>
              <a:rPr lang="en-US" sz="1600" dirty="0" err="1">
                <a:solidFill>
                  <a:schemeClr val="bg1"/>
                </a:solidFill>
                <a:latin typeface="Arial" panose="020B0604020202020204" pitchFamily="34" charset="0"/>
                <a:cs typeface="Arial" panose="020B0604020202020204" pitchFamily="34" charset="0"/>
              </a:rPr>
              <a:t>Kvinna</a:t>
            </a:r>
            <a:r>
              <a:rPr lang="en-US" sz="1600" dirty="0">
                <a:solidFill>
                  <a:schemeClr val="bg1"/>
                </a:solidFill>
                <a:latin typeface="Arial" panose="020B0604020202020204" pitchFamily="34" charset="0"/>
                <a:cs typeface="Arial" panose="020B0604020202020204" pitchFamily="34" charset="0"/>
              </a:rPr>
              <a:t>, 70-79 </a:t>
            </a:r>
            <a:r>
              <a:rPr lang="en-US" sz="1600" dirty="0" err="1">
                <a:solidFill>
                  <a:schemeClr val="bg1"/>
                </a:solidFill>
                <a:latin typeface="Arial" panose="020B0604020202020204" pitchFamily="34" charset="0"/>
                <a:cs typeface="Arial" panose="020B0604020202020204" pitchFamily="34" charset="0"/>
              </a:rPr>
              <a:t>år</a:t>
            </a:r>
            <a:endParaRPr lang="en-US" sz="1600" dirty="0">
              <a:solidFill>
                <a:schemeClr val="bg1"/>
              </a:solidFill>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F9A88840-530D-5AD2-430F-B5E0BD55C0F3}"/>
              </a:ext>
            </a:extLst>
          </p:cNvPr>
          <p:cNvSpPr txBox="1"/>
          <p:nvPr/>
        </p:nvSpPr>
        <p:spPr>
          <a:xfrm>
            <a:off x="8370946" y="3923527"/>
            <a:ext cx="3132922"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i="1" dirty="0" err="1">
                <a:solidFill>
                  <a:schemeClr val="bg1"/>
                </a:solidFill>
                <a:latin typeface="Georgia" panose="02040502050405020303" pitchFamily="18" charset="0"/>
                <a:cs typeface="Arial" panose="020B0604020202020204" pitchFamily="34" charset="0"/>
              </a:rPr>
              <a:t>Även</a:t>
            </a:r>
            <a:r>
              <a:rPr lang="en-US" sz="2000" i="1" dirty="0">
                <a:solidFill>
                  <a:schemeClr val="bg1"/>
                </a:solidFill>
                <a:latin typeface="Georgia" panose="02040502050405020303" pitchFamily="18" charset="0"/>
                <a:cs typeface="Arial" panose="020B0604020202020204" pitchFamily="34" charset="0"/>
              </a:rPr>
              <a:t> om jag </a:t>
            </a:r>
            <a:r>
              <a:rPr lang="en-US" sz="2000" i="1" dirty="0" err="1">
                <a:solidFill>
                  <a:schemeClr val="bg1"/>
                </a:solidFill>
                <a:latin typeface="Georgia" panose="02040502050405020303" pitchFamily="18" charset="0"/>
                <a:cs typeface="Arial" panose="020B0604020202020204" pitchFamily="34" charset="0"/>
              </a:rPr>
              <a:t>klarar</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mig</a:t>
            </a:r>
            <a:endParaRPr lang="en-US" sz="2000" i="1" dirty="0">
              <a:solidFill>
                <a:schemeClr val="bg1"/>
              </a:solidFill>
              <a:latin typeface="Georgia" panose="02040502050405020303" pitchFamily="18" charset="0"/>
              <a:cs typeface="Arial" panose="020B0604020202020204" pitchFamily="34" charset="0"/>
            </a:endParaRPr>
          </a:p>
          <a:p>
            <a:r>
              <a:rPr lang="en-US" sz="2000" i="1" dirty="0" err="1">
                <a:solidFill>
                  <a:schemeClr val="bg1"/>
                </a:solidFill>
                <a:latin typeface="Georgia" panose="02040502050405020303" pitchFamily="18" charset="0"/>
                <a:cs typeface="Arial" panose="020B0604020202020204" pitchFamily="34" charset="0"/>
              </a:rPr>
              <a:t>ensam</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så</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är</a:t>
            </a:r>
            <a:r>
              <a:rPr lang="en-US" sz="2000" i="1" dirty="0">
                <a:solidFill>
                  <a:schemeClr val="bg1"/>
                </a:solidFill>
                <a:latin typeface="Georgia" panose="02040502050405020303" pitchFamily="18" charset="0"/>
                <a:cs typeface="Arial" panose="020B0604020202020204" pitchFamily="34" charset="0"/>
              </a:rPr>
              <a:t> det </a:t>
            </a:r>
            <a:r>
              <a:rPr lang="en-US" sz="2000" i="1" dirty="0" err="1">
                <a:solidFill>
                  <a:schemeClr val="bg1"/>
                </a:solidFill>
                <a:latin typeface="Georgia" panose="02040502050405020303" pitchFamily="18" charset="0"/>
                <a:cs typeface="Arial" panose="020B0604020202020204" pitchFamily="34" charset="0"/>
              </a:rPr>
              <a:t>inte</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nödvändigtvis</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en</a:t>
            </a:r>
            <a:r>
              <a:rPr lang="en-US" sz="2000" i="1" dirty="0">
                <a:solidFill>
                  <a:schemeClr val="bg1"/>
                </a:solidFill>
                <a:latin typeface="Georgia" panose="02040502050405020303" pitchFamily="18" charset="0"/>
                <a:cs typeface="Arial" panose="020B0604020202020204" pitchFamily="34" charset="0"/>
              </a:rPr>
              <a:t> bra </a:t>
            </a:r>
            <a:r>
              <a:rPr lang="en-US" sz="2000" i="1" dirty="0" err="1">
                <a:solidFill>
                  <a:schemeClr val="bg1"/>
                </a:solidFill>
                <a:latin typeface="Georgia" panose="02040502050405020303" pitchFamily="18" charset="0"/>
                <a:cs typeface="Arial" panose="020B0604020202020204" pitchFamily="34" charset="0"/>
              </a:rPr>
              <a:t>sak</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att</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bli</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tillbakadragen</a:t>
            </a:r>
            <a:r>
              <a:rPr lang="en-US" sz="2000" i="1" dirty="0">
                <a:solidFill>
                  <a:schemeClr val="bg1"/>
                </a:solidFill>
                <a:latin typeface="Georgia" panose="02040502050405020303" pitchFamily="18" charset="0"/>
                <a:cs typeface="Arial" panose="020B0604020202020204" pitchFamily="34" charset="0"/>
              </a:rPr>
              <a:t>"</a:t>
            </a:r>
          </a:p>
          <a:p>
            <a:r>
              <a:rPr lang="en-US" sz="1600" dirty="0">
                <a:solidFill>
                  <a:schemeClr val="bg1"/>
                </a:solidFill>
                <a:latin typeface="Arial" panose="020B0604020202020204" pitchFamily="34" charset="0"/>
                <a:cs typeface="Arial" panose="020B0604020202020204" pitchFamily="34" charset="0"/>
              </a:rPr>
              <a:t>Man, 70-79 </a:t>
            </a:r>
            <a:r>
              <a:rPr lang="en-US" sz="1600" dirty="0" err="1">
                <a:solidFill>
                  <a:schemeClr val="bg1"/>
                </a:solidFill>
                <a:latin typeface="Arial" panose="020B0604020202020204" pitchFamily="34" charset="0"/>
                <a:cs typeface="Arial" panose="020B0604020202020204" pitchFamily="34" charset="0"/>
              </a:rPr>
              <a:t>år</a:t>
            </a:r>
            <a:endParaRPr lang="en-US" sz="1600" dirty="0">
              <a:solidFill>
                <a:schemeClr val="bg1"/>
              </a:solidFill>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7342D1F0-EC3D-BAA2-41F0-39A518819F05}"/>
              </a:ext>
            </a:extLst>
          </p:cNvPr>
          <p:cNvSpPr txBox="1"/>
          <p:nvPr/>
        </p:nvSpPr>
        <p:spPr>
          <a:xfrm>
            <a:off x="8371544" y="2198167"/>
            <a:ext cx="3215471" cy="12618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i="1" dirty="0">
                <a:solidFill>
                  <a:schemeClr val="bg1"/>
                </a:solidFill>
                <a:latin typeface="Georgia" panose="02040502050405020303" pitchFamily="18" charset="0"/>
                <a:cs typeface="Arial" panose="020B0604020202020204" pitchFamily="34" charset="0"/>
              </a:rPr>
              <a:t>Jag vet </a:t>
            </a:r>
            <a:r>
              <a:rPr lang="en-US" sz="2000" i="1" dirty="0" err="1">
                <a:solidFill>
                  <a:schemeClr val="bg1"/>
                </a:solidFill>
                <a:latin typeface="Georgia" panose="02040502050405020303" pitchFamily="18" charset="0"/>
                <a:cs typeface="Arial" panose="020B0604020202020204" pitchFamily="34" charset="0"/>
              </a:rPr>
              <a:t>inte</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hur</a:t>
            </a:r>
            <a:r>
              <a:rPr lang="en-US" sz="2000" i="1" dirty="0">
                <a:solidFill>
                  <a:schemeClr val="bg1"/>
                </a:solidFill>
                <a:latin typeface="Georgia" panose="02040502050405020303" pitchFamily="18" charset="0"/>
                <a:cs typeface="Arial" panose="020B0604020202020204" pitchFamily="34" charset="0"/>
              </a:rPr>
              <a:t> man </a:t>
            </a:r>
            <a:r>
              <a:rPr lang="en-US" sz="2000" i="1" dirty="0" err="1">
                <a:solidFill>
                  <a:schemeClr val="bg1"/>
                </a:solidFill>
                <a:latin typeface="Georgia" panose="02040502050405020303" pitchFamily="18" charset="0"/>
                <a:cs typeface="Arial" panose="020B0604020202020204" pitchFamily="34" charset="0"/>
              </a:rPr>
              <a:t>knyter</a:t>
            </a:r>
            <a:r>
              <a:rPr lang="en-US" sz="2000" i="1" dirty="0">
                <a:solidFill>
                  <a:schemeClr val="bg1"/>
                </a:solidFill>
                <a:latin typeface="Georgia" panose="02040502050405020303" pitchFamily="18" charset="0"/>
                <a:cs typeface="Arial" panose="020B0604020202020204" pitchFamily="34" charset="0"/>
              </a:rPr>
              <a:t> </a:t>
            </a:r>
          </a:p>
          <a:p>
            <a:r>
              <a:rPr lang="en-US" sz="2000" i="1" dirty="0" err="1">
                <a:solidFill>
                  <a:schemeClr val="bg1"/>
                </a:solidFill>
                <a:latin typeface="Georgia" panose="02040502050405020303" pitchFamily="18" charset="0"/>
                <a:cs typeface="Arial" panose="020B0604020202020204" pitchFamily="34" charset="0"/>
              </a:rPr>
              <a:t>varaktiga</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relationer</a:t>
            </a:r>
            <a:r>
              <a:rPr lang="en-US" sz="2000" i="1" dirty="0">
                <a:solidFill>
                  <a:schemeClr val="bg1"/>
                </a:solidFill>
                <a:latin typeface="Georgia" panose="02040502050405020303" pitchFamily="18" charset="0"/>
                <a:cs typeface="Arial" panose="020B0604020202020204" pitchFamily="34" charset="0"/>
              </a:rPr>
              <a:t>."</a:t>
            </a:r>
          </a:p>
          <a:p>
            <a:r>
              <a:rPr lang="en-US" sz="1600" dirty="0" err="1">
                <a:solidFill>
                  <a:schemeClr val="bg1"/>
                </a:solidFill>
                <a:latin typeface="Arial" panose="020B0604020202020204" pitchFamily="34" charset="0"/>
                <a:cs typeface="Arial" panose="020B0604020202020204" pitchFamily="34" charset="0"/>
              </a:rPr>
              <a:t>Kvinna</a:t>
            </a:r>
            <a:r>
              <a:rPr lang="en-US" sz="1600" dirty="0">
                <a:solidFill>
                  <a:schemeClr val="bg1"/>
                </a:solidFill>
                <a:latin typeface="Arial" panose="020B0604020202020204" pitchFamily="34" charset="0"/>
                <a:cs typeface="Arial" panose="020B0604020202020204" pitchFamily="34" charset="0"/>
              </a:rPr>
              <a:t>, 18-29 </a:t>
            </a:r>
            <a:r>
              <a:rPr lang="en-US" sz="1600" dirty="0" err="1">
                <a:solidFill>
                  <a:schemeClr val="bg1"/>
                </a:solidFill>
                <a:latin typeface="Arial" panose="020B0604020202020204" pitchFamily="34" charset="0"/>
                <a:cs typeface="Arial" panose="020B0604020202020204" pitchFamily="34" charset="0"/>
              </a:rPr>
              <a:t>år</a:t>
            </a:r>
            <a:endParaRPr lang="en-US" sz="1600" dirty="0">
              <a:solidFill>
                <a:schemeClr val="bg1"/>
              </a:solidFill>
              <a:latin typeface="Arial" panose="020B0604020202020204" pitchFamily="34" charset="0"/>
              <a:cs typeface="Arial" panose="020B0604020202020204" pitchFamily="34" charset="0"/>
            </a:endParaRPr>
          </a:p>
        </p:txBody>
      </p:sp>
      <p:cxnSp>
        <p:nvCxnSpPr>
          <p:cNvPr id="5" name="Straight Connector 4">
            <a:extLst>
              <a:ext uri="{FF2B5EF4-FFF2-40B4-BE49-F238E27FC236}">
                <a16:creationId xmlns:a16="http://schemas.microsoft.com/office/drawing/2014/main" id="{1F6876F3-DD4C-A090-E563-E3997E1856FA}"/>
              </a:ext>
            </a:extLst>
          </p:cNvPr>
          <p:cNvCxnSpPr>
            <a:cxnSpLocks/>
          </p:cNvCxnSpPr>
          <p:nvPr/>
        </p:nvCxnSpPr>
        <p:spPr>
          <a:xfrm>
            <a:off x="854641" y="3576140"/>
            <a:ext cx="1049915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906629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1F3B4-74A3-0B43-2EEC-D80BED7FBB63}"/>
              </a:ext>
            </a:extLst>
          </p:cNvPr>
          <p:cNvSpPr>
            <a:spLocks noGrp="1"/>
          </p:cNvSpPr>
          <p:nvPr>
            <p:ph type="title"/>
          </p:nvPr>
        </p:nvSpPr>
        <p:spPr>
          <a:xfrm>
            <a:off x="838200" y="485170"/>
            <a:ext cx="10515600" cy="954107"/>
          </a:xfrm>
        </p:spPr>
        <p:txBody>
          <a:bodyPr/>
          <a:lstStyle/>
          <a:p>
            <a:r>
              <a:rPr lang="en-US" sz="4400" dirty="0" err="1"/>
              <a:t>Varför</a:t>
            </a:r>
            <a:r>
              <a:rPr lang="en-US" sz="4400" dirty="0"/>
              <a:t> </a:t>
            </a:r>
            <a:r>
              <a:rPr lang="en-US" sz="4400" dirty="0" err="1"/>
              <a:t>behövs</a:t>
            </a:r>
            <a:r>
              <a:rPr lang="en-US" sz="4400" dirty="0"/>
              <a:t> </a:t>
            </a:r>
            <a:r>
              <a:rPr lang="en-US" sz="4400" dirty="0" err="1"/>
              <a:t>en</a:t>
            </a:r>
            <a:r>
              <a:rPr lang="en-US" sz="4400" dirty="0"/>
              <a:t> </a:t>
            </a:r>
            <a:r>
              <a:rPr lang="en-US" sz="4400" dirty="0" err="1"/>
              <a:t>vän</a:t>
            </a:r>
            <a:r>
              <a:rPr lang="en-US" sz="4400" dirty="0"/>
              <a:t>?</a:t>
            </a:r>
          </a:p>
        </p:txBody>
      </p:sp>
      <p:sp>
        <p:nvSpPr>
          <p:cNvPr id="3" name="Content Placeholder 2">
            <a:extLst>
              <a:ext uri="{FF2B5EF4-FFF2-40B4-BE49-F238E27FC236}">
                <a16:creationId xmlns:a16="http://schemas.microsoft.com/office/drawing/2014/main" id="{99F4FAC8-2E79-85D8-755B-66A30E61B06A}"/>
              </a:ext>
            </a:extLst>
          </p:cNvPr>
          <p:cNvSpPr>
            <a:spLocks noGrp="1"/>
          </p:cNvSpPr>
          <p:nvPr>
            <p:ph idx="1"/>
          </p:nvPr>
        </p:nvSpPr>
        <p:spPr>
          <a:xfrm>
            <a:off x="838200" y="6157170"/>
            <a:ext cx="5562600" cy="443688"/>
          </a:xfrm>
        </p:spPr>
        <p:txBody>
          <a:bodyPr vert="horz" lIns="91440" tIns="45720" rIns="91440" bIns="45720" rtlCol="0" anchor="t">
            <a:noAutofit/>
          </a:bodyPr>
          <a:lstStyle/>
          <a:p>
            <a:pPr marL="0" indent="0">
              <a:buNone/>
            </a:pPr>
            <a:r>
              <a:rPr lang="fi-FI" sz="1400" i="1" dirty="0" err="1">
                <a:ea typeface="Calibri"/>
              </a:rPr>
              <a:t>Källa</a:t>
            </a:r>
            <a:r>
              <a:rPr lang="fi-FI" sz="1400" i="1" dirty="0">
                <a:ea typeface="Calibri"/>
              </a:rPr>
              <a:t>: </a:t>
            </a:r>
            <a:r>
              <a:rPr lang="fi-FI" sz="1400" i="1" dirty="0" err="1">
                <a:ea typeface="Calibri"/>
              </a:rPr>
              <a:t>Finlands</a:t>
            </a:r>
            <a:r>
              <a:rPr lang="fi-FI" sz="1400" i="1" dirty="0">
                <a:ea typeface="Calibri"/>
              </a:rPr>
              <a:t> </a:t>
            </a:r>
            <a:r>
              <a:rPr lang="fi-FI" sz="1400" i="1" dirty="0" err="1">
                <a:ea typeface="Calibri"/>
              </a:rPr>
              <a:t>Röda</a:t>
            </a:r>
            <a:r>
              <a:rPr lang="fi-FI" sz="1400" i="1" dirty="0">
                <a:ea typeface="Calibri"/>
              </a:rPr>
              <a:t> </a:t>
            </a:r>
            <a:r>
              <a:rPr lang="fi-FI" sz="1400" i="1" dirty="0" err="1">
                <a:ea typeface="Calibri"/>
              </a:rPr>
              <a:t>Kors</a:t>
            </a:r>
            <a:r>
              <a:rPr lang="fi-FI" sz="1400" i="1" dirty="0">
                <a:ea typeface="Calibri"/>
              </a:rPr>
              <a:t> </a:t>
            </a:r>
            <a:r>
              <a:rPr lang="fi-FI" sz="1400" i="1" dirty="0" err="1">
                <a:ea typeface="Calibri"/>
              </a:rPr>
              <a:t>rapport</a:t>
            </a:r>
            <a:r>
              <a:rPr lang="fi-FI" sz="1400" i="1" dirty="0">
                <a:ea typeface="Calibri"/>
              </a:rPr>
              <a:t> </a:t>
            </a:r>
            <a:r>
              <a:rPr lang="fi-FI" sz="1400" i="1" dirty="0" err="1">
                <a:ea typeface="Calibri"/>
              </a:rPr>
              <a:t>om</a:t>
            </a:r>
            <a:r>
              <a:rPr lang="fi-FI" sz="1400" i="1" dirty="0">
                <a:ea typeface="Calibri"/>
              </a:rPr>
              <a:t> </a:t>
            </a:r>
            <a:r>
              <a:rPr lang="fi-FI" sz="1400" i="1" dirty="0" err="1">
                <a:ea typeface="Calibri"/>
              </a:rPr>
              <a:t>vänverksamheten</a:t>
            </a:r>
            <a:r>
              <a:rPr lang="fi-FI" sz="1400" i="1" dirty="0">
                <a:ea typeface="Calibri"/>
              </a:rPr>
              <a:t> 2023</a:t>
            </a:r>
          </a:p>
          <a:p>
            <a:pPr marL="0" indent="0">
              <a:buNone/>
            </a:pPr>
            <a:endParaRPr lang="fi-FI" sz="1400" i="1" dirty="0">
              <a:ea typeface="Calibri"/>
            </a:endParaRPr>
          </a:p>
        </p:txBody>
      </p:sp>
      <p:sp>
        <p:nvSpPr>
          <p:cNvPr id="4" name="TextBox 3">
            <a:extLst>
              <a:ext uri="{FF2B5EF4-FFF2-40B4-BE49-F238E27FC236}">
                <a16:creationId xmlns:a16="http://schemas.microsoft.com/office/drawing/2014/main" id="{6CAA8F84-FAF0-C70B-EB18-A79442C69438}"/>
              </a:ext>
            </a:extLst>
          </p:cNvPr>
          <p:cNvSpPr txBox="1"/>
          <p:nvPr/>
        </p:nvSpPr>
        <p:spPr>
          <a:xfrm>
            <a:off x="4191307" y="4375658"/>
            <a:ext cx="3132921" cy="12618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i="1" dirty="0">
                <a:solidFill>
                  <a:schemeClr val="bg1"/>
                </a:solidFill>
                <a:latin typeface="Georgia" panose="02040502050405020303" pitchFamily="18" charset="0"/>
                <a:cs typeface="Arial" panose="020B0604020202020204" pitchFamily="34" charset="0"/>
              </a:rPr>
              <a:t>"Jag </a:t>
            </a:r>
            <a:r>
              <a:rPr lang="en-US" sz="2000" i="1" dirty="0" err="1">
                <a:solidFill>
                  <a:schemeClr val="bg1"/>
                </a:solidFill>
                <a:latin typeface="Georgia" panose="02040502050405020303" pitchFamily="18" charset="0"/>
                <a:cs typeface="Arial" panose="020B0604020202020204" pitchFamily="34" charset="0"/>
              </a:rPr>
              <a:t>kryper</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ihop</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hemma</a:t>
            </a:r>
            <a:r>
              <a:rPr lang="en-US" sz="2000" i="1" dirty="0">
                <a:solidFill>
                  <a:schemeClr val="bg1"/>
                </a:solidFill>
                <a:latin typeface="Georgia" panose="02040502050405020303" pitchFamily="18" charset="0"/>
                <a:cs typeface="Arial" panose="020B0604020202020204" pitchFamily="34" charset="0"/>
              </a:rPr>
              <a:t>. Roda Kors </a:t>
            </a:r>
            <a:r>
              <a:rPr lang="en-US" sz="2000" i="1" dirty="0" err="1">
                <a:solidFill>
                  <a:schemeClr val="bg1"/>
                </a:solidFill>
                <a:latin typeface="Georgia" panose="02040502050405020303" pitchFamily="18" charset="0"/>
                <a:cs typeface="Arial" panose="020B0604020202020204" pitchFamily="34" charset="0"/>
              </a:rPr>
              <a:t>vännen</a:t>
            </a:r>
            <a:r>
              <a:rPr lang="en-US" sz="2000" i="1" dirty="0">
                <a:solidFill>
                  <a:schemeClr val="bg1"/>
                </a:solidFill>
                <a:latin typeface="Georgia" panose="02040502050405020303" pitchFamily="18" charset="0"/>
                <a:cs typeface="Arial" panose="020B0604020202020204" pitchFamily="34" charset="0"/>
              </a:rPr>
              <a:t> och jag tar </a:t>
            </a:r>
            <a:r>
              <a:rPr lang="en-US" sz="2000" i="1" dirty="0" err="1">
                <a:solidFill>
                  <a:schemeClr val="bg1"/>
                </a:solidFill>
                <a:latin typeface="Georgia" panose="02040502050405020303" pitchFamily="18" charset="0"/>
                <a:cs typeface="Arial" panose="020B0604020202020204" pitchFamily="34" charset="0"/>
              </a:rPr>
              <a:t>en</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promenad</a:t>
            </a:r>
            <a:r>
              <a:rPr lang="en-US" sz="2000" i="1" dirty="0">
                <a:solidFill>
                  <a:schemeClr val="bg1"/>
                </a:solidFill>
                <a:latin typeface="Georgia" panose="02040502050405020303" pitchFamily="18" charset="0"/>
                <a:cs typeface="Arial" panose="020B0604020202020204" pitchFamily="34" charset="0"/>
              </a:rPr>
              <a:t>.</a:t>
            </a:r>
          </a:p>
          <a:p>
            <a:r>
              <a:rPr lang="en-US" sz="1600" dirty="0" err="1">
                <a:solidFill>
                  <a:schemeClr val="bg1"/>
                </a:solidFill>
                <a:latin typeface="Arial" panose="020B0604020202020204" pitchFamily="34" charset="0"/>
                <a:cs typeface="Arial" panose="020B0604020202020204" pitchFamily="34" charset="0"/>
              </a:rPr>
              <a:t>Kvinna</a:t>
            </a:r>
            <a:r>
              <a:rPr lang="en-US" sz="1600" dirty="0">
                <a:solidFill>
                  <a:schemeClr val="bg1"/>
                </a:solidFill>
                <a:latin typeface="Arial" panose="020B0604020202020204" pitchFamily="34" charset="0"/>
                <a:cs typeface="Arial" panose="020B0604020202020204" pitchFamily="34" charset="0"/>
              </a:rPr>
              <a:t>, 60-69 </a:t>
            </a:r>
            <a:r>
              <a:rPr lang="en-US" sz="1600" dirty="0" err="1">
                <a:solidFill>
                  <a:schemeClr val="bg1"/>
                </a:solidFill>
                <a:latin typeface="Arial" panose="020B0604020202020204" pitchFamily="34" charset="0"/>
                <a:cs typeface="Arial" panose="020B0604020202020204" pitchFamily="34" charset="0"/>
              </a:rPr>
              <a:t>år</a:t>
            </a:r>
            <a:endParaRPr lang="en-US" sz="1600" dirty="0">
              <a:solidFill>
                <a:schemeClr val="bg1"/>
              </a:solidFill>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A9FBAC40-80CB-964D-3E27-3C1B73CE286A}"/>
              </a:ext>
            </a:extLst>
          </p:cNvPr>
          <p:cNvSpPr txBox="1"/>
          <p:nvPr/>
        </p:nvSpPr>
        <p:spPr>
          <a:xfrm>
            <a:off x="4191307" y="1978593"/>
            <a:ext cx="3959873" cy="187743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i="1" dirty="0">
                <a:solidFill>
                  <a:schemeClr val="bg1"/>
                </a:solidFill>
                <a:latin typeface="Georgia" panose="02040502050405020303" pitchFamily="18" charset="0"/>
                <a:cs typeface="Arial" panose="020B0604020202020204" pitchFamily="34" charset="0"/>
              </a:rPr>
              <a:t>“Jag </a:t>
            </a:r>
            <a:r>
              <a:rPr lang="en-US" sz="2000" i="1" dirty="0" err="1">
                <a:solidFill>
                  <a:schemeClr val="bg1"/>
                </a:solidFill>
                <a:latin typeface="Georgia" panose="02040502050405020303" pitchFamily="18" charset="0"/>
                <a:cs typeface="Arial" panose="020B0604020202020204" pitchFamily="34" charset="0"/>
              </a:rPr>
              <a:t>känner</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mig</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levande</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och</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har</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annat</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att</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tänka</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på</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i</a:t>
            </a:r>
            <a:r>
              <a:rPr lang="en-US" sz="2000" i="1" dirty="0">
                <a:solidFill>
                  <a:schemeClr val="bg1"/>
                </a:solidFill>
                <a:latin typeface="Georgia" panose="02040502050405020303" pitchFamily="18" charset="0"/>
                <a:cs typeface="Arial" panose="020B0604020202020204" pitchFamily="34" charset="0"/>
              </a:rPr>
              <a:t> min </a:t>
            </a:r>
            <a:r>
              <a:rPr lang="en-US" sz="2000" i="1" dirty="0" err="1">
                <a:solidFill>
                  <a:schemeClr val="bg1"/>
                </a:solidFill>
                <a:latin typeface="Georgia" panose="02040502050405020303" pitchFamily="18" charset="0"/>
                <a:cs typeface="Arial" panose="020B0604020202020204" pitchFamily="34" charset="0"/>
              </a:rPr>
              <a:t>sorg</a:t>
            </a:r>
            <a:r>
              <a:rPr lang="en-US" sz="2000" i="1" dirty="0">
                <a:solidFill>
                  <a:schemeClr val="bg1"/>
                </a:solidFill>
                <a:latin typeface="Georgia" panose="02040502050405020303" pitchFamily="18" charset="0"/>
                <a:cs typeface="Arial" panose="020B0604020202020204" pitchFamily="34" charset="0"/>
              </a:rPr>
              <a:t>. Jag </a:t>
            </a:r>
            <a:r>
              <a:rPr lang="en-US" sz="2000" i="1" dirty="0" err="1">
                <a:solidFill>
                  <a:schemeClr val="bg1"/>
                </a:solidFill>
                <a:latin typeface="Georgia" panose="02040502050405020303" pitchFamily="18" charset="0"/>
                <a:cs typeface="Arial" panose="020B0604020202020204" pitchFamily="34" charset="0"/>
              </a:rPr>
              <a:t>käner</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mig</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viktig</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när</a:t>
            </a:r>
            <a:r>
              <a:rPr lang="en-US" sz="2000" i="1" dirty="0">
                <a:solidFill>
                  <a:schemeClr val="bg1"/>
                </a:solidFill>
                <a:latin typeface="Georgia" panose="02040502050405020303" pitchFamily="18" charset="0"/>
                <a:cs typeface="Arial" panose="020B0604020202020204" pitchFamily="34" charset="0"/>
              </a:rPr>
              <a:t> jag </a:t>
            </a:r>
            <a:r>
              <a:rPr lang="en-US" sz="2000" i="1" dirty="0" err="1">
                <a:solidFill>
                  <a:schemeClr val="bg1"/>
                </a:solidFill>
                <a:latin typeface="Georgia" panose="02040502050405020303" pitchFamily="18" charset="0"/>
                <a:cs typeface="Arial" panose="020B0604020202020204" pitchFamily="34" charset="0"/>
              </a:rPr>
              <a:t>får</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tid</a:t>
            </a:r>
            <a:r>
              <a:rPr lang="en-US" sz="2000" i="1" dirty="0">
                <a:solidFill>
                  <a:schemeClr val="bg1"/>
                </a:solidFill>
                <a:latin typeface="Georgia" panose="02040502050405020303" pitchFamily="18" charset="0"/>
                <a:cs typeface="Arial" panose="020B0604020202020204" pitchFamily="34" charset="0"/>
              </a:rPr>
              <a:t> av </a:t>
            </a:r>
            <a:r>
              <a:rPr lang="en-US" sz="2000" i="1" dirty="0" err="1">
                <a:solidFill>
                  <a:schemeClr val="bg1"/>
                </a:solidFill>
                <a:latin typeface="Georgia" panose="02040502050405020303" pitchFamily="18" charset="0"/>
                <a:cs typeface="Arial" panose="020B0604020202020204" pitchFamily="34" charset="0"/>
              </a:rPr>
              <a:t>en</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annan</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människa</a:t>
            </a:r>
            <a:r>
              <a:rPr lang="en-US" sz="2000" i="1" dirty="0">
                <a:solidFill>
                  <a:schemeClr val="bg1"/>
                </a:solidFill>
                <a:latin typeface="Georgia" panose="02040502050405020303" pitchFamily="18" charset="0"/>
                <a:cs typeface="Arial" panose="020B0604020202020204" pitchFamily="34" charset="0"/>
              </a:rPr>
              <a:t>."</a:t>
            </a:r>
          </a:p>
          <a:p>
            <a:r>
              <a:rPr lang="en-US" sz="1600" dirty="0" err="1">
                <a:solidFill>
                  <a:schemeClr val="bg1"/>
                </a:solidFill>
                <a:latin typeface="Arial" panose="020B0604020202020204" pitchFamily="34" charset="0"/>
                <a:cs typeface="Arial" panose="020B0604020202020204" pitchFamily="34" charset="0"/>
              </a:rPr>
              <a:t>Kvinna</a:t>
            </a:r>
            <a:r>
              <a:rPr lang="en-US" sz="1600" dirty="0">
                <a:solidFill>
                  <a:schemeClr val="bg1"/>
                </a:solidFill>
                <a:latin typeface="Arial" panose="020B0604020202020204" pitchFamily="34" charset="0"/>
                <a:cs typeface="Arial" panose="020B0604020202020204" pitchFamily="34" charset="0"/>
              </a:rPr>
              <a:t>, 60–69 </a:t>
            </a:r>
            <a:r>
              <a:rPr lang="en-US" sz="1600" dirty="0" err="1">
                <a:solidFill>
                  <a:schemeClr val="bg1"/>
                </a:solidFill>
                <a:latin typeface="Arial" panose="020B0604020202020204" pitchFamily="34" charset="0"/>
                <a:cs typeface="Arial" panose="020B0604020202020204" pitchFamily="34" charset="0"/>
              </a:rPr>
              <a:t>år</a:t>
            </a:r>
            <a:endParaRPr lang="en-US" sz="1600" dirty="0">
              <a:solidFill>
                <a:schemeClr val="bg1"/>
              </a:solidFill>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CFCC6321-3172-11F8-1F23-4B1A5B81F575}"/>
              </a:ext>
            </a:extLst>
          </p:cNvPr>
          <p:cNvSpPr txBox="1"/>
          <p:nvPr/>
        </p:nvSpPr>
        <p:spPr>
          <a:xfrm>
            <a:off x="841725" y="1973068"/>
            <a:ext cx="3003694"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i="1" dirty="0">
                <a:solidFill>
                  <a:schemeClr val="bg1"/>
                </a:solidFill>
                <a:latin typeface="Georgia" panose="02040502050405020303" pitchFamily="18" charset="0"/>
                <a:cs typeface="Arial" panose="020B0604020202020204" pitchFamily="34" charset="0"/>
              </a:rPr>
              <a:t>"En </a:t>
            </a:r>
            <a:r>
              <a:rPr lang="en-US" sz="2000" i="1" dirty="0" err="1">
                <a:solidFill>
                  <a:schemeClr val="bg1"/>
                </a:solidFill>
                <a:latin typeface="Georgia" panose="02040502050405020303" pitchFamily="18" charset="0"/>
                <a:cs typeface="Arial" panose="020B0604020202020204" pitchFamily="34" charset="0"/>
              </a:rPr>
              <a:t>gång</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i</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veckan</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är</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i</a:t>
            </a:r>
            <a:r>
              <a:rPr lang="en-US" sz="2000" i="1" dirty="0">
                <a:solidFill>
                  <a:schemeClr val="bg1"/>
                </a:solidFill>
                <a:latin typeface="Georgia" panose="02040502050405020303" pitchFamily="18" charset="0"/>
                <a:cs typeface="Arial" panose="020B0604020202020204" pitchFamily="34" charset="0"/>
              </a:rPr>
              <a:t> alla fall </a:t>
            </a:r>
            <a:r>
              <a:rPr lang="en-US" sz="2000" i="1" dirty="0" err="1">
                <a:solidFill>
                  <a:schemeClr val="bg1"/>
                </a:solidFill>
                <a:latin typeface="Georgia" panose="02040502050405020303" pitchFamily="18" charset="0"/>
                <a:cs typeface="Arial" panose="020B0604020202020204" pitchFamily="34" charset="0"/>
              </a:rPr>
              <a:t>en</a:t>
            </a:r>
            <a:r>
              <a:rPr lang="en-US" sz="2000" i="1" dirty="0">
                <a:solidFill>
                  <a:schemeClr val="bg1"/>
                </a:solidFill>
                <a:latin typeface="Georgia" panose="02040502050405020303" pitchFamily="18" charset="0"/>
                <a:cs typeface="Arial" panose="020B0604020202020204" pitchFamily="34" charset="0"/>
              </a:rPr>
              <a:t> underbar </a:t>
            </a:r>
            <a:r>
              <a:rPr lang="en-US" sz="2000" i="1" dirty="0" err="1">
                <a:solidFill>
                  <a:schemeClr val="bg1"/>
                </a:solidFill>
                <a:latin typeface="Georgia" panose="02040502050405020303" pitchFamily="18" charset="0"/>
                <a:cs typeface="Arial" panose="020B0604020202020204" pitchFamily="34" charset="0"/>
              </a:rPr>
              <a:t>dag</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när</a:t>
            </a:r>
            <a:r>
              <a:rPr lang="en-US" sz="2000" i="1" dirty="0">
                <a:solidFill>
                  <a:schemeClr val="bg1"/>
                </a:solidFill>
                <a:latin typeface="Georgia" panose="02040502050405020303" pitchFamily="18" charset="0"/>
                <a:cs typeface="Arial" panose="020B0604020202020204" pitchFamily="34" charset="0"/>
              </a:rPr>
              <a:t> man </a:t>
            </a:r>
            <a:r>
              <a:rPr lang="en-US" sz="2000" i="1" dirty="0" err="1">
                <a:solidFill>
                  <a:schemeClr val="bg1"/>
                </a:solidFill>
                <a:latin typeface="Georgia" panose="02040502050405020303" pitchFamily="18" charset="0"/>
                <a:cs typeface="Arial" panose="020B0604020202020204" pitchFamily="34" charset="0"/>
              </a:rPr>
              <a:t>utbyter</a:t>
            </a:r>
            <a:r>
              <a:rPr lang="en-US" sz="2000" i="1" dirty="0">
                <a:solidFill>
                  <a:schemeClr val="bg1"/>
                </a:solidFill>
                <a:latin typeface="Georgia" panose="02040502050405020303" pitchFamily="18" charset="0"/>
                <a:cs typeface="Arial" panose="020B0604020202020204" pitchFamily="34" charset="0"/>
              </a:rPr>
              <a:t> </a:t>
            </a:r>
          </a:p>
          <a:p>
            <a:r>
              <a:rPr lang="en-US" sz="2000" i="1" dirty="0">
                <a:solidFill>
                  <a:schemeClr val="bg1"/>
                </a:solidFill>
                <a:latin typeface="Georgia" panose="02040502050405020303" pitchFamily="18" charset="0"/>
                <a:cs typeface="Arial" panose="020B0604020202020204" pitchFamily="34" charset="0"/>
              </a:rPr>
              <a:t>e-post."</a:t>
            </a:r>
          </a:p>
          <a:p>
            <a:r>
              <a:rPr lang="en-US" sz="1600" dirty="0" err="1">
                <a:solidFill>
                  <a:schemeClr val="bg1"/>
                </a:solidFill>
                <a:latin typeface="Arial" panose="020B0604020202020204" pitchFamily="34" charset="0"/>
                <a:cs typeface="Arial" panose="020B0604020202020204" pitchFamily="34" charset="0"/>
              </a:rPr>
              <a:t>Kvinna</a:t>
            </a:r>
            <a:r>
              <a:rPr lang="en-US" sz="1600" dirty="0">
                <a:solidFill>
                  <a:schemeClr val="bg1"/>
                </a:solidFill>
                <a:latin typeface="Arial" panose="020B0604020202020204" pitchFamily="34" charset="0"/>
                <a:cs typeface="Arial" panose="020B0604020202020204" pitchFamily="34" charset="0"/>
              </a:rPr>
              <a:t>, 60-69 </a:t>
            </a:r>
            <a:r>
              <a:rPr lang="en-US" sz="1600" dirty="0" err="1">
                <a:solidFill>
                  <a:schemeClr val="bg1"/>
                </a:solidFill>
                <a:latin typeface="Arial" panose="020B0604020202020204" pitchFamily="34" charset="0"/>
                <a:cs typeface="Arial" panose="020B0604020202020204" pitchFamily="34" charset="0"/>
              </a:rPr>
              <a:t>år</a:t>
            </a:r>
            <a:endParaRPr lang="en-US" sz="1600" dirty="0">
              <a:solidFill>
                <a:schemeClr val="bg1"/>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FEA1C8B6-49E5-9942-A46E-024951EB6D87}"/>
              </a:ext>
            </a:extLst>
          </p:cNvPr>
          <p:cNvSpPr txBox="1"/>
          <p:nvPr/>
        </p:nvSpPr>
        <p:spPr>
          <a:xfrm>
            <a:off x="838200" y="4372896"/>
            <a:ext cx="2806337"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i="1" dirty="0">
                <a:solidFill>
                  <a:schemeClr val="bg1"/>
                </a:solidFill>
                <a:latin typeface="Georgia" panose="02040502050405020303" pitchFamily="18" charset="0"/>
                <a:cs typeface="Arial" panose="020B0604020202020204" pitchFamily="34" charset="0"/>
              </a:rPr>
              <a:t>"Mitt </a:t>
            </a:r>
            <a:r>
              <a:rPr lang="en-US" sz="2000" i="1" dirty="0" err="1">
                <a:solidFill>
                  <a:schemeClr val="bg1"/>
                </a:solidFill>
                <a:latin typeface="Georgia" panose="02040502050405020303" pitchFamily="18" charset="0"/>
                <a:cs typeface="Arial" panose="020B0604020202020204" pitchFamily="34" charset="0"/>
              </a:rPr>
              <a:t>humör</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har</a:t>
            </a:r>
            <a:r>
              <a:rPr lang="en-US" sz="2000" i="1" dirty="0">
                <a:solidFill>
                  <a:schemeClr val="bg1"/>
                </a:solidFill>
                <a:latin typeface="Georgia" panose="02040502050405020303" pitchFamily="18" charset="0"/>
                <a:cs typeface="Arial" panose="020B0604020202020204" pitchFamily="34" charset="0"/>
              </a:rPr>
              <a:t> blivit </a:t>
            </a:r>
            <a:r>
              <a:rPr lang="en-US" sz="2000" i="1" dirty="0" err="1">
                <a:solidFill>
                  <a:schemeClr val="bg1"/>
                </a:solidFill>
                <a:latin typeface="Georgia" panose="02040502050405020303" pitchFamily="18" charset="0"/>
                <a:cs typeface="Arial" panose="020B0604020202020204" pitchFamily="34" charset="0"/>
              </a:rPr>
              <a:t>betydligt</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bättre</a:t>
            </a:r>
            <a:r>
              <a:rPr lang="en-US" sz="2000" i="1" dirty="0">
                <a:solidFill>
                  <a:schemeClr val="bg1"/>
                </a:solidFill>
                <a:latin typeface="Georgia" panose="02040502050405020303" pitchFamily="18" charset="0"/>
                <a:cs typeface="Arial" panose="020B0604020202020204" pitchFamily="34" charset="0"/>
              </a:rPr>
              <a:t>.”</a:t>
            </a:r>
          </a:p>
          <a:p>
            <a:r>
              <a:rPr lang="en-US" sz="1600" dirty="0">
                <a:solidFill>
                  <a:schemeClr val="bg1"/>
                </a:solidFill>
                <a:latin typeface="Arial" panose="020B0604020202020204" pitchFamily="34" charset="0"/>
                <a:cs typeface="Arial" panose="020B0604020202020204" pitchFamily="34" charset="0"/>
              </a:rPr>
              <a:t>Man, 18-29 </a:t>
            </a:r>
            <a:r>
              <a:rPr lang="en-US" sz="1600" dirty="0" err="1">
                <a:solidFill>
                  <a:schemeClr val="bg1"/>
                </a:solidFill>
                <a:latin typeface="Arial" panose="020B0604020202020204" pitchFamily="34" charset="0"/>
                <a:cs typeface="Arial" panose="020B0604020202020204" pitchFamily="34" charset="0"/>
              </a:rPr>
              <a:t>år</a:t>
            </a:r>
            <a:endParaRPr lang="en-US" sz="1600" dirty="0">
              <a:solidFill>
                <a:schemeClr val="bg1"/>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AAAF18-90BE-AA27-D2F3-C52389F4956F}"/>
              </a:ext>
            </a:extLst>
          </p:cNvPr>
          <p:cNvSpPr txBox="1"/>
          <p:nvPr/>
        </p:nvSpPr>
        <p:spPr>
          <a:xfrm>
            <a:off x="8692472" y="1979856"/>
            <a:ext cx="2657803" cy="12618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i="1" dirty="0">
                <a:solidFill>
                  <a:schemeClr val="bg1"/>
                </a:solidFill>
                <a:latin typeface="Georgia" panose="02040502050405020303" pitchFamily="18" charset="0"/>
                <a:cs typeface="Arial" panose="020B0604020202020204" pitchFamily="34" charset="0"/>
              </a:rPr>
              <a:t>“Det </a:t>
            </a:r>
            <a:r>
              <a:rPr lang="en-US" sz="2000" i="1" dirty="0" err="1">
                <a:solidFill>
                  <a:schemeClr val="bg1"/>
                </a:solidFill>
                <a:latin typeface="Georgia" panose="02040502050405020303" pitchFamily="18" charset="0"/>
                <a:cs typeface="Arial" panose="020B0604020202020204" pitchFamily="34" charset="0"/>
              </a:rPr>
              <a:t>är</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underbart</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att</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veta</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att</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någon</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vill</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höra</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hur</a:t>
            </a:r>
            <a:r>
              <a:rPr lang="en-US" sz="2000" i="1" dirty="0">
                <a:solidFill>
                  <a:schemeClr val="bg1"/>
                </a:solidFill>
                <a:latin typeface="Georgia" panose="02040502050405020303" pitchFamily="18" charset="0"/>
                <a:cs typeface="Arial" panose="020B0604020202020204" pitchFamily="34" charset="0"/>
              </a:rPr>
              <a:t> jag </a:t>
            </a:r>
            <a:r>
              <a:rPr lang="en-US" sz="2000" i="1" dirty="0" err="1">
                <a:solidFill>
                  <a:schemeClr val="bg1"/>
                </a:solidFill>
                <a:latin typeface="Georgia" panose="02040502050405020303" pitchFamily="18" charset="0"/>
                <a:cs typeface="Arial" panose="020B0604020202020204" pitchFamily="34" charset="0"/>
              </a:rPr>
              <a:t>mår</a:t>
            </a:r>
            <a:r>
              <a:rPr lang="en-US" sz="2000" i="1" dirty="0">
                <a:solidFill>
                  <a:schemeClr val="bg1"/>
                </a:solidFill>
                <a:latin typeface="Georgia" panose="02040502050405020303" pitchFamily="18" charset="0"/>
                <a:cs typeface="Arial" panose="020B0604020202020204" pitchFamily="34" charset="0"/>
              </a:rPr>
              <a:t>."</a:t>
            </a:r>
          </a:p>
          <a:p>
            <a:r>
              <a:rPr lang="en-US" sz="1600" dirty="0" err="1">
                <a:solidFill>
                  <a:schemeClr val="bg1"/>
                </a:solidFill>
                <a:latin typeface="Arial" panose="020B0604020202020204" pitchFamily="34" charset="0"/>
                <a:cs typeface="Arial" panose="020B0604020202020204" pitchFamily="34" charset="0"/>
              </a:rPr>
              <a:t>Annat</a:t>
            </a:r>
            <a:r>
              <a:rPr lang="en-US" sz="1600" dirty="0">
                <a:solidFill>
                  <a:schemeClr val="bg1"/>
                </a:solidFill>
                <a:latin typeface="Arial" panose="020B0604020202020204" pitchFamily="34" charset="0"/>
                <a:cs typeface="Arial" panose="020B0604020202020204" pitchFamily="34" charset="0"/>
              </a:rPr>
              <a:t>, 40–49 </a:t>
            </a:r>
            <a:r>
              <a:rPr lang="en-US" sz="1600" dirty="0" err="1">
                <a:solidFill>
                  <a:schemeClr val="bg1"/>
                </a:solidFill>
                <a:latin typeface="Arial" panose="020B0604020202020204" pitchFamily="34" charset="0"/>
                <a:cs typeface="Arial" panose="020B0604020202020204" pitchFamily="34" charset="0"/>
              </a:rPr>
              <a:t>år</a:t>
            </a:r>
            <a:endParaRPr lang="en-US" sz="1600" dirty="0">
              <a:solidFill>
                <a:schemeClr val="bg1"/>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1B80821B-B2FC-AD7B-C6FB-6500683D5FDC}"/>
              </a:ext>
            </a:extLst>
          </p:cNvPr>
          <p:cNvSpPr txBox="1"/>
          <p:nvPr/>
        </p:nvSpPr>
        <p:spPr>
          <a:xfrm>
            <a:off x="8692472" y="4376405"/>
            <a:ext cx="3132921" cy="12618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i="1" dirty="0">
                <a:solidFill>
                  <a:schemeClr val="bg1"/>
                </a:solidFill>
                <a:latin typeface="Georgia" panose="02040502050405020303" pitchFamily="18" charset="0"/>
                <a:cs typeface="Arial" panose="020B0604020202020204" pitchFamily="34" charset="0"/>
              </a:rPr>
              <a:t>"Jag </a:t>
            </a:r>
            <a:r>
              <a:rPr lang="en-US" sz="2000" i="1" dirty="0" err="1">
                <a:solidFill>
                  <a:schemeClr val="bg1"/>
                </a:solidFill>
                <a:latin typeface="Georgia" panose="02040502050405020303" pitchFamily="18" charset="0"/>
                <a:cs typeface="Arial" panose="020B0604020202020204" pitchFamily="34" charset="0"/>
              </a:rPr>
              <a:t>har</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vågat</a:t>
            </a:r>
            <a:r>
              <a:rPr lang="en-US" sz="2000" i="1" dirty="0">
                <a:solidFill>
                  <a:schemeClr val="bg1"/>
                </a:solidFill>
                <a:latin typeface="Georgia" panose="02040502050405020303" pitchFamily="18" charset="0"/>
                <a:cs typeface="Arial" panose="020B0604020202020204" pitchFamily="34" charset="0"/>
              </a:rPr>
              <a:t> </a:t>
            </a:r>
          </a:p>
          <a:p>
            <a:r>
              <a:rPr lang="en-US" sz="2000" i="1" dirty="0">
                <a:solidFill>
                  <a:schemeClr val="bg1"/>
                </a:solidFill>
                <a:latin typeface="Georgia" panose="02040502050405020303" pitchFamily="18" charset="0"/>
                <a:cs typeface="Arial" panose="020B0604020202020204" pitchFamily="34" charset="0"/>
              </a:rPr>
              <a:t>mer. Jag </a:t>
            </a:r>
            <a:r>
              <a:rPr lang="en-US" sz="2000" i="1" dirty="0" err="1">
                <a:solidFill>
                  <a:schemeClr val="bg1"/>
                </a:solidFill>
                <a:latin typeface="Georgia" panose="02040502050405020303" pitchFamily="18" charset="0"/>
                <a:cs typeface="Arial" panose="020B0604020202020204" pitchFamily="34" charset="0"/>
              </a:rPr>
              <a:t>har</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gjort</a:t>
            </a:r>
            <a:r>
              <a:rPr lang="en-US" sz="2000" i="1" dirty="0">
                <a:solidFill>
                  <a:schemeClr val="bg1"/>
                </a:solidFill>
                <a:latin typeface="Georgia" panose="02040502050405020303" pitchFamily="18" charset="0"/>
                <a:cs typeface="Arial" panose="020B0604020202020204" pitchFamily="34" charset="0"/>
              </a:rPr>
              <a:t> </a:t>
            </a:r>
            <a:r>
              <a:rPr lang="en-US" sz="2000" i="1" dirty="0" err="1">
                <a:solidFill>
                  <a:schemeClr val="bg1"/>
                </a:solidFill>
                <a:latin typeface="Georgia" panose="02040502050405020303" pitchFamily="18" charset="0"/>
                <a:cs typeface="Arial" panose="020B0604020202020204" pitchFamily="34" charset="0"/>
              </a:rPr>
              <a:t>bättre</a:t>
            </a:r>
            <a:r>
              <a:rPr lang="en-US" sz="2000" i="1" dirty="0">
                <a:solidFill>
                  <a:schemeClr val="bg1"/>
                </a:solidFill>
                <a:latin typeface="Georgia" panose="02040502050405020303" pitchFamily="18" charset="0"/>
                <a:cs typeface="Arial" panose="020B0604020202020204" pitchFamily="34" charset="0"/>
              </a:rPr>
              <a:t> val."</a:t>
            </a:r>
          </a:p>
          <a:p>
            <a:r>
              <a:rPr lang="en-US" sz="1600" dirty="0" err="1">
                <a:solidFill>
                  <a:schemeClr val="bg1"/>
                </a:solidFill>
                <a:latin typeface="Arial" panose="020B0604020202020204" pitchFamily="34" charset="0"/>
                <a:cs typeface="Arial" panose="020B0604020202020204" pitchFamily="34" charset="0"/>
              </a:rPr>
              <a:t>Kvinna</a:t>
            </a:r>
            <a:r>
              <a:rPr lang="en-US" sz="1600" dirty="0">
                <a:solidFill>
                  <a:schemeClr val="bg1"/>
                </a:solidFill>
                <a:latin typeface="Arial" panose="020B0604020202020204" pitchFamily="34" charset="0"/>
                <a:cs typeface="Arial" panose="020B0604020202020204" pitchFamily="34" charset="0"/>
              </a:rPr>
              <a:t>, 40-49 </a:t>
            </a:r>
            <a:r>
              <a:rPr lang="en-US" sz="1600" dirty="0" err="1">
                <a:solidFill>
                  <a:schemeClr val="bg1"/>
                </a:solidFill>
                <a:latin typeface="Arial" panose="020B0604020202020204" pitchFamily="34" charset="0"/>
                <a:cs typeface="Arial" panose="020B0604020202020204" pitchFamily="34" charset="0"/>
              </a:rPr>
              <a:t>år</a:t>
            </a:r>
            <a:endParaRPr lang="en-US" sz="1600" dirty="0">
              <a:solidFill>
                <a:schemeClr val="bg1"/>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0D3B8747-955D-33AA-33D0-0701CE2CC84E}"/>
              </a:ext>
            </a:extLst>
          </p:cNvPr>
          <p:cNvCxnSpPr>
            <a:cxnSpLocks/>
          </p:cNvCxnSpPr>
          <p:nvPr/>
        </p:nvCxnSpPr>
        <p:spPr>
          <a:xfrm>
            <a:off x="854641" y="3954511"/>
            <a:ext cx="1049915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536127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FBA339C-F948-B8AF-DA14-92EF83CE59CE}"/>
              </a:ext>
            </a:extLst>
          </p:cNvPr>
          <p:cNvSpPr>
            <a:spLocks noGrp="1"/>
          </p:cNvSpPr>
          <p:nvPr>
            <p:ph type="subTitle" idx="4294967295"/>
          </p:nvPr>
        </p:nvSpPr>
        <p:spPr>
          <a:xfrm>
            <a:off x="474889" y="3152775"/>
            <a:ext cx="5011511" cy="2074863"/>
          </a:xfrm>
        </p:spPr>
        <p:txBody>
          <a:bodyPr vert="horz" lIns="91440" tIns="45720" rIns="91440" bIns="45720" rtlCol="0" anchor="t">
            <a:noAutofit/>
          </a:bodyPr>
          <a:lstStyle/>
          <a:p>
            <a:pPr marL="457200" indent="-457200">
              <a:lnSpc>
                <a:spcPct val="90000"/>
              </a:lnSpc>
              <a:buAutoNum type="arabicPeriod"/>
            </a:pPr>
            <a:r>
              <a:rPr lang="en-US" sz="2200" dirty="0">
                <a:latin typeface="Arial"/>
                <a:cs typeface="Arial"/>
              </a:rPr>
              <a:t>Vi </a:t>
            </a:r>
            <a:r>
              <a:rPr lang="en-US" sz="2200" dirty="0" err="1">
                <a:latin typeface="Arial"/>
                <a:cs typeface="Arial"/>
              </a:rPr>
              <a:t>ingriper</a:t>
            </a:r>
            <a:r>
              <a:rPr lang="en-US" sz="2200" dirty="0">
                <a:latin typeface="Arial"/>
                <a:cs typeface="Arial"/>
              </a:rPr>
              <a:t> </a:t>
            </a:r>
            <a:r>
              <a:rPr lang="en-US" sz="2200" dirty="0" err="1">
                <a:latin typeface="Arial"/>
                <a:cs typeface="Arial"/>
              </a:rPr>
              <a:t>innan</a:t>
            </a:r>
            <a:r>
              <a:rPr lang="en-US" sz="2200" dirty="0">
                <a:latin typeface="Arial"/>
                <a:cs typeface="Arial"/>
              </a:rPr>
              <a:t> </a:t>
            </a:r>
            <a:r>
              <a:rPr lang="en-US" sz="2200" dirty="0" err="1">
                <a:latin typeface="Arial"/>
                <a:cs typeface="Arial"/>
              </a:rPr>
              <a:t>ensamheten</a:t>
            </a:r>
            <a:r>
              <a:rPr lang="en-US" sz="2200" dirty="0">
                <a:latin typeface="Arial"/>
                <a:cs typeface="Arial"/>
              </a:rPr>
              <a:t> </a:t>
            </a:r>
            <a:r>
              <a:rPr lang="en-US" sz="2200" dirty="0" err="1">
                <a:latin typeface="Arial"/>
                <a:cs typeface="Arial"/>
              </a:rPr>
              <a:t>kan</a:t>
            </a:r>
            <a:r>
              <a:rPr lang="en-US" sz="2200" dirty="0">
                <a:latin typeface="Arial"/>
                <a:cs typeface="Arial"/>
              </a:rPr>
              <a:t> </a:t>
            </a:r>
            <a:r>
              <a:rPr lang="en-US" sz="2200" dirty="0" err="1">
                <a:latin typeface="Arial"/>
                <a:cs typeface="Arial"/>
              </a:rPr>
              <a:t>förlängas</a:t>
            </a:r>
            <a:r>
              <a:rPr lang="en-US" sz="2200" dirty="0">
                <a:latin typeface="Arial"/>
                <a:cs typeface="Arial"/>
              </a:rPr>
              <a:t>. </a:t>
            </a:r>
          </a:p>
          <a:p>
            <a:pPr marL="457200" indent="-457200">
              <a:lnSpc>
                <a:spcPct val="90000"/>
              </a:lnSpc>
              <a:buAutoNum type="arabicPeriod"/>
            </a:pPr>
            <a:r>
              <a:rPr lang="en-US" sz="2200" dirty="0">
                <a:latin typeface="Arial"/>
                <a:cs typeface="Arial"/>
              </a:rPr>
              <a:t>Vi ger </a:t>
            </a:r>
            <a:r>
              <a:rPr lang="en-US" sz="2200" dirty="0" err="1">
                <a:latin typeface="Arial"/>
                <a:cs typeface="Arial"/>
              </a:rPr>
              <a:t>upplevelser</a:t>
            </a:r>
            <a:r>
              <a:rPr lang="en-US" sz="2200" dirty="0">
                <a:latin typeface="Arial"/>
                <a:cs typeface="Arial"/>
              </a:rPr>
              <a:t> av </a:t>
            </a:r>
            <a:r>
              <a:rPr lang="en-US" sz="2200" dirty="0" err="1">
                <a:latin typeface="Arial"/>
                <a:cs typeface="Arial"/>
              </a:rPr>
              <a:t>att</a:t>
            </a:r>
            <a:r>
              <a:rPr lang="en-US" sz="2200" dirty="0">
                <a:latin typeface="Arial"/>
                <a:cs typeface="Arial"/>
              </a:rPr>
              <a:t> </a:t>
            </a:r>
            <a:r>
              <a:rPr lang="en-US" sz="2200" dirty="0" err="1">
                <a:latin typeface="Arial"/>
                <a:cs typeface="Arial"/>
              </a:rPr>
              <a:t>bli</a:t>
            </a:r>
            <a:r>
              <a:rPr lang="en-US" sz="2200" dirty="0">
                <a:latin typeface="Arial"/>
                <a:cs typeface="Arial"/>
              </a:rPr>
              <a:t> </a:t>
            </a:r>
            <a:r>
              <a:rPr lang="en-US" sz="2200" dirty="0" err="1">
                <a:latin typeface="Arial"/>
                <a:cs typeface="Arial"/>
              </a:rPr>
              <a:t>sedd</a:t>
            </a:r>
            <a:r>
              <a:rPr lang="en-US" sz="2200" dirty="0">
                <a:latin typeface="Arial"/>
                <a:cs typeface="Arial"/>
              </a:rPr>
              <a:t>.</a:t>
            </a:r>
          </a:p>
          <a:p>
            <a:pPr marL="457200" indent="-457200">
              <a:lnSpc>
                <a:spcPct val="90000"/>
              </a:lnSpc>
              <a:buAutoNum type="arabicPeriod"/>
            </a:pPr>
            <a:r>
              <a:rPr lang="en-US" sz="2200" dirty="0">
                <a:latin typeface="Arial"/>
                <a:cs typeface="Arial"/>
              </a:rPr>
              <a:t>Vi ger </a:t>
            </a:r>
            <a:r>
              <a:rPr lang="en-US" sz="2200" dirty="0" err="1">
                <a:latin typeface="Arial"/>
                <a:cs typeface="Arial"/>
              </a:rPr>
              <a:t>hjälp</a:t>
            </a:r>
            <a:r>
              <a:rPr lang="en-US" sz="2200" dirty="0">
                <a:latin typeface="Arial"/>
                <a:cs typeface="Arial"/>
              </a:rPr>
              <a:t> och </a:t>
            </a:r>
            <a:r>
              <a:rPr lang="en-US" sz="2200" dirty="0" err="1">
                <a:latin typeface="Arial"/>
                <a:cs typeface="Arial"/>
              </a:rPr>
              <a:t>uppmuntran</a:t>
            </a:r>
            <a:r>
              <a:rPr lang="en-US" sz="2200" dirty="0">
                <a:latin typeface="Arial"/>
                <a:cs typeface="Arial"/>
              </a:rPr>
              <a:t> för </a:t>
            </a:r>
            <a:r>
              <a:rPr lang="en-US" sz="2200" dirty="0" err="1">
                <a:latin typeface="Arial"/>
                <a:cs typeface="Arial"/>
              </a:rPr>
              <a:t>att</a:t>
            </a:r>
            <a:r>
              <a:rPr lang="en-US" sz="2200" dirty="0">
                <a:latin typeface="Arial"/>
                <a:cs typeface="Arial"/>
              </a:rPr>
              <a:t> </a:t>
            </a:r>
            <a:r>
              <a:rPr lang="en-US" sz="2200" dirty="0" err="1">
                <a:latin typeface="Arial"/>
                <a:cs typeface="Arial"/>
              </a:rPr>
              <a:t>bygga</a:t>
            </a:r>
            <a:r>
              <a:rPr lang="en-US" sz="2200" dirty="0">
                <a:latin typeface="Arial"/>
                <a:cs typeface="Arial"/>
              </a:rPr>
              <a:t> </a:t>
            </a:r>
            <a:r>
              <a:rPr lang="en-US" sz="2200" dirty="0" err="1">
                <a:latin typeface="Arial"/>
                <a:cs typeface="Arial"/>
              </a:rPr>
              <a:t>en</a:t>
            </a:r>
            <a:r>
              <a:rPr lang="en-US" sz="2200" dirty="0">
                <a:latin typeface="Arial"/>
                <a:cs typeface="Arial"/>
              </a:rPr>
              <a:t> </a:t>
            </a:r>
            <a:r>
              <a:rPr lang="en-US" sz="2200" dirty="0" err="1">
                <a:latin typeface="Arial"/>
                <a:cs typeface="Arial"/>
              </a:rPr>
              <a:t>kontakt</a:t>
            </a:r>
            <a:r>
              <a:rPr lang="en-US" sz="2200" dirty="0">
                <a:latin typeface="Arial"/>
                <a:cs typeface="Arial"/>
              </a:rPr>
              <a:t> med </a:t>
            </a:r>
            <a:r>
              <a:rPr lang="en-US" sz="2200" dirty="0" err="1">
                <a:latin typeface="Arial"/>
                <a:cs typeface="Arial"/>
              </a:rPr>
              <a:t>andra</a:t>
            </a:r>
            <a:r>
              <a:rPr lang="en-US" sz="2200" dirty="0">
                <a:latin typeface="Arial"/>
                <a:cs typeface="Arial"/>
              </a:rPr>
              <a:t> </a:t>
            </a:r>
            <a:r>
              <a:rPr lang="en-US" sz="2200" dirty="0" err="1">
                <a:latin typeface="Arial"/>
                <a:cs typeface="Arial"/>
              </a:rPr>
              <a:t>människor</a:t>
            </a:r>
            <a:r>
              <a:rPr lang="en-US" sz="2200" dirty="0">
                <a:latin typeface="Arial"/>
                <a:cs typeface="Arial"/>
              </a:rPr>
              <a:t>.</a:t>
            </a:r>
            <a:endParaRPr lang="en-US" sz="2200" dirty="0"/>
          </a:p>
          <a:p>
            <a:pPr>
              <a:lnSpc>
                <a:spcPct val="90000"/>
              </a:lnSpc>
            </a:pPr>
            <a:endParaRPr lang="en-US" sz="2200" b="1" dirty="0"/>
          </a:p>
          <a:p>
            <a:pPr marL="457200" indent="-457200">
              <a:lnSpc>
                <a:spcPct val="90000"/>
              </a:lnSpc>
              <a:buFont typeface="Arial"/>
              <a:buChar char="•"/>
            </a:pPr>
            <a:endParaRPr lang="en-US" sz="2200" dirty="0"/>
          </a:p>
          <a:p>
            <a:pPr>
              <a:lnSpc>
                <a:spcPct val="90000"/>
              </a:lnSpc>
            </a:pPr>
            <a:endParaRPr lang="en-US" sz="2200" dirty="0"/>
          </a:p>
          <a:p>
            <a:pPr marL="457200" indent="-457200">
              <a:lnSpc>
                <a:spcPct val="90000"/>
              </a:lnSpc>
              <a:buFont typeface="Arial"/>
              <a:buChar char="•"/>
            </a:pPr>
            <a:endParaRPr lang="en-US" sz="2200" dirty="0"/>
          </a:p>
          <a:p>
            <a:pPr marL="457200" indent="-457200">
              <a:lnSpc>
                <a:spcPct val="90000"/>
              </a:lnSpc>
              <a:buFont typeface="Arial"/>
              <a:buChar char="•"/>
            </a:pPr>
            <a:endParaRPr lang="en-US" sz="2200" dirty="0"/>
          </a:p>
        </p:txBody>
      </p:sp>
      <p:sp>
        <p:nvSpPr>
          <p:cNvPr id="2" name="Title 1">
            <a:extLst>
              <a:ext uri="{FF2B5EF4-FFF2-40B4-BE49-F238E27FC236}">
                <a16:creationId xmlns:a16="http://schemas.microsoft.com/office/drawing/2014/main" id="{29402934-2A29-E0C9-481A-BA6506128658}"/>
              </a:ext>
            </a:extLst>
          </p:cNvPr>
          <p:cNvSpPr>
            <a:spLocks noGrp="1"/>
          </p:cNvSpPr>
          <p:nvPr>
            <p:ph type="ctrTitle" idx="4294967295"/>
          </p:nvPr>
        </p:nvSpPr>
        <p:spPr>
          <a:xfrm>
            <a:off x="474889" y="301625"/>
            <a:ext cx="5170488" cy="2076450"/>
          </a:xfrm>
        </p:spPr>
        <p:txBody>
          <a:bodyPr anchor="b">
            <a:normAutofit/>
          </a:bodyPr>
          <a:lstStyle/>
          <a:p>
            <a:r>
              <a:rPr lang="en-US" sz="4000" dirty="0" err="1">
                <a:latin typeface="Arial"/>
                <a:cs typeface="Arial"/>
              </a:rPr>
              <a:t>Kärnan</a:t>
            </a:r>
            <a:r>
              <a:rPr lang="en-US" sz="4000" dirty="0">
                <a:latin typeface="Arial"/>
                <a:cs typeface="Arial"/>
              </a:rPr>
              <a:t> </a:t>
            </a:r>
            <a:r>
              <a:rPr lang="en-US" sz="4000" dirty="0" err="1">
                <a:latin typeface="Arial"/>
                <a:cs typeface="Arial"/>
              </a:rPr>
              <a:t>i</a:t>
            </a:r>
            <a:r>
              <a:rPr lang="en-US" sz="4000" dirty="0">
                <a:latin typeface="Arial"/>
                <a:cs typeface="Arial"/>
              </a:rPr>
              <a:t> </a:t>
            </a:r>
            <a:r>
              <a:rPr lang="en-US" sz="4000" dirty="0" err="1">
                <a:latin typeface="Arial"/>
                <a:cs typeface="Arial"/>
              </a:rPr>
              <a:t>vänverksamheten</a:t>
            </a:r>
            <a:endParaRPr lang="en-US" sz="4000" dirty="0">
              <a:latin typeface="Arial"/>
              <a:cs typeface="Arial"/>
            </a:endParaRPr>
          </a:p>
        </p:txBody>
      </p:sp>
      <p:pic>
        <p:nvPicPr>
          <p:cNvPr id="6" name="Kuva 5">
            <a:extLst>
              <a:ext uri="{FF2B5EF4-FFF2-40B4-BE49-F238E27FC236}">
                <a16:creationId xmlns:a16="http://schemas.microsoft.com/office/drawing/2014/main" id="{589736D2-048C-182C-B8B3-438FFB3E7D48}"/>
              </a:ext>
            </a:extLst>
          </p:cNvPr>
          <p:cNvPicPr>
            <a:picLocks/>
          </p:cNvPicPr>
          <p:nvPr/>
        </p:nvPicPr>
        <p:blipFill>
          <a:blip r:embed="rId3" cstate="screen">
            <a:extLst>
              <a:ext uri="{28A0092B-C50C-407E-A947-70E740481C1C}">
                <a14:useLocalDpi xmlns:a14="http://schemas.microsoft.com/office/drawing/2010/main"/>
              </a:ext>
            </a:extLst>
          </a:blip>
          <a:srcRect/>
          <a:stretch>
            <a:fillRect/>
          </a:stretch>
        </p:blipFill>
        <p:spPr>
          <a:xfrm>
            <a:off x="6546625" y="0"/>
            <a:ext cx="5645376" cy="6858000"/>
          </a:xfrm>
          <a:prstGeom prst="rect">
            <a:avLst/>
          </a:prstGeom>
        </p:spPr>
      </p:pic>
    </p:spTree>
    <p:extLst>
      <p:ext uri="{BB962C8B-B14F-4D97-AF65-F5344CB8AC3E}">
        <p14:creationId xmlns:p14="http://schemas.microsoft.com/office/powerpoint/2010/main" val="29150800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92C6AC-D71A-4B1C-363A-34480C2998FF}"/>
              </a:ext>
            </a:extLst>
          </p:cNvPr>
          <p:cNvSpPr>
            <a:spLocks noGrp="1"/>
          </p:cNvSpPr>
          <p:nvPr>
            <p:ph type="ctrTitle"/>
          </p:nvPr>
        </p:nvSpPr>
        <p:spPr/>
        <p:txBody>
          <a:bodyPr/>
          <a:lstStyle/>
          <a:p>
            <a:r>
              <a:rPr lang="en-US" dirty="0"/>
              <a:t>PAUS</a:t>
            </a:r>
          </a:p>
        </p:txBody>
      </p:sp>
    </p:spTree>
    <p:extLst>
      <p:ext uri="{BB962C8B-B14F-4D97-AF65-F5344CB8AC3E}">
        <p14:creationId xmlns:p14="http://schemas.microsoft.com/office/powerpoint/2010/main" val="40563779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1">
            <a:extLst>
              <a:ext uri="{FF2B5EF4-FFF2-40B4-BE49-F238E27FC236}">
                <a16:creationId xmlns:a16="http://schemas.microsoft.com/office/drawing/2014/main" id="{19BD1417-A425-774E-BB14-B1E7FBBEBC36}"/>
              </a:ext>
            </a:extLst>
          </p:cNvPr>
          <p:cNvSpPr>
            <a:spLocks noGrp="1"/>
          </p:cNvSpPr>
          <p:nvPr>
            <p:ph type="body" idx="10"/>
          </p:nvPr>
        </p:nvSpPr>
        <p:spPr>
          <a:xfrm>
            <a:off x="105065" y="1483775"/>
            <a:ext cx="3562350" cy="3890449"/>
          </a:xfrm>
        </p:spPr>
        <p:txBody>
          <a:bodyPr/>
          <a:lstStyle/>
          <a:p>
            <a:pPr marL="241300">
              <a:lnSpc>
                <a:spcPct val="90000"/>
              </a:lnSpc>
              <a:spcBef>
                <a:spcPts val="690"/>
              </a:spcBef>
              <a:tabLst>
                <a:tab pos="804545" algn="l"/>
                <a:tab pos="805180" algn="l"/>
              </a:tabLst>
            </a:pPr>
            <a:r>
              <a:rPr lang="fi-FI" sz="3600" b="1" spc="80" dirty="0" err="1">
                <a:latin typeface="Arial"/>
                <a:cs typeface="Arial"/>
              </a:rPr>
              <a:t>Vad</a:t>
            </a:r>
            <a:r>
              <a:rPr lang="fi-FI" sz="3600" b="1" spc="80" dirty="0">
                <a:latin typeface="Arial"/>
                <a:cs typeface="Arial"/>
              </a:rPr>
              <a:t> </a:t>
            </a:r>
            <a:r>
              <a:rPr lang="fi-FI" sz="3600" b="1" spc="80" dirty="0" err="1">
                <a:latin typeface="Arial"/>
                <a:cs typeface="Arial"/>
              </a:rPr>
              <a:t>kan</a:t>
            </a:r>
            <a:r>
              <a:rPr lang="fi-FI" sz="3600" b="1" spc="80" dirty="0">
                <a:latin typeface="Arial"/>
                <a:cs typeface="Arial"/>
              </a:rPr>
              <a:t> vi </a:t>
            </a:r>
            <a:r>
              <a:rPr lang="fi-FI" sz="3600" b="1" spc="80" dirty="0" err="1">
                <a:latin typeface="Arial"/>
                <a:cs typeface="Arial"/>
              </a:rPr>
              <a:t>göra</a:t>
            </a:r>
            <a:r>
              <a:rPr lang="fi-FI" sz="3600" b="1" spc="80" dirty="0">
                <a:latin typeface="Arial"/>
                <a:cs typeface="Arial"/>
              </a:rPr>
              <a:t> </a:t>
            </a:r>
            <a:r>
              <a:rPr lang="fi-FI" sz="3600" b="1" spc="80" dirty="0" err="1">
                <a:latin typeface="Arial"/>
                <a:cs typeface="Arial"/>
              </a:rPr>
              <a:t>med</a:t>
            </a:r>
            <a:r>
              <a:rPr lang="fi-FI" sz="3600" b="1" spc="80" dirty="0">
                <a:latin typeface="Arial"/>
                <a:cs typeface="Arial"/>
              </a:rPr>
              <a:t> </a:t>
            </a:r>
            <a:r>
              <a:rPr lang="fi-FI" sz="3600" b="1" spc="80" dirty="0" err="1">
                <a:latin typeface="Arial"/>
                <a:cs typeface="Arial"/>
              </a:rPr>
              <a:t>vännerna</a:t>
            </a:r>
            <a:r>
              <a:rPr lang="fi-FI" sz="3600" b="1" spc="80" dirty="0">
                <a:latin typeface="Arial"/>
                <a:cs typeface="Arial"/>
              </a:rPr>
              <a:t>?</a:t>
            </a:r>
          </a:p>
        </p:txBody>
      </p:sp>
      <p:sp>
        <p:nvSpPr>
          <p:cNvPr id="3" name="Text Placeholder 2">
            <a:extLst>
              <a:ext uri="{FF2B5EF4-FFF2-40B4-BE49-F238E27FC236}">
                <a16:creationId xmlns:a16="http://schemas.microsoft.com/office/drawing/2014/main" id="{6F2DACDE-6872-C84A-A849-7A6E4EE093D2}"/>
              </a:ext>
            </a:extLst>
          </p:cNvPr>
          <p:cNvSpPr>
            <a:spLocks noGrp="1"/>
          </p:cNvSpPr>
          <p:nvPr>
            <p:ph type="body" idx="14"/>
          </p:nvPr>
        </p:nvSpPr>
        <p:spPr>
          <a:xfrm>
            <a:off x="4158137" y="612919"/>
            <a:ext cx="3562350" cy="5632163"/>
          </a:xfrm>
        </p:spPr>
        <p:txBody>
          <a:bodyPr/>
          <a:lstStyle/>
          <a:p>
            <a:pPr marL="584200" indent="-342900">
              <a:lnSpc>
                <a:spcPct val="90000"/>
              </a:lnSpc>
              <a:spcBef>
                <a:spcPts val="690"/>
              </a:spcBef>
              <a:buFont typeface="Arial" panose="020B0604020202020204" pitchFamily="34" charset="0"/>
              <a:buChar char="•"/>
              <a:tabLst>
                <a:tab pos="804545" algn="l"/>
                <a:tab pos="805180" algn="l"/>
              </a:tabLst>
            </a:pPr>
            <a:r>
              <a:rPr lang="fi-FI" sz="2800" dirty="0" err="1">
                <a:solidFill>
                  <a:schemeClr val="bg1"/>
                </a:solidFill>
                <a:latin typeface="Arial" panose="020B0604020202020204" pitchFamily="34" charset="0"/>
              </a:rPr>
              <a:t>Vad</a:t>
            </a:r>
            <a:r>
              <a:rPr lang="fi-FI" sz="2800" dirty="0">
                <a:solidFill>
                  <a:schemeClr val="bg1"/>
                </a:solidFill>
                <a:latin typeface="Arial" panose="020B0604020202020204" pitchFamily="34" charset="0"/>
              </a:rPr>
              <a:t> </a:t>
            </a:r>
            <a:r>
              <a:rPr lang="fi-FI" sz="2800" dirty="0" err="1">
                <a:solidFill>
                  <a:schemeClr val="bg1"/>
                </a:solidFill>
                <a:latin typeface="Arial" panose="020B0604020202020204" pitchFamily="34" charset="0"/>
              </a:rPr>
              <a:t>har</a:t>
            </a:r>
            <a:r>
              <a:rPr lang="fi-FI" sz="2800" dirty="0">
                <a:solidFill>
                  <a:schemeClr val="bg1"/>
                </a:solidFill>
                <a:latin typeface="Arial" panose="020B0604020202020204" pitchFamily="34" charset="0"/>
              </a:rPr>
              <a:t> </a:t>
            </a:r>
            <a:r>
              <a:rPr lang="fi-FI" sz="2800" dirty="0" err="1">
                <a:solidFill>
                  <a:schemeClr val="bg1"/>
                </a:solidFill>
                <a:latin typeface="Arial" panose="020B0604020202020204" pitchFamily="34" charset="0"/>
              </a:rPr>
              <a:t>vännen</a:t>
            </a:r>
            <a:r>
              <a:rPr lang="fi-FI" sz="2800" dirty="0">
                <a:solidFill>
                  <a:schemeClr val="bg1"/>
                </a:solidFill>
                <a:latin typeface="Arial" panose="020B0604020202020204" pitchFamily="34" charset="0"/>
              </a:rPr>
              <a:t> </a:t>
            </a:r>
            <a:r>
              <a:rPr lang="fi-FI" sz="2800" dirty="0" err="1">
                <a:solidFill>
                  <a:schemeClr val="bg1"/>
                </a:solidFill>
                <a:latin typeface="Arial" panose="020B0604020202020204" pitchFamily="34" charset="0"/>
              </a:rPr>
              <a:t>tidigare</a:t>
            </a:r>
            <a:r>
              <a:rPr lang="fi-FI" sz="2800" dirty="0">
                <a:solidFill>
                  <a:schemeClr val="bg1"/>
                </a:solidFill>
                <a:latin typeface="Arial" panose="020B0604020202020204" pitchFamily="34" charset="0"/>
              </a:rPr>
              <a:t> </a:t>
            </a:r>
            <a:r>
              <a:rPr lang="fi-FI" sz="2800" dirty="0" err="1">
                <a:solidFill>
                  <a:schemeClr val="bg1"/>
                </a:solidFill>
                <a:latin typeface="Arial" panose="020B0604020202020204" pitchFamily="34" charset="0"/>
              </a:rPr>
              <a:t>gjort</a:t>
            </a:r>
            <a:r>
              <a:rPr lang="fi-FI" sz="2800" dirty="0">
                <a:solidFill>
                  <a:schemeClr val="bg1"/>
                </a:solidFill>
                <a:latin typeface="Arial" panose="020B0604020202020204" pitchFamily="34" charset="0"/>
              </a:rPr>
              <a:t> </a:t>
            </a:r>
            <a:r>
              <a:rPr lang="fi-FI" sz="2800" dirty="0" err="1">
                <a:solidFill>
                  <a:schemeClr val="bg1"/>
                </a:solidFill>
                <a:latin typeface="Arial" panose="020B0604020202020204" pitchFamily="34" charset="0"/>
              </a:rPr>
              <a:t>men</a:t>
            </a:r>
            <a:r>
              <a:rPr lang="fi-FI" sz="2800" dirty="0">
                <a:solidFill>
                  <a:schemeClr val="bg1"/>
                </a:solidFill>
                <a:latin typeface="Arial" panose="020B0604020202020204" pitchFamily="34" charset="0"/>
              </a:rPr>
              <a:t> sedan </a:t>
            </a:r>
            <a:r>
              <a:rPr lang="fi-FI" sz="2800" dirty="0" err="1">
                <a:solidFill>
                  <a:schemeClr val="bg1"/>
                </a:solidFill>
                <a:latin typeface="Arial" panose="020B0604020202020204" pitchFamily="34" charset="0"/>
              </a:rPr>
              <a:t>givit</a:t>
            </a:r>
            <a:r>
              <a:rPr lang="fi-FI" sz="2800" dirty="0">
                <a:solidFill>
                  <a:schemeClr val="bg1"/>
                </a:solidFill>
                <a:latin typeface="Arial" panose="020B0604020202020204" pitchFamily="34" charset="0"/>
              </a:rPr>
              <a:t> </a:t>
            </a:r>
            <a:r>
              <a:rPr lang="fi-FI" sz="2800" dirty="0" err="1">
                <a:solidFill>
                  <a:schemeClr val="bg1"/>
                </a:solidFill>
                <a:latin typeface="Arial" panose="020B0604020202020204" pitchFamily="34" charset="0"/>
              </a:rPr>
              <a:t>upp</a:t>
            </a:r>
            <a:r>
              <a:rPr lang="fi-FI" sz="2800" dirty="0">
                <a:solidFill>
                  <a:schemeClr val="bg1"/>
                </a:solidFill>
                <a:latin typeface="Arial" panose="020B0604020202020204" pitchFamily="34" charset="0"/>
              </a:rPr>
              <a:t>?</a:t>
            </a:r>
          </a:p>
          <a:p>
            <a:pPr marL="241300">
              <a:lnSpc>
                <a:spcPct val="90000"/>
              </a:lnSpc>
              <a:spcBef>
                <a:spcPts val="690"/>
              </a:spcBef>
              <a:tabLst>
                <a:tab pos="804545" algn="l"/>
                <a:tab pos="805180" algn="l"/>
              </a:tabLst>
            </a:pPr>
            <a:endParaRPr lang="fi-FI" sz="2800" dirty="0">
              <a:solidFill>
                <a:schemeClr val="bg1"/>
              </a:solidFill>
              <a:latin typeface="Arial" panose="020B0604020202020204" pitchFamily="34" charset="0"/>
            </a:endParaRPr>
          </a:p>
          <a:p>
            <a:pPr marL="584200" indent="-342900">
              <a:lnSpc>
                <a:spcPct val="90000"/>
              </a:lnSpc>
              <a:spcBef>
                <a:spcPts val="690"/>
              </a:spcBef>
              <a:buFont typeface="Arial" panose="020B0604020202020204" pitchFamily="34" charset="0"/>
              <a:buChar char="•"/>
              <a:tabLst>
                <a:tab pos="804545" algn="l"/>
                <a:tab pos="805180" algn="l"/>
              </a:tabLst>
            </a:pPr>
            <a:r>
              <a:rPr lang="fi-FI" sz="2800" dirty="0" err="1">
                <a:solidFill>
                  <a:schemeClr val="bg1"/>
                </a:solidFill>
                <a:latin typeface="Arial" panose="020B0604020202020204" pitchFamily="34" charset="0"/>
              </a:rPr>
              <a:t>Vad</a:t>
            </a:r>
            <a:r>
              <a:rPr lang="fi-FI" sz="2800" dirty="0">
                <a:solidFill>
                  <a:schemeClr val="bg1"/>
                </a:solidFill>
                <a:latin typeface="Arial" panose="020B0604020202020204" pitchFamily="34" charset="0"/>
              </a:rPr>
              <a:t> </a:t>
            </a:r>
            <a:r>
              <a:rPr lang="fi-FI" sz="2800" dirty="0" err="1">
                <a:solidFill>
                  <a:schemeClr val="bg1"/>
                </a:solidFill>
                <a:latin typeface="Arial" panose="020B0604020202020204" pitchFamily="34" charset="0"/>
              </a:rPr>
              <a:t>är</a:t>
            </a:r>
            <a:r>
              <a:rPr lang="fi-FI" sz="2800" dirty="0">
                <a:solidFill>
                  <a:schemeClr val="bg1"/>
                </a:solidFill>
                <a:latin typeface="Arial" panose="020B0604020202020204" pitchFamily="34" charset="0"/>
              </a:rPr>
              <a:t> </a:t>
            </a:r>
            <a:r>
              <a:rPr lang="fi-FI" sz="2800" dirty="0" err="1">
                <a:solidFill>
                  <a:schemeClr val="bg1"/>
                </a:solidFill>
                <a:latin typeface="Arial" panose="020B0604020202020204" pitchFamily="34" charset="0"/>
              </a:rPr>
              <a:t>vännen</a:t>
            </a:r>
            <a:r>
              <a:rPr lang="fi-FI" sz="2800" dirty="0">
                <a:solidFill>
                  <a:schemeClr val="bg1"/>
                </a:solidFill>
                <a:latin typeface="Arial" panose="020B0604020202020204" pitchFamily="34" charset="0"/>
              </a:rPr>
              <a:t> </a:t>
            </a:r>
            <a:r>
              <a:rPr lang="fi-FI" sz="2800" dirty="0" err="1">
                <a:solidFill>
                  <a:schemeClr val="bg1"/>
                </a:solidFill>
                <a:latin typeface="Arial" panose="020B0604020202020204" pitchFamily="34" charset="0"/>
              </a:rPr>
              <a:t>intresserad</a:t>
            </a:r>
            <a:r>
              <a:rPr lang="fi-FI" sz="2800" dirty="0">
                <a:solidFill>
                  <a:schemeClr val="bg1"/>
                </a:solidFill>
                <a:latin typeface="Arial" panose="020B0604020202020204" pitchFamily="34" charset="0"/>
              </a:rPr>
              <a:t> av?</a:t>
            </a:r>
          </a:p>
          <a:p>
            <a:pPr marL="241300">
              <a:lnSpc>
                <a:spcPct val="90000"/>
              </a:lnSpc>
              <a:spcBef>
                <a:spcPts val="690"/>
              </a:spcBef>
              <a:tabLst>
                <a:tab pos="804545" algn="l"/>
                <a:tab pos="805180" algn="l"/>
              </a:tabLst>
            </a:pPr>
            <a:endParaRPr lang="fi-FI" sz="2800" dirty="0">
              <a:solidFill>
                <a:schemeClr val="bg1"/>
              </a:solidFill>
              <a:latin typeface="Arial" panose="020B0604020202020204" pitchFamily="34" charset="0"/>
            </a:endParaRPr>
          </a:p>
          <a:p>
            <a:pPr marL="584200" indent="-342900">
              <a:lnSpc>
                <a:spcPct val="90000"/>
              </a:lnSpc>
              <a:spcBef>
                <a:spcPts val="690"/>
              </a:spcBef>
              <a:buFont typeface="Arial" panose="020B0604020202020204" pitchFamily="34" charset="0"/>
              <a:buChar char="•"/>
              <a:tabLst>
                <a:tab pos="804545" algn="l"/>
                <a:tab pos="805180" algn="l"/>
              </a:tabLst>
            </a:pPr>
            <a:r>
              <a:rPr lang="fi-FI" sz="2800" dirty="0">
                <a:solidFill>
                  <a:schemeClr val="bg1"/>
                </a:solidFill>
                <a:latin typeface="Arial" panose="020B0604020202020204" pitchFamily="34" charset="0"/>
              </a:rPr>
              <a:t>Saken </a:t>
            </a:r>
            <a:r>
              <a:rPr lang="fi-FI" sz="2800" dirty="0" err="1">
                <a:solidFill>
                  <a:schemeClr val="bg1"/>
                </a:solidFill>
                <a:latin typeface="Arial" panose="020B0604020202020204" pitchFamily="34" charset="0"/>
              </a:rPr>
              <a:t>som</a:t>
            </a:r>
            <a:r>
              <a:rPr lang="fi-FI" sz="2800" dirty="0">
                <a:solidFill>
                  <a:schemeClr val="bg1"/>
                </a:solidFill>
                <a:latin typeface="Arial" panose="020B0604020202020204" pitchFamily="34" charset="0"/>
              </a:rPr>
              <a:t> </a:t>
            </a:r>
            <a:r>
              <a:rPr lang="fi-FI" sz="2800" dirty="0" err="1">
                <a:solidFill>
                  <a:schemeClr val="bg1"/>
                </a:solidFill>
                <a:latin typeface="Arial" panose="020B0604020202020204" pitchFamily="34" charset="0"/>
              </a:rPr>
              <a:t>vänner</a:t>
            </a:r>
            <a:r>
              <a:rPr lang="fi-FI" sz="2800" dirty="0">
                <a:solidFill>
                  <a:schemeClr val="bg1"/>
                </a:solidFill>
                <a:latin typeface="Arial" panose="020B0604020202020204" pitchFamily="34" charset="0"/>
              </a:rPr>
              <a:t> </a:t>
            </a:r>
            <a:r>
              <a:rPr lang="fi-FI" sz="2800" dirty="0" err="1">
                <a:solidFill>
                  <a:schemeClr val="bg1"/>
                </a:solidFill>
                <a:latin typeface="Arial" panose="020B0604020202020204" pitchFamily="34" charset="0"/>
              </a:rPr>
              <a:t>gillar</a:t>
            </a:r>
            <a:endParaRPr lang="fi-FI" sz="2400" dirty="0">
              <a:solidFill>
                <a:schemeClr val="bg1"/>
              </a:solidFill>
              <a:latin typeface="Arial" panose="020B0604020202020204" pitchFamily="34" charset="0"/>
            </a:endParaRPr>
          </a:p>
          <a:p>
            <a:pPr marL="241300">
              <a:lnSpc>
                <a:spcPct val="90000"/>
              </a:lnSpc>
              <a:spcBef>
                <a:spcPts val="690"/>
              </a:spcBef>
              <a:tabLst>
                <a:tab pos="804545" algn="l"/>
                <a:tab pos="805180" algn="l"/>
              </a:tabLst>
            </a:pPr>
            <a:endParaRPr lang="en-US" sz="3200" dirty="0">
              <a:latin typeface="Arial" panose="020B0604020202020204" pitchFamily="34" charset="0"/>
            </a:endParaRPr>
          </a:p>
        </p:txBody>
      </p:sp>
      <p:sp>
        <p:nvSpPr>
          <p:cNvPr id="5" name="Tekstiruutu 4">
            <a:extLst>
              <a:ext uri="{FF2B5EF4-FFF2-40B4-BE49-F238E27FC236}">
                <a16:creationId xmlns:a16="http://schemas.microsoft.com/office/drawing/2014/main" id="{30924438-A58E-4820-B425-62BDBB575D85}"/>
              </a:ext>
            </a:extLst>
          </p:cNvPr>
          <p:cNvSpPr txBox="1"/>
          <p:nvPr/>
        </p:nvSpPr>
        <p:spPr>
          <a:xfrm>
            <a:off x="8830109" y="6326510"/>
            <a:ext cx="3133609" cy="405760"/>
          </a:xfrm>
          <a:prstGeom prst="rect">
            <a:avLst/>
          </a:prstGeom>
        </p:spPr>
        <p:txBody>
          <a:bodyPr vert="horz" lIns="91440" tIns="45720" rIns="91440" bIns="45720" rtlCol="0" anchor="ctr">
            <a:normAutofit fontScale="40000" lnSpcReduction="20000"/>
          </a:bodyPr>
          <a:lstStyle/>
          <a:p>
            <a:pPr>
              <a:lnSpc>
                <a:spcPct val="90000"/>
              </a:lnSpc>
              <a:spcBef>
                <a:spcPct val="0"/>
              </a:spcBef>
              <a:spcAft>
                <a:spcPts val="600"/>
              </a:spcAft>
            </a:pPr>
            <a:r>
              <a:rPr lang="en-US" sz="4000">
                <a:solidFill>
                  <a:schemeClr val="bg1"/>
                </a:solidFill>
                <a:latin typeface="+mj-lt"/>
                <a:ea typeface="+mj-ea"/>
                <a:cs typeface="+mj-cs"/>
              </a:rPr>
              <a:t>Kuva: Otto-Ville Väätäinen / SPR</a:t>
            </a:r>
          </a:p>
        </p:txBody>
      </p:sp>
      <p:sp>
        <p:nvSpPr>
          <p:cNvPr id="12" name="Tekstiruutu 11">
            <a:extLst>
              <a:ext uri="{FF2B5EF4-FFF2-40B4-BE49-F238E27FC236}">
                <a16:creationId xmlns:a16="http://schemas.microsoft.com/office/drawing/2014/main" id="{91A85504-F208-40A4-B45D-0477E0E30915}"/>
              </a:ext>
            </a:extLst>
          </p:cNvPr>
          <p:cNvSpPr txBox="1"/>
          <p:nvPr/>
        </p:nvSpPr>
        <p:spPr>
          <a:xfrm>
            <a:off x="8354435" y="1443841"/>
            <a:ext cx="3609283" cy="3970318"/>
          </a:xfrm>
          <a:prstGeom prst="rect">
            <a:avLst/>
          </a:prstGeom>
          <a:noFill/>
        </p:spPr>
        <p:txBody>
          <a:bodyPr wrap="square" rtlCol="0">
            <a:spAutoFit/>
          </a:bodyPr>
          <a:lstStyle/>
          <a:p>
            <a:pPr marL="285750" indent="-285750">
              <a:buFont typeface="Arial" panose="020B0604020202020204" pitchFamily="34" charset="0"/>
              <a:buChar char="•"/>
            </a:pPr>
            <a:r>
              <a:rPr lang="fi-FI" sz="2800" dirty="0" err="1">
                <a:solidFill>
                  <a:schemeClr val="accent1"/>
                </a:solidFill>
                <a:latin typeface="Arial" panose="020B0604020202020204" pitchFamily="34" charset="0"/>
                <a:cs typeface="Arial" panose="020B0604020202020204" pitchFamily="34" charset="0"/>
              </a:rPr>
              <a:t>Vad</a:t>
            </a:r>
            <a:r>
              <a:rPr lang="fi-FI" sz="2800" dirty="0">
                <a:solidFill>
                  <a:schemeClr val="accent1"/>
                </a:solidFill>
                <a:latin typeface="Arial" panose="020B0604020202020204" pitchFamily="34" charset="0"/>
                <a:cs typeface="Arial" panose="020B0604020202020204" pitchFamily="34" charset="0"/>
              </a:rPr>
              <a:t> </a:t>
            </a:r>
            <a:r>
              <a:rPr lang="fi-FI" sz="2800" dirty="0" err="1">
                <a:solidFill>
                  <a:schemeClr val="accent1"/>
                </a:solidFill>
                <a:latin typeface="Arial" panose="020B0604020202020204" pitchFamily="34" charset="0"/>
                <a:cs typeface="Arial" panose="020B0604020202020204" pitchFamily="34" charset="0"/>
              </a:rPr>
              <a:t>finns</a:t>
            </a:r>
            <a:r>
              <a:rPr lang="fi-FI" sz="2800" dirty="0">
                <a:solidFill>
                  <a:schemeClr val="accent1"/>
                </a:solidFill>
                <a:latin typeface="Arial" panose="020B0604020202020204" pitchFamily="34" charset="0"/>
                <a:cs typeface="Arial" panose="020B0604020202020204" pitchFamily="34" charset="0"/>
              </a:rPr>
              <a:t> </a:t>
            </a:r>
            <a:r>
              <a:rPr lang="fi-FI" sz="2800" dirty="0" err="1">
                <a:solidFill>
                  <a:schemeClr val="accent1"/>
                </a:solidFill>
                <a:latin typeface="Arial" panose="020B0604020202020204" pitchFamily="34" charset="0"/>
                <a:cs typeface="Arial" panose="020B0604020202020204" pitchFamily="34" charset="0"/>
              </a:rPr>
              <a:t>det</a:t>
            </a:r>
            <a:r>
              <a:rPr lang="fi-FI" sz="2800" dirty="0">
                <a:solidFill>
                  <a:schemeClr val="accent1"/>
                </a:solidFill>
                <a:latin typeface="Arial" panose="020B0604020202020204" pitchFamily="34" charset="0"/>
                <a:cs typeface="Arial" panose="020B0604020202020204" pitchFamily="34" charset="0"/>
              </a:rPr>
              <a:t> i </a:t>
            </a:r>
            <a:r>
              <a:rPr lang="fi-FI" sz="2800" dirty="0" err="1">
                <a:solidFill>
                  <a:schemeClr val="accent1"/>
                </a:solidFill>
                <a:latin typeface="Arial" panose="020B0604020202020204" pitchFamily="34" charset="0"/>
                <a:cs typeface="Arial" panose="020B0604020202020204" pitchFamily="34" charset="0"/>
              </a:rPr>
              <a:t>vännens</a:t>
            </a:r>
            <a:r>
              <a:rPr lang="fi-FI" sz="2800" dirty="0">
                <a:solidFill>
                  <a:schemeClr val="accent1"/>
                </a:solidFill>
                <a:latin typeface="Arial" panose="020B0604020202020204" pitchFamily="34" charset="0"/>
                <a:cs typeface="Arial" panose="020B0604020202020204" pitchFamily="34" charset="0"/>
              </a:rPr>
              <a:t> </a:t>
            </a:r>
            <a:r>
              <a:rPr lang="fi-FI" sz="2800" dirty="0" err="1">
                <a:solidFill>
                  <a:schemeClr val="accent1"/>
                </a:solidFill>
                <a:latin typeface="Arial" panose="020B0604020202020204" pitchFamily="34" charset="0"/>
                <a:cs typeface="Arial" panose="020B0604020202020204" pitchFamily="34" charset="0"/>
              </a:rPr>
              <a:t>berättelser</a:t>
            </a:r>
            <a:r>
              <a:rPr lang="fi-FI" sz="2800" dirty="0">
                <a:solidFill>
                  <a:schemeClr val="accent1"/>
                </a:solidFill>
                <a:latin typeface="Arial" panose="020B0604020202020204" pitchFamily="34" charset="0"/>
                <a:cs typeface="Arial" panose="020B0604020202020204" pitchFamily="34" charset="0"/>
              </a:rPr>
              <a:t> </a:t>
            </a:r>
            <a:r>
              <a:rPr lang="fi-FI" sz="2800" dirty="0" err="1">
                <a:solidFill>
                  <a:schemeClr val="accent1"/>
                </a:solidFill>
                <a:latin typeface="Arial" panose="020B0604020202020204" pitchFamily="34" charset="0"/>
                <a:cs typeface="Arial" panose="020B0604020202020204" pitchFamily="34" charset="0"/>
              </a:rPr>
              <a:t>och</a:t>
            </a:r>
            <a:r>
              <a:rPr lang="fi-FI" sz="2800" dirty="0">
                <a:solidFill>
                  <a:schemeClr val="accent1"/>
                </a:solidFill>
                <a:latin typeface="Arial" panose="020B0604020202020204" pitchFamily="34" charset="0"/>
                <a:cs typeface="Arial" panose="020B0604020202020204" pitchFamily="34" charset="0"/>
              </a:rPr>
              <a:t> </a:t>
            </a:r>
            <a:r>
              <a:rPr lang="fi-FI" sz="2800" dirty="0" err="1">
                <a:solidFill>
                  <a:schemeClr val="accent1"/>
                </a:solidFill>
                <a:latin typeface="Arial" panose="020B0604020202020204" pitchFamily="34" charset="0"/>
                <a:cs typeface="Arial" panose="020B0604020202020204" pitchFamily="34" charset="0"/>
              </a:rPr>
              <a:t>personhistorik</a:t>
            </a:r>
            <a:r>
              <a:rPr lang="fi-FI" sz="2800" dirty="0">
                <a:solidFill>
                  <a:schemeClr val="accent1"/>
                </a:solidFill>
                <a:latin typeface="Arial" panose="020B0604020202020204" pitchFamily="34" charset="0"/>
                <a:cs typeface="Arial" panose="020B0604020202020204" pitchFamily="34" charset="0"/>
              </a:rPr>
              <a:t> </a:t>
            </a:r>
            <a:r>
              <a:rPr lang="fi-FI" sz="2800" dirty="0" err="1">
                <a:solidFill>
                  <a:schemeClr val="accent1"/>
                </a:solidFill>
                <a:latin typeface="Arial" panose="020B0604020202020204" pitchFamily="34" charset="0"/>
                <a:cs typeface="Arial" panose="020B0604020202020204" pitchFamily="34" charset="0"/>
              </a:rPr>
              <a:t>som</a:t>
            </a:r>
            <a:r>
              <a:rPr lang="fi-FI" sz="2800" dirty="0">
                <a:solidFill>
                  <a:schemeClr val="accent1"/>
                </a:solidFill>
                <a:latin typeface="Arial" panose="020B0604020202020204" pitchFamily="34" charset="0"/>
                <a:cs typeface="Arial" panose="020B0604020202020204" pitchFamily="34" charset="0"/>
              </a:rPr>
              <a:t> </a:t>
            </a:r>
            <a:r>
              <a:rPr lang="fi-FI" sz="2800" dirty="0" err="1">
                <a:solidFill>
                  <a:schemeClr val="accent1"/>
                </a:solidFill>
                <a:latin typeface="Arial" panose="020B0604020202020204" pitchFamily="34" charset="0"/>
                <a:cs typeface="Arial" panose="020B0604020202020204" pitchFamily="34" charset="0"/>
              </a:rPr>
              <a:t>avslöjar</a:t>
            </a:r>
            <a:r>
              <a:rPr lang="fi-FI" sz="2800" dirty="0">
                <a:solidFill>
                  <a:schemeClr val="accent1"/>
                </a:solidFill>
                <a:latin typeface="Arial" panose="020B0604020202020204" pitchFamily="34" charset="0"/>
                <a:cs typeface="Arial" panose="020B0604020202020204" pitchFamily="34" charset="0"/>
              </a:rPr>
              <a:t> </a:t>
            </a:r>
            <a:r>
              <a:rPr lang="fi-FI" sz="2800" dirty="0" err="1">
                <a:solidFill>
                  <a:schemeClr val="accent1"/>
                </a:solidFill>
                <a:latin typeface="Arial" panose="020B0604020202020204" pitchFamily="34" charset="0"/>
                <a:cs typeface="Arial" panose="020B0604020202020204" pitchFamily="34" charset="0"/>
              </a:rPr>
              <a:t>vännens</a:t>
            </a:r>
            <a:r>
              <a:rPr lang="fi-FI" sz="2800" dirty="0">
                <a:solidFill>
                  <a:schemeClr val="accent1"/>
                </a:solidFill>
                <a:latin typeface="Arial" panose="020B0604020202020204" pitchFamily="34" charset="0"/>
                <a:cs typeface="Arial" panose="020B0604020202020204" pitchFamily="34" charset="0"/>
              </a:rPr>
              <a:t> </a:t>
            </a:r>
            <a:r>
              <a:rPr lang="fi-FI" sz="2800" dirty="0" err="1">
                <a:solidFill>
                  <a:schemeClr val="accent1"/>
                </a:solidFill>
                <a:latin typeface="Arial" panose="020B0604020202020204" pitchFamily="34" charset="0"/>
                <a:cs typeface="Arial" panose="020B0604020202020204" pitchFamily="34" charset="0"/>
              </a:rPr>
              <a:t>intressen</a:t>
            </a:r>
            <a:r>
              <a:rPr lang="fi-FI" sz="2800" dirty="0">
                <a:solidFill>
                  <a:schemeClr val="accent1"/>
                </a:solidFill>
                <a:latin typeface="Arial" panose="020B0604020202020204" pitchFamily="34" charset="0"/>
                <a:cs typeface="Arial" panose="020B0604020202020204" pitchFamily="34" charset="0"/>
              </a:rPr>
              <a:t>?</a:t>
            </a:r>
            <a:br>
              <a:rPr lang="fi-FI" sz="2800" dirty="0">
                <a:solidFill>
                  <a:schemeClr val="accent1"/>
                </a:solidFill>
                <a:latin typeface="Arial" panose="020B0604020202020204" pitchFamily="34" charset="0"/>
                <a:cs typeface="Arial" panose="020B0604020202020204" pitchFamily="34" charset="0"/>
              </a:rPr>
            </a:br>
            <a:endParaRPr lang="fi-FI" sz="2800" dirty="0">
              <a:solidFill>
                <a:schemeClr val="accent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fi-FI" sz="2800" dirty="0" err="1">
                <a:solidFill>
                  <a:schemeClr val="accent1"/>
                </a:solidFill>
                <a:latin typeface="Arial" panose="020B0604020202020204" pitchFamily="34" charset="0"/>
                <a:cs typeface="Arial" panose="020B0604020202020204" pitchFamily="34" charset="0"/>
              </a:rPr>
              <a:t>Sysslan</a:t>
            </a:r>
            <a:r>
              <a:rPr lang="fi-FI" sz="2800" dirty="0">
                <a:solidFill>
                  <a:schemeClr val="accent1"/>
                </a:solidFill>
                <a:latin typeface="Arial" panose="020B0604020202020204" pitchFamily="34" charset="0"/>
                <a:cs typeface="Arial" panose="020B0604020202020204" pitchFamily="34" charset="0"/>
              </a:rPr>
              <a:t> </a:t>
            </a:r>
            <a:r>
              <a:rPr lang="fi-FI" sz="2800" dirty="0" err="1">
                <a:solidFill>
                  <a:schemeClr val="accent1"/>
                </a:solidFill>
                <a:latin typeface="Arial" panose="020B0604020202020204" pitchFamily="34" charset="0"/>
                <a:cs typeface="Arial" panose="020B0604020202020204" pitchFamily="34" charset="0"/>
              </a:rPr>
              <a:t>ska</a:t>
            </a:r>
            <a:r>
              <a:rPr lang="fi-FI" sz="2800" dirty="0">
                <a:solidFill>
                  <a:schemeClr val="accent1"/>
                </a:solidFill>
                <a:latin typeface="Arial" panose="020B0604020202020204" pitchFamily="34" charset="0"/>
                <a:cs typeface="Arial" panose="020B0604020202020204" pitchFamily="34" charset="0"/>
              </a:rPr>
              <a:t> vara </a:t>
            </a:r>
            <a:r>
              <a:rPr lang="fi-FI" sz="2800" dirty="0" err="1">
                <a:solidFill>
                  <a:schemeClr val="accent1"/>
                </a:solidFill>
                <a:latin typeface="Arial" panose="020B0604020202020204" pitchFamily="34" charset="0"/>
                <a:cs typeface="Arial" panose="020B0604020202020204" pitchFamily="34" charset="0"/>
              </a:rPr>
              <a:t>rolig</a:t>
            </a:r>
            <a:r>
              <a:rPr lang="fi-FI" sz="2800" dirty="0">
                <a:solidFill>
                  <a:schemeClr val="accent1"/>
                </a:solidFill>
                <a:latin typeface="Arial" panose="020B0604020202020204" pitchFamily="34" charset="0"/>
                <a:cs typeface="Arial" panose="020B0604020202020204" pitchFamily="34" charset="0"/>
              </a:rPr>
              <a:t> för </a:t>
            </a:r>
            <a:r>
              <a:rPr lang="fi-FI" sz="2800" dirty="0" err="1">
                <a:solidFill>
                  <a:schemeClr val="accent1"/>
                </a:solidFill>
                <a:latin typeface="Arial" panose="020B0604020202020204" pitchFamily="34" charset="0"/>
                <a:cs typeface="Arial" panose="020B0604020202020204" pitchFamily="34" charset="0"/>
              </a:rPr>
              <a:t>båda</a:t>
            </a:r>
            <a:r>
              <a:rPr lang="fi-FI" sz="2800" dirty="0">
                <a:solidFill>
                  <a:schemeClr val="accent1"/>
                </a:solidFill>
                <a:latin typeface="Arial" panose="020B0604020202020204" pitchFamily="34" charset="0"/>
                <a:cs typeface="Arial" panose="020B0604020202020204" pitchFamily="34" charset="0"/>
              </a:rPr>
              <a:t> </a:t>
            </a:r>
            <a:r>
              <a:rPr lang="fi-FI" sz="2800" dirty="0" err="1">
                <a:solidFill>
                  <a:schemeClr val="accent1"/>
                </a:solidFill>
                <a:latin typeface="Arial" panose="020B0604020202020204" pitchFamily="34" charset="0"/>
                <a:cs typeface="Arial" panose="020B0604020202020204" pitchFamily="34" charset="0"/>
              </a:rPr>
              <a:t>parterna</a:t>
            </a:r>
            <a:endParaRPr lang="fi-FI" sz="2800" dirty="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950507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kstiruutu 6">
            <a:extLst>
              <a:ext uri="{FF2B5EF4-FFF2-40B4-BE49-F238E27FC236}">
                <a16:creationId xmlns:a16="http://schemas.microsoft.com/office/drawing/2014/main" id="{9EC66AC1-949C-41CE-8D22-7CD83C5950DB}"/>
              </a:ext>
            </a:extLst>
          </p:cNvPr>
          <p:cNvSpPr txBox="1"/>
          <p:nvPr/>
        </p:nvSpPr>
        <p:spPr>
          <a:xfrm>
            <a:off x="3975100" y="6379845"/>
            <a:ext cx="2120900" cy="276999"/>
          </a:xfrm>
          <a:prstGeom prst="rect">
            <a:avLst/>
          </a:prstGeom>
          <a:noFill/>
        </p:spPr>
        <p:txBody>
          <a:bodyPr wrap="square" rtlCol="0">
            <a:spAutoFit/>
          </a:bodyPr>
          <a:lstStyle/>
          <a:p>
            <a:r>
              <a:rPr lang="fi-FI" sz="1200">
                <a:solidFill>
                  <a:schemeClr val="bg1"/>
                </a:solidFill>
                <a:latin typeface="Lucida Sans" panose="020B0602030504020204" pitchFamily="34" charset="0"/>
              </a:rPr>
              <a:t>Kuva: Joonas Brandt / SPR</a:t>
            </a:r>
          </a:p>
        </p:txBody>
      </p:sp>
      <p:pic>
        <p:nvPicPr>
          <p:cNvPr id="3" name="Kuva 2">
            <a:extLst>
              <a:ext uri="{FF2B5EF4-FFF2-40B4-BE49-F238E27FC236}">
                <a16:creationId xmlns:a16="http://schemas.microsoft.com/office/drawing/2014/main" id="{81949DF6-88AE-F84B-B982-766994FA5966}"/>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4793" y="5116"/>
            <a:ext cx="5827050" cy="6856413"/>
          </a:xfrm>
          <a:prstGeom prst="rect">
            <a:avLst/>
          </a:prstGeom>
        </p:spPr>
      </p:pic>
      <p:sp>
        <p:nvSpPr>
          <p:cNvPr id="2" name="Text Placeholder 1">
            <a:extLst>
              <a:ext uri="{FF2B5EF4-FFF2-40B4-BE49-F238E27FC236}">
                <a16:creationId xmlns:a16="http://schemas.microsoft.com/office/drawing/2014/main" id="{A2BAAA2F-A9F9-5449-8FA8-7EC8F2F8A2EF}"/>
              </a:ext>
            </a:extLst>
          </p:cNvPr>
          <p:cNvSpPr>
            <a:spLocks noGrp="1"/>
          </p:cNvSpPr>
          <p:nvPr>
            <p:ph type="body" idx="14"/>
          </p:nvPr>
        </p:nvSpPr>
        <p:spPr>
          <a:xfrm>
            <a:off x="6360160" y="1463698"/>
            <a:ext cx="5148218" cy="3395608"/>
          </a:xfrm>
        </p:spPr>
        <p:txBody>
          <a:bodyPr>
            <a:normAutofit fontScale="70000" lnSpcReduction="20000"/>
          </a:bodyPr>
          <a:lstStyle/>
          <a:p>
            <a:pPr marL="12700">
              <a:lnSpc>
                <a:spcPct val="100000"/>
              </a:lnSpc>
              <a:spcBef>
                <a:spcPts val="365"/>
              </a:spcBef>
              <a:tabLst>
                <a:tab pos="804545" algn="l"/>
                <a:tab pos="805180" algn="l"/>
              </a:tabLst>
            </a:pPr>
            <a:r>
              <a:rPr lang="fi-FI" sz="3800" b="1" dirty="0" err="1">
                <a:solidFill>
                  <a:schemeClr val="accent1"/>
                </a:solidFill>
                <a:latin typeface="Arial" panose="020B0604020202020204" pitchFamily="34" charset="0"/>
              </a:rPr>
              <a:t>Vännen</a:t>
            </a:r>
            <a:r>
              <a:rPr lang="fi-FI" sz="3800" b="1" dirty="0">
                <a:solidFill>
                  <a:schemeClr val="accent1"/>
                </a:solidFill>
                <a:latin typeface="Arial" panose="020B0604020202020204" pitchFamily="34" charset="0"/>
              </a:rPr>
              <a:t> </a:t>
            </a:r>
            <a:r>
              <a:rPr lang="fi-FI" sz="3800" b="1" dirty="0" err="1">
                <a:solidFill>
                  <a:schemeClr val="accent1"/>
                </a:solidFill>
                <a:latin typeface="Arial" panose="020B0604020202020204" pitchFamily="34" charset="0"/>
              </a:rPr>
              <a:t>är</a:t>
            </a:r>
            <a:r>
              <a:rPr lang="fi-FI" sz="3800" b="1" dirty="0">
                <a:solidFill>
                  <a:schemeClr val="accent1"/>
                </a:solidFill>
                <a:latin typeface="Arial" panose="020B0604020202020204" pitchFamily="34" charset="0"/>
              </a:rPr>
              <a:t> en </a:t>
            </a:r>
            <a:r>
              <a:rPr lang="fi-FI" sz="3800" b="1" dirty="0" err="1">
                <a:solidFill>
                  <a:schemeClr val="accent1"/>
                </a:solidFill>
                <a:latin typeface="Arial" panose="020B0604020202020204" pitchFamily="34" charset="0"/>
              </a:rPr>
              <a:t>vanlig</a:t>
            </a:r>
            <a:r>
              <a:rPr lang="fi-FI" sz="3800" b="1" dirty="0">
                <a:solidFill>
                  <a:schemeClr val="accent1"/>
                </a:solidFill>
                <a:latin typeface="Arial" panose="020B0604020202020204" pitchFamily="34" charset="0"/>
              </a:rPr>
              <a:t> </a:t>
            </a:r>
            <a:r>
              <a:rPr lang="fi-FI" sz="3800" b="1" dirty="0" err="1">
                <a:solidFill>
                  <a:schemeClr val="accent1"/>
                </a:solidFill>
                <a:latin typeface="Arial" panose="020B0604020202020204" pitchFamily="34" charset="0"/>
              </a:rPr>
              <a:t>människa</a:t>
            </a:r>
            <a:r>
              <a:rPr lang="fi-FI" sz="3800" b="1" dirty="0">
                <a:solidFill>
                  <a:schemeClr val="accent1"/>
                </a:solidFill>
                <a:latin typeface="Arial" panose="020B0604020202020204" pitchFamily="34" charset="0"/>
              </a:rPr>
              <a:t> </a:t>
            </a:r>
            <a:r>
              <a:rPr lang="fi-FI" sz="3800" b="1" dirty="0" err="1">
                <a:solidFill>
                  <a:schemeClr val="accent1"/>
                </a:solidFill>
                <a:latin typeface="Arial" panose="020B0604020202020204" pitchFamily="34" charset="0"/>
              </a:rPr>
              <a:t>med</a:t>
            </a:r>
            <a:r>
              <a:rPr lang="fi-FI" sz="3800" b="1" dirty="0">
                <a:solidFill>
                  <a:schemeClr val="accent1"/>
                </a:solidFill>
                <a:latin typeface="Arial" panose="020B0604020202020204" pitchFamily="34" charset="0"/>
              </a:rPr>
              <a:t> </a:t>
            </a:r>
            <a:r>
              <a:rPr lang="fi-FI" sz="3800" b="1" dirty="0" err="1">
                <a:solidFill>
                  <a:schemeClr val="accent1"/>
                </a:solidFill>
                <a:latin typeface="Arial" panose="020B0604020202020204" pitchFamily="34" charset="0"/>
              </a:rPr>
              <a:t>normala</a:t>
            </a:r>
            <a:r>
              <a:rPr lang="fi-FI" sz="3800" b="1" dirty="0">
                <a:solidFill>
                  <a:schemeClr val="accent1"/>
                </a:solidFill>
                <a:latin typeface="Arial" panose="020B0604020202020204" pitchFamily="34" charset="0"/>
              </a:rPr>
              <a:t> </a:t>
            </a:r>
            <a:r>
              <a:rPr lang="fi-FI" sz="3800" b="1" dirty="0" err="1">
                <a:solidFill>
                  <a:schemeClr val="accent1"/>
                </a:solidFill>
                <a:latin typeface="Arial" panose="020B0604020202020204" pitchFamily="34" charset="0"/>
              </a:rPr>
              <a:t>kunskaper</a:t>
            </a:r>
            <a:endParaRPr lang="fi-FI" sz="3800" b="1" dirty="0">
              <a:solidFill>
                <a:schemeClr val="accent1"/>
              </a:solidFill>
              <a:latin typeface="Arial" panose="020B0604020202020204" pitchFamily="34" charset="0"/>
            </a:endParaRPr>
          </a:p>
          <a:p>
            <a:pPr marL="12700">
              <a:lnSpc>
                <a:spcPct val="100000"/>
              </a:lnSpc>
              <a:spcBef>
                <a:spcPts val="365"/>
              </a:spcBef>
              <a:tabLst>
                <a:tab pos="804545" algn="l"/>
                <a:tab pos="805180" algn="l"/>
              </a:tabLst>
            </a:pPr>
            <a:endParaRPr lang="fi-FI" sz="3800" b="1" dirty="0">
              <a:solidFill>
                <a:schemeClr val="accent1"/>
              </a:solidFill>
              <a:latin typeface="Arial" panose="020B0604020202020204" pitchFamily="34" charset="0"/>
            </a:endParaRPr>
          </a:p>
          <a:p>
            <a:pPr marL="12700">
              <a:lnSpc>
                <a:spcPct val="100000"/>
              </a:lnSpc>
              <a:spcBef>
                <a:spcPts val="365"/>
              </a:spcBef>
              <a:tabLst>
                <a:tab pos="804545" algn="l"/>
                <a:tab pos="805180" algn="l"/>
              </a:tabLst>
            </a:pPr>
            <a:endParaRPr lang="fi-FI" sz="1000" dirty="0">
              <a:solidFill>
                <a:srgbClr val="FF0000"/>
              </a:solidFill>
              <a:latin typeface="Arial" panose="020B0604020202020204" pitchFamily="34" charset="0"/>
            </a:endParaRPr>
          </a:p>
          <a:p>
            <a:pPr marL="12700">
              <a:lnSpc>
                <a:spcPct val="100000"/>
              </a:lnSpc>
              <a:spcBef>
                <a:spcPts val="365"/>
              </a:spcBef>
              <a:tabLst>
                <a:tab pos="804545" algn="l"/>
                <a:tab pos="805180" algn="l"/>
              </a:tabLst>
            </a:pPr>
            <a:r>
              <a:rPr lang="fi-FI" sz="3300" dirty="0" err="1">
                <a:latin typeface="Arial" panose="020B0604020202020204" pitchFamily="34" charset="0"/>
              </a:rPr>
              <a:t>Vilken</a:t>
            </a:r>
            <a:r>
              <a:rPr lang="fi-FI" sz="3300" dirty="0">
                <a:latin typeface="Arial" panose="020B0604020202020204" pitchFamily="34" charset="0"/>
              </a:rPr>
              <a:t> </a:t>
            </a:r>
            <a:r>
              <a:rPr lang="fi-FI" sz="3300" dirty="0" err="1">
                <a:latin typeface="Arial" panose="020B0604020202020204" pitchFamily="34" charset="0"/>
              </a:rPr>
              <a:t>är</a:t>
            </a:r>
            <a:r>
              <a:rPr lang="fi-FI" sz="3300" dirty="0">
                <a:latin typeface="Arial" panose="020B0604020202020204" pitchFamily="34" charset="0"/>
              </a:rPr>
              <a:t> </a:t>
            </a:r>
            <a:r>
              <a:rPr lang="fi-FI" sz="3300" dirty="0" err="1">
                <a:latin typeface="Arial" panose="020B0604020202020204" pitchFamily="34" charset="0"/>
              </a:rPr>
              <a:t>skillnaderna</a:t>
            </a:r>
            <a:r>
              <a:rPr lang="fi-FI" sz="3300" dirty="0">
                <a:latin typeface="Arial" panose="020B0604020202020204" pitchFamily="34" charset="0"/>
              </a:rPr>
              <a:t> </a:t>
            </a:r>
            <a:r>
              <a:rPr lang="fi-FI" sz="3300" dirty="0" err="1">
                <a:latin typeface="Arial" panose="020B0604020202020204" pitchFamily="34" charset="0"/>
              </a:rPr>
              <a:t>mellan</a:t>
            </a:r>
            <a:r>
              <a:rPr lang="fi-FI" sz="3300" dirty="0">
                <a:latin typeface="Arial" panose="020B0604020202020204" pitchFamily="34" charset="0"/>
              </a:rPr>
              <a:t> </a:t>
            </a:r>
            <a:r>
              <a:rPr lang="fi-FI" sz="3300" dirty="0" err="1">
                <a:latin typeface="Arial" panose="020B0604020202020204" pitchFamily="34" charset="0"/>
              </a:rPr>
              <a:t>rollen</a:t>
            </a:r>
            <a:r>
              <a:rPr lang="fi-FI" sz="3300" dirty="0">
                <a:latin typeface="Arial" panose="020B0604020202020204" pitchFamily="34" charset="0"/>
              </a:rPr>
              <a:t> </a:t>
            </a:r>
            <a:r>
              <a:rPr lang="fi-FI" sz="3300" dirty="0" err="1">
                <a:latin typeface="Arial" panose="020B0604020202020204" pitchFamily="34" charset="0"/>
              </a:rPr>
              <a:t>som</a:t>
            </a:r>
            <a:r>
              <a:rPr lang="fi-FI" sz="3300" dirty="0">
                <a:latin typeface="Arial" panose="020B0604020202020204" pitchFamily="34" charset="0"/>
              </a:rPr>
              <a:t> </a:t>
            </a:r>
            <a:r>
              <a:rPr lang="fi-FI" sz="3300" dirty="0" err="1">
                <a:latin typeface="Arial" panose="020B0604020202020204" pitchFamily="34" charset="0"/>
              </a:rPr>
              <a:t>proffs</a:t>
            </a:r>
            <a:r>
              <a:rPr lang="fi-FI" sz="3300" dirty="0">
                <a:latin typeface="Arial" panose="020B0604020202020204" pitchFamily="34" charset="0"/>
              </a:rPr>
              <a:t> </a:t>
            </a:r>
            <a:r>
              <a:rPr lang="fi-FI" sz="3300" dirty="0" err="1">
                <a:latin typeface="Arial" panose="020B0604020202020204" pitchFamily="34" charset="0"/>
              </a:rPr>
              <a:t>och</a:t>
            </a:r>
            <a:r>
              <a:rPr lang="fi-FI" sz="3300" dirty="0">
                <a:latin typeface="Arial" panose="020B0604020202020204" pitchFamily="34" charset="0"/>
              </a:rPr>
              <a:t> </a:t>
            </a:r>
            <a:r>
              <a:rPr lang="fi-FI" sz="3300" dirty="0" err="1">
                <a:latin typeface="Arial" panose="020B0604020202020204" pitchFamily="34" charset="0"/>
              </a:rPr>
              <a:t>frivillig</a:t>
            </a:r>
            <a:r>
              <a:rPr lang="fi-FI" sz="3300" dirty="0">
                <a:latin typeface="Arial" panose="020B0604020202020204" pitchFamily="34" charset="0"/>
              </a:rPr>
              <a:t>?</a:t>
            </a:r>
          </a:p>
          <a:p>
            <a:pPr marL="12700">
              <a:lnSpc>
                <a:spcPct val="100000"/>
              </a:lnSpc>
              <a:spcBef>
                <a:spcPts val="365"/>
              </a:spcBef>
              <a:tabLst>
                <a:tab pos="804545" algn="l"/>
                <a:tab pos="805180" algn="l"/>
              </a:tabLst>
            </a:pPr>
            <a:endParaRPr lang="fi-FI" sz="3300" dirty="0">
              <a:latin typeface="Arial" panose="020B0604020202020204" pitchFamily="34" charset="0"/>
            </a:endParaRPr>
          </a:p>
          <a:p>
            <a:pPr marL="12700">
              <a:lnSpc>
                <a:spcPct val="100000"/>
              </a:lnSpc>
              <a:spcBef>
                <a:spcPts val="365"/>
              </a:spcBef>
              <a:tabLst>
                <a:tab pos="804545" algn="l"/>
                <a:tab pos="805180" algn="l"/>
              </a:tabLst>
            </a:pPr>
            <a:r>
              <a:rPr lang="fi-FI" sz="3300" dirty="0" err="1">
                <a:latin typeface="Arial" panose="020B0604020202020204" pitchFamily="34" charset="0"/>
              </a:rPr>
              <a:t>Hur</a:t>
            </a:r>
            <a:r>
              <a:rPr lang="fi-FI" sz="3300" dirty="0">
                <a:latin typeface="Arial" panose="020B0604020202020204" pitchFamily="34" charset="0"/>
              </a:rPr>
              <a:t> </a:t>
            </a:r>
            <a:r>
              <a:rPr lang="fi-FI" sz="3300" dirty="0" err="1">
                <a:latin typeface="Arial" panose="020B0604020202020204" pitchFamily="34" charset="0"/>
              </a:rPr>
              <a:t>skiljer</a:t>
            </a:r>
            <a:r>
              <a:rPr lang="fi-FI" sz="3300" dirty="0">
                <a:latin typeface="Arial" panose="020B0604020202020204" pitchFamily="34" charset="0"/>
              </a:rPr>
              <a:t> </a:t>
            </a:r>
            <a:r>
              <a:rPr lang="fi-FI" sz="3300" dirty="0" err="1">
                <a:latin typeface="Arial" panose="020B0604020202020204" pitchFamily="34" charset="0"/>
              </a:rPr>
              <a:t>sig</a:t>
            </a:r>
            <a:r>
              <a:rPr lang="fi-FI" sz="3300" dirty="0">
                <a:latin typeface="Arial" panose="020B0604020202020204" pitchFamily="34" charset="0"/>
              </a:rPr>
              <a:t> </a:t>
            </a:r>
            <a:r>
              <a:rPr lang="fi-FI" sz="3300" dirty="0" err="1">
                <a:latin typeface="Arial" panose="020B0604020202020204" pitchFamily="34" charset="0"/>
              </a:rPr>
              <a:t>vänverksamheten</a:t>
            </a:r>
            <a:r>
              <a:rPr lang="fi-FI" sz="3300" dirty="0">
                <a:latin typeface="Arial" panose="020B0604020202020204" pitchFamily="34" charset="0"/>
              </a:rPr>
              <a:t> </a:t>
            </a:r>
            <a:r>
              <a:rPr lang="fi-FI" sz="3300" dirty="0" err="1">
                <a:latin typeface="Arial" panose="020B0604020202020204" pitchFamily="34" charset="0"/>
              </a:rPr>
              <a:t>från</a:t>
            </a:r>
            <a:r>
              <a:rPr lang="fi-FI" sz="3300" dirty="0">
                <a:latin typeface="Arial" panose="020B0604020202020204" pitchFamily="34" charset="0"/>
              </a:rPr>
              <a:t> en </a:t>
            </a:r>
            <a:r>
              <a:rPr lang="fi-FI" sz="3300" dirty="0" err="1">
                <a:latin typeface="Arial" panose="020B0604020202020204" pitchFamily="34" charset="0"/>
              </a:rPr>
              <a:t>vanlig</a:t>
            </a:r>
            <a:r>
              <a:rPr lang="fi-FI" sz="3300" dirty="0">
                <a:latin typeface="Arial" panose="020B0604020202020204" pitchFamily="34" charset="0"/>
              </a:rPr>
              <a:t> </a:t>
            </a:r>
            <a:r>
              <a:rPr lang="fi-FI" sz="3300" dirty="0" err="1">
                <a:latin typeface="Arial" panose="020B0604020202020204" pitchFamily="34" charset="0"/>
              </a:rPr>
              <a:t>vänskapsrelation</a:t>
            </a:r>
            <a:r>
              <a:rPr lang="fi-FI" sz="3300" dirty="0">
                <a:latin typeface="Arial" panose="020B0604020202020204" pitchFamily="34" charset="0"/>
              </a:rPr>
              <a:t>?</a:t>
            </a:r>
          </a:p>
          <a:p>
            <a:pPr marL="12700">
              <a:lnSpc>
                <a:spcPct val="100000"/>
              </a:lnSpc>
              <a:spcBef>
                <a:spcPts val="365"/>
              </a:spcBef>
              <a:tabLst>
                <a:tab pos="804545" algn="l"/>
                <a:tab pos="805180" algn="l"/>
              </a:tabLst>
            </a:pPr>
            <a:endParaRPr lang="fi-FI" sz="3300" dirty="0">
              <a:latin typeface="Arial" panose="020B0604020202020204" pitchFamily="34" charset="0"/>
            </a:endParaRPr>
          </a:p>
        </p:txBody>
      </p:sp>
    </p:spTree>
    <p:extLst>
      <p:ext uri="{BB962C8B-B14F-4D97-AF65-F5344CB8AC3E}">
        <p14:creationId xmlns:p14="http://schemas.microsoft.com/office/powerpoint/2010/main" val="16326103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AB43CFED-3057-4C2E-E703-4E4CB0434F89}"/>
              </a:ext>
            </a:extLst>
          </p:cNvPr>
          <p:cNvSpPr>
            <a:spLocks noGrp="1"/>
          </p:cNvSpPr>
          <p:nvPr>
            <p:ph type="ctrTitle"/>
          </p:nvPr>
        </p:nvSpPr>
        <p:spPr/>
        <p:txBody>
          <a:bodyPr>
            <a:normAutofit/>
          </a:bodyPr>
          <a:lstStyle/>
          <a:p>
            <a:r>
              <a:rPr lang="fi-FI" dirty="0" err="1"/>
              <a:t>Spelregler</a:t>
            </a:r>
            <a:r>
              <a:rPr lang="fi-FI" dirty="0"/>
              <a:t> för </a:t>
            </a:r>
            <a:r>
              <a:rPr lang="fi-FI" dirty="0" err="1"/>
              <a:t>vänverksamhet</a:t>
            </a:r>
            <a:endParaRPr lang="fi-FI" dirty="0"/>
          </a:p>
        </p:txBody>
      </p:sp>
    </p:spTree>
    <p:extLst>
      <p:ext uri="{BB962C8B-B14F-4D97-AF65-F5344CB8AC3E}">
        <p14:creationId xmlns:p14="http://schemas.microsoft.com/office/powerpoint/2010/main" val="24722879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D02A21-3FFC-7E46-83F8-95526B682966}"/>
              </a:ext>
            </a:extLst>
          </p:cNvPr>
          <p:cNvSpPr>
            <a:spLocks noGrp="1"/>
          </p:cNvSpPr>
          <p:nvPr>
            <p:ph type="title"/>
          </p:nvPr>
        </p:nvSpPr>
        <p:spPr>
          <a:xfrm>
            <a:off x="838200" y="1937084"/>
            <a:ext cx="10515600" cy="3706070"/>
          </a:xfrm>
        </p:spPr>
        <p:txBody>
          <a:bodyPr>
            <a:normAutofit fontScale="90000"/>
          </a:bodyPr>
          <a:lstStyle/>
          <a:p>
            <a:pPr marL="12700" algn="ctr">
              <a:spcBef>
                <a:spcPts val="690"/>
              </a:spcBef>
              <a:tabLst>
                <a:tab pos="804545" algn="l"/>
                <a:tab pos="805180" algn="l"/>
              </a:tabLst>
            </a:pPr>
            <a:r>
              <a:rPr lang="fi-FI" sz="2800" b="0" i="1" spc="-60" dirty="0" err="1">
                <a:solidFill>
                  <a:srgbClr val="231F20"/>
                </a:solidFill>
                <a:latin typeface="Georgia" panose="02040502050405020303" pitchFamily="18" charset="0"/>
                <a:cs typeface="Arial"/>
              </a:rPr>
              <a:t>Det</a:t>
            </a:r>
            <a:r>
              <a:rPr lang="fi-FI" sz="2800" b="0" i="1" spc="-60" dirty="0">
                <a:solidFill>
                  <a:srgbClr val="231F20"/>
                </a:solidFill>
                <a:latin typeface="Georgia" panose="02040502050405020303" pitchFamily="18" charset="0"/>
                <a:cs typeface="Arial"/>
              </a:rPr>
              <a:t> </a:t>
            </a:r>
            <a:r>
              <a:rPr lang="fi-FI" sz="2800" b="0" i="1" spc="-60" dirty="0" err="1">
                <a:solidFill>
                  <a:srgbClr val="231F20"/>
                </a:solidFill>
                <a:latin typeface="Georgia" panose="02040502050405020303" pitchFamily="18" charset="0"/>
                <a:cs typeface="Arial"/>
              </a:rPr>
              <a:t>räcker</a:t>
            </a:r>
            <a:r>
              <a:rPr lang="fi-FI" sz="2800" b="0" i="1" spc="-60" dirty="0">
                <a:solidFill>
                  <a:srgbClr val="231F20"/>
                </a:solidFill>
                <a:latin typeface="Georgia" panose="02040502050405020303" pitchFamily="18" charset="0"/>
                <a:cs typeface="Arial"/>
              </a:rPr>
              <a:t> </a:t>
            </a:r>
            <a:r>
              <a:rPr lang="fi-FI" sz="2800" b="0" i="1" spc="-60" dirty="0" err="1">
                <a:solidFill>
                  <a:srgbClr val="231F20"/>
                </a:solidFill>
                <a:latin typeface="Georgia" panose="02040502050405020303" pitchFamily="18" charset="0"/>
                <a:cs typeface="Arial"/>
              </a:rPr>
              <a:t>att</a:t>
            </a:r>
            <a:r>
              <a:rPr lang="fi-FI" sz="2800" b="0" i="1" spc="-60" dirty="0">
                <a:solidFill>
                  <a:srgbClr val="231F20"/>
                </a:solidFill>
                <a:latin typeface="Georgia" panose="02040502050405020303" pitchFamily="18" charset="0"/>
                <a:cs typeface="Arial"/>
              </a:rPr>
              <a:t> </a:t>
            </a:r>
            <a:r>
              <a:rPr lang="fi-FI" sz="2800" b="0" i="1" spc="-60" dirty="0" err="1">
                <a:solidFill>
                  <a:srgbClr val="231F20"/>
                </a:solidFill>
                <a:latin typeface="Georgia" panose="02040502050405020303" pitchFamily="18" charset="0"/>
                <a:cs typeface="Arial"/>
              </a:rPr>
              <a:t>man</a:t>
            </a:r>
            <a:r>
              <a:rPr lang="fi-FI" sz="2800" b="0" i="1" spc="-60" dirty="0">
                <a:solidFill>
                  <a:srgbClr val="231F20"/>
                </a:solidFill>
                <a:latin typeface="Georgia" panose="02040502050405020303" pitchFamily="18" charset="0"/>
                <a:cs typeface="Arial"/>
              </a:rPr>
              <a:t> </a:t>
            </a:r>
            <a:r>
              <a:rPr lang="fi-FI" sz="2800" b="0" i="1" spc="-60" dirty="0" err="1">
                <a:solidFill>
                  <a:srgbClr val="231F20"/>
                </a:solidFill>
                <a:latin typeface="Georgia" panose="02040502050405020303" pitchFamily="18" charset="0"/>
                <a:cs typeface="Arial"/>
              </a:rPr>
              <a:t>är</a:t>
            </a:r>
            <a:r>
              <a:rPr lang="fi-FI" sz="2800" b="0" i="1" spc="-60" dirty="0">
                <a:solidFill>
                  <a:srgbClr val="231F20"/>
                </a:solidFill>
                <a:latin typeface="Georgia" panose="02040502050405020303" pitchFamily="18" charset="0"/>
                <a:cs typeface="Arial"/>
              </a:rPr>
              <a:t> en </a:t>
            </a:r>
            <a:r>
              <a:rPr lang="fi-FI" sz="2800" b="0" i="1" spc="-60" dirty="0" err="1">
                <a:solidFill>
                  <a:srgbClr val="231F20"/>
                </a:solidFill>
                <a:latin typeface="Georgia" panose="02040502050405020303" pitchFamily="18" charset="0"/>
                <a:cs typeface="Arial"/>
              </a:rPr>
              <a:t>vanlig</a:t>
            </a:r>
            <a:r>
              <a:rPr lang="fi-FI" sz="2800" b="0" i="1" spc="-60" dirty="0">
                <a:solidFill>
                  <a:srgbClr val="231F20"/>
                </a:solidFill>
                <a:latin typeface="Georgia" panose="02040502050405020303" pitchFamily="18" charset="0"/>
                <a:cs typeface="Arial"/>
              </a:rPr>
              <a:t> </a:t>
            </a:r>
            <a:r>
              <a:rPr lang="fi-FI" sz="2800" b="0" i="1" spc="-60" dirty="0" err="1">
                <a:solidFill>
                  <a:srgbClr val="231F20"/>
                </a:solidFill>
                <a:latin typeface="Georgia" panose="02040502050405020303" pitchFamily="18" charset="0"/>
                <a:cs typeface="Arial"/>
              </a:rPr>
              <a:t>människa</a:t>
            </a:r>
            <a:r>
              <a:rPr lang="fi-FI" sz="2800" b="0" i="1" spc="-60" dirty="0">
                <a:solidFill>
                  <a:srgbClr val="231F20"/>
                </a:solidFill>
                <a:latin typeface="Georgia" panose="02040502050405020303" pitchFamily="18" charset="0"/>
                <a:cs typeface="Arial"/>
              </a:rPr>
              <a:t> </a:t>
            </a:r>
            <a:r>
              <a:rPr lang="fi-FI" sz="2800" b="0" i="1" spc="-60" dirty="0" err="1">
                <a:solidFill>
                  <a:srgbClr val="231F20"/>
                </a:solidFill>
                <a:latin typeface="Georgia" panose="02040502050405020303" pitchFamily="18" charset="0"/>
                <a:cs typeface="Arial"/>
              </a:rPr>
              <a:t>med</a:t>
            </a:r>
            <a:r>
              <a:rPr lang="fi-FI" sz="2800" b="0" i="1" spc="-60" dirty="0">
                <a:solidFill>
                  <a:srgbClr val="231F20"/>
                </a:solidFill>
                <a:latin typeface="Georgia" panose="02040502050405020303" pitchFamily="18" charset="0"/>
                <a:cs typeface="Arial"/>
              </a:rPr>
              <a:t> </a:t>
            </a:r>
            <a:r>
              <a:rPr lang="fi-FI" sz="2800" b="0" i="1" spc="-60" dirty="0" err="1">
                <a:solidFill>
                  <a:srgbClr val="231F20"/>
                </a:solidFill>
                <a:latin typeface="Georgia" panose="02040502050405020303" pitchFamily="18" charset="0"/>
                <a:cs typeface="Arial"/>
              </a:rPr>
              <a:t>normala</a:t>
            </a:r>
            <a:r>
              <a:rPr lang="fi-FI" sz="2800" b="0" i="1" spc="-60" dirty="0">
                <a:solidFill>
                  <a:srgbClr val="231F20"/>
                </a:solidFill>
                <a:latin typeface="Georgia" panose="02040502050405020303" pitchFamily="18" charset="0"/>
                <a:cs typeface="Arial"/>
              </a:rPr>
              <a:t> </a:t>
            </a:r>
            <a:r>
              <a:rPr lang="fi-FI" sz="2800" b="0" i="1" spc="-60" dirty="0" err="1">
                <a:solidFill>
                  <a:srgbClr val="231F20"/>
                </a:solidFill>
                <a:latin typeface="Georgia" panose="02040502050405020303" pitchFamily="18" charset="0"/>
                <a:cs typeface="Arial"/>
              </a:rPr>
              <a:t>kunskaper</a:t>
            </a:r>
            <a:br>
              <a:rPr lang="fi-FI" sz="2800" b="0" i="1" spc="-60" dirty="0">
                <a:solidFill>
                  <a:srgbClr val="231F20"/>
                </a:solidFill>
                <a:latin typeface="Georgia" panose="02040502050405020303" pitchFamily="18" charset="0"/>
                <a:cs typeface="Arial"/>
              </a:rPr>
            </a:br>
            <a:r>
              <a:rPr lang="fi-FI" sz="2800" b="0" i="1" spc="-60" dirty="0" err="1">
                <a:solidFill>
                  <a:srgbClr val="231F20"/>
                </a:solidFill>
                <a:latin typeface="Georgia" panose="02040502050405020303" pitchFamily="18" charset="0"/>
                <a:cs typeface="Arial"/>
              </a:rPr>
              <a:t>Obetald</a:t>
            </a:r>
            <a:br>
              <a:rPr lang="fi-FI" sz="2800" b="0" i="1" spc="-60" dirty="0">
                <a:solidFill>
                  <a:srgbClr val="231F20"/>
                </a:solidFill>
                <a:latin typeface="Georgia" panose="02040502050405020303" pitchFamily="18" charset="0"/>
                <a:cs typeface="Arial"/>
              </a:rPr>
            </a:br>
            <a:r>
              <a:rPr lang="fi-FI" sz="2800" b="0" i="1" spc="-60" dirty="0" err="1">
                <a:solidFill>
                  <a:srgbClr val="231F20"/>
                </a:solidFill>
                <a:latin typeface="Georgia" panose="02040502050405020303" pitchFamily="18" charset="0"/>
                <a:cs typeface="Arial"/>
              </a:rPr>
              <a:t>Frivillighet</a:t>
            </a:r>
            <a:br>
              <a:rPr lang="fi-FI" sz="2800" b="0" i="1" spc="-60" dirty="0">
                <a:solidFill>
                  <a:srgbClr val="231F20"/>
                </a:solidFill>
                <a:latin typeface="Georgia" panose="02040502050405020303" pitchFamily="18" charset="0"/>
                <a:cs typeface="Arial"/>
              </a:rPr>
            </a:br>
            <a:r>
              <a:rPr lang="fi-FI" sz="2800" b="0" i="1" spc="-60" dirty="0" err="1">
                <a:solidFill>
                  <a:srgbClr val="231F20"/>
                </a:solidFill>
                <a:latin typeface="Georgia" panose="02040502050405020303" pitchFamily="18" charset="0"/>
                <a:cs typeface="Arial"/>
              </a:rPr>
              <a:t>Tillförlitlighet</a:t>
            </a:r>
            <a:br>
              <a:rPr lang="fi-FI" sz="2800" b="0" i="1" spc="-60" dirty="0">
                <a:solidFill>
                  <a:srgbClr val="231F20"/>
                </a:solidFill>
                <a:latin typeface="Georgia" panose="02040502050405020303" pitchFamily="18" charset="0"/>
                <a:cs typeface="Arial"/>
              </a:rPr>
            </a:br>
            <a:r>
              <a:rPr lang="fi-FI" sz="2800" b="0" i="1" spc="-60" dirty="0" err="1">
                <a:solidFill>
                  <a:srgbClr val="231F20"/>
                </a:solidFill>
                <a:latin typeface="Georgia" panose="02040502050405020303" pitchFamily="18" charset="0"/>
                <a:cs typeface="Arial"/>
              </a:rPr>
              <a:t>Sekretess</a:t>
            </a:r>
            <a:r>
              <a:rPr lang="fi-FI" sz="2800" b="0" i="1" spc="-60" dirty="0">
                <a:solidFill>
                  <a:srgbClr val="231F20"/>
                </a:solidFill>
                <a:latin typeface="Georgia" panose="02040502050405020303" pitchFamily="18" charset="0"/>
                <a:cs typeface="Arial"/>
              </a:rPr>
              <a:t> </a:t>
            </a:r>
            <a:r>
              <a:rPr lang="fi-FI" sz="2800" b="0" i="1" spc="-60" dirty="0" err="1">
                <a:solidFill>
                  <a:srgbClr val="231F20"/>
                </a:solidFill>
                <a:latin typeface="Georgia" panose="02040502050405020303" pitchFamily="18" charset="0"/>
                <a:cs typeface="Arial"/>
              </a:rPr>
              <a:t>och</a:t>
            </a:r>
            <a:r>
              <a:rPr lang="fi-FI" sz="2800" b="0" i="1" spc="-60" dirty="0">
                <a:solidFill>
                  <a:srgbClr val="231F20"/>
                </a:solidFill>
                <a:latin typeface="Georgia" panose="02040502050405020303" pitchFamily="18" charset="0"/>
                <a:cs typeface="Arial"/>
              </a:rPr>
              <a:t> </a:t>
            </a:r>
            <a:r>
              <a:rPr lang="fi-FI" sz="2800" b="0" i="1" spc="-60" dirty="0" err="1">
                <a:solidFill>
                  <a:srgbClr val="231F20"/>
                </a:solidFill>
                <a:latin typeface="Georgia" panose="02040502050405020303" pitchFamily="18" charset="0"/>
                <a:cs typeface="Arial"/>
              </a:rPr>
              <a:t>konfidentialitet</a:t>
            </a:r>
            <a:br>
              <a:rPr lang="fi-FI" sz="2800" b="0" i="1" spc="-60" dirty="0">
                <a:solidFill>
                  <a:srgbClr val="231F20"/>
                </a:solidFill>
                <a:latin typeface="Georgia" panose="02040502050405020303" pitchFamily="18" charset="0"/>
                <a:cs typeface="Arial"/>
              </a:rPr>
            </a:br>
            <a:r>
              <a:rPr lang="fi-FI" sz="2800" b="0" i="1" spc="-60" dirty="0" err="1">
                <a:solidFill>
                  <a:srgbClr val="231F20"/>
                </a:solidFill>
                <a:latin typeface="Georgia" panose="02040502050405020303" pitchFamily="18" charset="0"/>
                <a:cs typeface="Arial"/>
              </a:rPr>
              <a:t>Neutralitet</a:t>
            </a:r>
            <a:br>
              <a:rPr lang="fi-FI" sz="2800" b="0" i="1" spc="-60" dirty="0">
                <a:solidFill>
                  <a:srgbClr val="231F20"/>
                </a:solidFill>
                <a:latin typeface="Georgia" panose="02040502050405020303" pitchFamily="18" charset="0"/>
                <a:cs typeface="Arial"/>
              </a:rPr>
            </a:br>
            <a:r>
              <a:rPr lang="fi-FI" sz="2800" b="0" i="1" spc="-60" dirty="0" err="1">
                <a:solidFill>
                  <a:srgbClr val="231F20"/>
                </a:solidFill>
                <a:latin typeface="Georgia" panose="02040502050405020303" pitchFamily="18" charset="0"/>
                <a:cs typeface="Arial"/>
              </a:rPr>
              <a:t>Verksamhet</a:t>
            </a:r>
            <a:r>
              <a:rPr lang="fi-FI" sz="2800" b="0" i="1" spc="-60" dirty="0">
                <a:solidFill>
                  <a:srgbClr val="231F20"/>
                </a:solidFill>
                <a:latin typeface="Georgia" panose="02040502050405020303" pitchFamily="18" charset="0"/>
                <a:cs typeface="Arial"/>
              </a:rPr>
              <a:t> </a:t>
            </a:r>
            <a:r>
              <a:rPr lang="fi-FI" sz="2800" b="0" i="1" spc="-60" dirty="0" err="1">
                <a:solidFill>
                  <a:srgbClr val="231F20"/>
                </a:solidFill>
                <a:latin typeface="Georgia" panose="02040502050405020303" pitchFamily="18" charset="0"/>
                <a:cs typeface="Arial"/>
              </a:rPr>
              <a:t>på</a:t>
            </a:r>
            <a:r>
              <a:rPr lang="fi-FI" sz="2800" b="0" i="1" spc="-60" dirty="0">
                <a:solidFill>
                  <a:srgbClr val="231F20"/>
                </a:solidFill>
                <a:latin typeface="Georgia" panose="02040502050405020303" pitchFamily="18" charset="0"/>
                <a:cs typeface="Arial"/>
              </a:rPr>
              <a:t> </a:t>
            </a:r>
            <a:r>
              <a:rPr lang="fi-FI" sz="2800" b="0" i="1" spc="-60" dirty="0" err="1">
                <a:solidFill>
                  <a:srgbClr val="231F20"/>
                </a:solidFill>
                <a:latin typeface="Georgia" panose="02040502050405020303" pitchFamily="18" charset="0"/>
                <a:cs typeface="Arial"/>
              </a:rPr>
              <a:t>den</a:t>
            </a:r>
            <a:r>
              <a:rPr lang="fi-FI" sz="2800" b="0" i="1" spc="-60" dirty="0">
                <a:solidFill>
                  <a:srgbClr val="231F20"/>
                </a:solidFill>
                <a:latin typeface="Georgia" panose="02040502050405020303" pitchFamily="18" charset="0"/>
                <a:cs typeface="Arial"/>
              </a:rPr>
              <a:t> </a:t>
            </a:r>
            <a:r>
              <a:rPr lang="fi-FI" sz="2800" b="0" i="1" spc="-60" dirty="0" err="1">
                <a:solidFill>
                  <a:srgbClr val="231F20"/>
                </a:solidFill>
                <a:latin typeface="Georgia" panose="02040502050405020303" pitchFamily="18" charset="0"/>
                <a:cs typeface="Arial"/>
              </a:rPr>
              <a:t>hjälpbehövandes</a:t>
            </a:r>
            <a:r>
              <a:rPr lang="fi-FI" sz="2800" b="0" i="1" spc="-60" dirty="0">
                <a:solidFill>
                  <a:srgbClr val="231F20"/>
                </a:solidFill>
                <a:latin typeface="Georgia" panose="02040502050405020303" pitchFamily="18" charset="0"/>
                <a:cs typeface="Arial"/>
              </a:rPr>
              <a:t> </a:t>
            </a:r>
            <a:r>
              <a:rPr lang="fi-FI" sz="2800" b="0" i="1" spc="-60" dirty="0" err="1">
                <a:solidFill>
                  <a:srgbClr val="231F20"/>
                </a:solidFill>
                <a:latin typeface="Georgia" panose="02040502050405020303" pitchFamily="18" charset="0"/>
                <a:cs typeface="Arial"/>
              </a:rPr>
              <a:t>villkor</a:t>
            </a:r>
            <a:br>
              <a:rPr lang="fi-FI" sz="2800" b="0" i="1" spc="-60" dirty="0">
                <a:solidFill>
                  <a:srgbClr val="231F20"/>
                </a:solidFill>
                <a:latin typeface="Georgia" panose="02040502050405020303" pitchFamily="18" charset="0"/>
                <a:cs typeface="Arial"/>
              </a:rPr>
            </a:br>
            <a:r>
              <a:rPr lang="fi-FI" sz="2800" b="0" i="1" spc="-60" dirty="0" err="1">
                <a:solidFill>
                  <a:srgbClr val="231F20"/>
                </a:solidFill>
                <a:latin typeface="Georgia" panose="02040502050405020303" pitchFamily="18" charset="0"/>
                <a:cs typeface="Arial"/>
              </a:rPr>
              <a:t>Jämlikhet</a:t>
            </a:r>
            <a:br>
              <a:rPr lang="fi-FI" sz="2800" b="0" i="1" spc="-60" dirty="0">
                <a:solidFill>
                  <a:srgbClr val="231F20"/>
                </a:solidFill>
                <a:latin typeface="Georgia" panose="02040502050405020303" pitchFamily="18" charset="0"/>
                <a:cs typeface="Arial"/>
              </a:rPr>
            </a:br>
            <a:r>
              <a:rPr lang="fi-FI" sz="2800" b="0" i="1" spc="-60" dirty="0" err="1">
                <a:solidFill>
                  <a:srgbClr val="231F20"/>
                </a:solidFill>
                <a:latin typeface="Georgia" panose="02040502050405020303" pitchFamily="18" charset="0"/>
                <a:cs typeface="Arial"/>
              </a:rPr>
              <a:t>Glädje</a:t>
            </a:r>
            <a:r>
              <a:rPr lang="fi-FI" sz="2800" b="0" i="1" spc="-60" dirty="0">
                <a:solidFill>
                  <a:srgbClr val="231F20"/>
                </a:solidFill>
                <a:latin typeface="Georgia" panose="02040502050405020303" pitchFamily="18" charset="0"/>
                <a:cs typeface="Arial"/>
              </a:rPr>
              <a:t> i </a:t>
            </a:r>
            <a:r>
              <a:rPr lang="fi-FI" sz="2800" b="0" i="1" spc="-60" dirty="0" err="1">
                <a:solidFill>
                  <a:srgbClr val="231F20"/>
                </a:solidFill>
                <a:latin typeface="Georgia" panose="02040502050405020303" pitchFamily="18" charset="0"/>
                <a:cs typeface="Arial"/>
              </a:rPr>
              <a:t>verksamhet</a:t>
            </a:r>
            <a:endParaRPr lang="fi-FI" sz="2800" b="0" i="1" spc="-60" dirty="0">
              <a:solidFill>
                <a:srgbClr val="231F20"/>
              </a:solidFill>
              <a:latin typeface="Georgia" panose="02040502050405020303" pitchFamily="18" charset="0"/>
              <a:cs typeface="Arial"/>
            </a:endParaRPr>
          </a:p>
        </p:txBody>
      </p:sp>
      <p:sp>
        <p:nvSpPr>
          <p:cNvPr id="3" name="object 2">
            <a:extLst>
              <a:ext uri="{FF2B5EF4-FFF2-40B4-BE49-F238E27FC236}">
                <a16:creationId xmlns:a16="http://schemas.microsoft.com/office/drawing/2014/main" id="{74E98311-D42A-4B49-8589-290C302B6ABE}"/>
              </a:ext>
            </a:extLst>
          </p:cNvPr>
          <p:cNvSpPr txBox="1">
            <a:spLocks/>
          </p:cNvSpPr>
          <p:nvPr/>
        </p:nvSpPr>
        <p:spPr>
          <a:xfrm>
            <a:off x="2454364" y="803501"/>
            <a:ext cx="7759700" cy="628377"/>
          </a:xfrm>
          <a:prstGeom prst="rect">
            <a:avLst/>
          </a:prstGeom>
        </p:spPr>
        <p:txBody>
          <a:bodyPr vert="horz" wrap="square" lIns="0" tIns="12700" rIns="0" bIns="0" rtlCol="0" anchor="ctr">
            <a:spAutoFit/>
          </a:bodyPr>
          <a:lstStyle>
            <a:lvl1pPr algn="l" defTabSz="914400" rtl="0" eaLnBrk="1" latinLnBrk="0" hangingPunct="1">
              <a:lnSpc>
                <a:spcPct val="100000"/>
              </a:lnSpc>
              <a:spcBef>
                <a:spcPct val="0"/>
              </a:spcBef>
              <a:buNone/>
              <a:defRPr sz="2800" b="0" i="0" kern="1200">
                <a:solidFill>
                  <a:schemeClr val="tx1"/>
                </a:solidFill>
                <a:latin typeface="Georgia" panose="02040502050405020303" pitchFamily="18" charset="0"/>
                <a:ea typeface="+mj-ea"/>
                <a:cs typeface="Arial" panose="020B0604020202020204" pitchFamily="34" charset="0"/>
              </a:defRPr>
            </a:lvl1pPr>
          </a:lstStyle>
          <a:p>
            <a:pPr marL="12700">
              <a:spcBef>
                <a:spcPts val="100"/>
              </a:spcBef>
            </a:pPr>
            <a:r>
              <a:rPr lang="fi-FI" sz="4000" b="1" spc="25" dirty="0" err="1">
                <a:solidFill>
                  <a:schemeClr val="accent1"/>
                </a:solidFill>
                <a:latin typeface="Arial" panose="020B0604020202020204" pitchFamily="34" charset="0"/>
              </a:rPr>
              <a:t>Spelregler</a:t>
            </a:r>
            <a:r>
              <a:rPr lang="fi-FI" sz="4000" b="1" spc="25" dirty="0">
                <a:solidFill>
                  <a:schemeClr val="accent1"/>
                </a:solidFill>
                <a:latin typeface="Arial" panose="020B0604020202020204" pitchFamily="34" charset="0"/>
              </a:rPr>
              <a:t> för </a:t>
            </a:r>
            <a:r>
              <a:rPr lang="fi-FI" sz="4000" b="1" spc="25" dirty="0" err="1">
                <a:solidFill>
                  <a:schemeClr val="accent1"/>
                </a:solidFill>
                <a:latin typeface="Arial" panose="020B0604020202020204" pitchFamily="34" charset="0"/>
              </a:rPr>
              <a:t>vänverksamhet</a:t>
            </a:r>
            <a:endParaRPr lang="fi-FI" sz="4000" b="1" spc="25" dirty="0">
              <a:solidFill>
                <a:schemeClr val="accent1"/>
              </a:solidFill>
              <a:latin typeface="Arial" panose="020B0604020202020204" pitchFamily="34" charset="0"/>
            </a:endParaRPr>
          </a:p>
        </p:txBody>
      </p:sp>
    </p:spTree>
    <p:extLst>
      <p:ext uri="{BB962C8B-B14F-4D97-AF65-F5344CB8AC3E}">
        <p14:creationId xmlns:p14="http://schemas.microsoft.com/office/powerpoint/2010/main" val="32011107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a:extLst>
              <a:ext uri="{FF2B5EF4-FFF2-40B4-BE49-F238E27FC236}">
                <a16:creationId xmlns:a16="http://schemas.microsoft.com/office/drawing/2014/main" id="{45BE7AAF-16ED-0BE6-C65F-48E05DA7CF61}"/>
              </a:ext>
            </a:extLst>
          </p:cNvPr>
          <p:cNvSpPr>
            <a:spLocks noGrp="1"/>
          </p:cNvSpPr>
          <p:nvPr>
            <p:ph type="body" idx="14"/>
          </p:nvPr>
        </p:nvSpPr>
        <p:spPr/>
        <p:txBody>
          <a:bodyPr/>
          <a:lstStyle/>
          <a:p>
            <a:r>
              <a:rPr lang="en-US" dirty="0"/>
              <a:t>Var dig </a:t>
            </a:r>
            <a:r>
              <a:rPr lang="en-US" dirty="0" err="1"/>
              <a:t>själv</a:t>
            </a:r>
            <a:r>
              <a:rPr lang="en-US" dirty="0"/>
              <a:t>.</a:t>
            </a:r>
          </a:p>
          <a:p>
            <a:r>
              <a:rPr lang="en-US" dirty="0"/>
              <a:t>Kom </a:t>
            </a:r>
            <a:r>
              <a:rPr lang="en-US" dirty="0" err="1"/>
              <a:t>ihåg</a:t>
            </a:r>
            <a:r>
              <a:rPr lang="en-US" dirty="0"/>
              <a:t> </a:t>
            </a:r>
            <a:r>
              <a:rPr lang="en-US" dirty="0" err="1"/>
              <a:t>spelreglerna</a:t>
            </a:r>
            <a:r>
              <a:rPr lang="en-US" dirty="0"/>
              <a:t>.</a:t>
            </a:r>
          </a:p>
        </p:txBody>
      </p:sp>
      <p:sp>
        <p:nvSpPr>
          <p:cNvPr id="6" name="Text Placeholder 5">
            <a:extLst>
              <a:ext uri="{FF2B5EF4-FFF2-40B4-BE49-F238E27FC236}">
                <a16:creationId xmlns:a16="http://schemas.microsoft.com/office/drawing/2014/main" id="{64117C6E-6A38-8BDB-FA8C-1EF9B82AD47F}"/>
              </a:ext>
            </a:extLst>
          </p:cNvPr>
          <p:cNvSpPr>
            <a:spLocks noGrp="1"/>
          </p:cNvSpPr>
          <p:nvPr>
            <p:ph type="body" idx="16"/>
          </p:nvPr>
        </p:nvSpPr>
        <p:spPr/>
        <p:txBody>
          <a:bodyPr/>
          <a:lstStyle/>
          <a:p>
            <a:endParaRPr lang="en-US" dirty="0"/>
          </a:p>
        </p:txBody>
      </p:sp>
    </p:spTree>
    <p:extLst>
      <p:ext uri="{BB962C8B-B14F-4D97-AF65-F5344CB8AC3E}">
        <p14:creationId xmlns:p14="http://schemas.microsoft.com/office/powerpoint/2010/main" val="24625990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C64F108-168F-B246-8EC1-8445CDB4DA00}"/>
              </a:ext>
            </a:extLst>
          </p:cNvPr>
          <p:cNvSpPr>
            <a:spLocks noGrp="1"/>
          </p:cNvSpPr>
          <p:nvPr>
            <p:ph type="body" idx="14"/>
          </p:nvPr>
        </p:nvSpPr>
        <p:spPr>
          <a:xfrm>
            <a:off x="6810105" y="992709"/>
            <a:ext cx="4942013" cy="4538202"/>
          </a:xfrm>
        </p:spPr>
        <p:txBody>
          <a:bodyPr anchor="t">
            <a:normAutofit fontScale="62500" lnSpcReduction="20000"/>
          </a:bodyPr>
          <a:lstStyle/>
          <a:p>
            <a:pPr marL="12700" marR="169545">
              <a:lnSpc>
                <a:spcPts val="2900"/>
              </a:lnSpc>
              <a:spcBef>
                <a:spcPts val="330"/>
              </a:spcBef>
              <a:tabLst>
                <a:tab pos="804545" algn="l"/>
                <a:tab pos="805180" algn="l"/>
              </a:tabLst>
            </a:pPr>
            <a:r>
              <a:rPr lang="fi-FI" sz="2400" b="1" spc="-75" dirty="0" err="1">
                <a:latin typeface="Arial" panose="020B0604020202020204" pitchFamily="34" charset="0"/>
              </a:rPr>
              <a:t>Den</a:t>
            </a:r>
            <a:r>
              <a:rPr lang="fi-FI" sz="2400" b="1" spc="-75" dirty="0">
                <a:latin typeface="Arial" panose="020B0604020202020204" pitchFamily="34" charset="0"/>
              </a:rPr>
              <a:t> </a:t>
            </a:r>
            <a:r>
              <a:rPr lang="fi-FI" sz="2400" b="1" spc="-75" dirty="0" err="1">
                <a:latin typeface="Arial" panose="020B0604020202020204" pitchFamily="34" charset="0"/>
              </a:rPr>
              <a:t>frivilliga</a:t>
            </a:r>
            <a:r>
              <a:rPr lang="fi-FI" sz="2400" b="1" spc="-75" dirty="0">
                <a:latin typeface="Arial" panose="020B0604020202020204" pitchFamily="34" charset="0"/>
              </a:rPr>
              <a:t> </a:t>
            </a:r>
            <a:r>
              <a:rPr lang="fi-FI" sz="2400" b="1" spc="-75" dirty="0" err="1">
                <a:latin typeface="Arial" panose="020B0604020202020204" pitchFamily="34" charset="0"/>
              </a:rPr>
              <a:t>är</a:t>
            </a:r>
            <a:r>
              <a:rPr lang="fi-FI" sz="2400" b="1" spc="-75" dirty="0">
                <a:latin typeface="Arial" panose="020B0604020202020204" pitchFamily="34" charset="0"/>
              </a:rPr>
              <a:t> </a:t>
            </a:r>
            <a:r>
              <a:rPr lang="fi-FI" sz="2400" b="1" spc="-75" dirty="0" err="1">
                <a:latin typeface="Arial" panose="020B0604020202020204" pitchFamily="34" charset="0"/>
              </a:rPr>
              <a:t>skyldig</a:t>
            </a:r>
            <a:r>
              <a:rPr lang="fi-FI" sz="2400" b="1" spc="-75" dirty="0">
                <a:latin typeface="Arial" panose="020B0604020202020204" pitchFamily="34" charset="0"/>
              </a:rPr>
              <a:t> </a:t>
            </a:r>
            <a:r>
              <a:rPr lang="fi-FI" sz="2400" b="1" spc="-75" dirty="0" err="1">
                <a:latin typeface="Arial" panose="020B0604020202020204" pitchFamily="34" charset="0"/>
              </a:rPr>
              <a:t>att</a:t>
            </a:r>
            <a:endParaRPr lang="fi-FI" sz="2400" b="1" spc="-75" dirty="0">
              <a:latin typeface="Arial" panose="020B0604020202020204" pitchFamily="34" charset="0"/>
            </a:endParaRPr>
          </a:p>
          <a:p>
            <a:pPr marL="12700" marR="169545">
              <a:lnSpc>
                <a:spcPts val="2900"/>
              </a:lnSpc>
              <a:spcBef>
                <a:spcPts val="330"/>
              </a:spcBef>
              <a:tabLst>
                <a:tab pos="804545" algn="l"/>
                <a:tab pos="805180" algn="l"/>
              </a:tabLst>
            </a:pPr>
            <a:endParaRPr lang="fi-FI" sz="2400" b="1" spc="-75" dirty="0">
              <a:latin typeface="Arial" panose="020B0604020202020204" pitchFamily="34" charset="0"/>
            </a:endParaRPr>
          </a:p>
          <a:p>
            <a:pPr marL="342900" lvl="0" indent="-342900">
              <a:lnSpc>
                <a:spcPct val="107000"/>
              </a:lnSpc>
              <a:buFont typeface="Symbol" panose="05050102010706020507" pitchFamily="18" charset="2"/>
              <a:buChar char=""/>
            </a:pPr>
            <a:r>
              <a:rPr lang="fi-FI" sz="1900" dirty="0" err="1">
                <a:latin typeface="Arial" panose="020B0604020202020204" pitchFamily="34" charset="0"/>
                <a:ea typeface="Calibri" panose="020F0502020204030204" pitchFamily="34" charset="0"/>
              </a:rPr>
              <a:t>agera</a:t>
            </a:r>
            <a:r>
              <a:rPr lang="fi-FI" sz="1900" dirty="0">
                <a:latin typeface="Arial" panose="020B0604020202020204" pitchFamily="34" charset="0"/>
                <a:ea typeface="Calibri" panose="020F0502020204030204" pitchFamily="34" charset="0"/>
              </a:rPr>
              <a:t> i </a:t>
            </a:r>
            <a:r>
              <a:rPr lang="fi-FI" sz="1900" dirty="0" err="1">
                <a:latin typeface="Arial" panose="020B0604020202020204" pitchFamily="34" charset="0"/>
                <a:ea typeface="Calibri" panose="020F0502020204030204" pitchFamily="34" charset="0"/>
              </a:rPr>
              <a:t>enlighet</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med</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Röda</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Korsets</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värderingar</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och</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principer</a:t>
            </a:r>
            <a:r>
              <a:rPr lang="fi-FI" sz="1900" dirty="0">
                <a:latin typeface="Arial" panose="020B0604020202020204" pitchFamily="34" charset="0"/>
                <a:ea typeface="Calibri" panose="020F0502020204030204" pitchFamily="34" charset="0"/>
              </a:rPr>
              <a:t> </a:t>
            </a:r>
          </a:p>
          <a:p>
            <a:pPr marL="342900" lvl="0" indent="-342900">
              <a:lnSpc>
                <a:spcPct val="107000"/>
              </a:lnSpc>
              <a:buFont typeface="Symbol" panose="05050102010706020507" pitchFamily="18" charset="2"/>
              <a:buChar char=""/>
            </a:pPr>
            <a:endParaRPr lang="fi-FI" sz="1900" dirty="0">
              <a:latin typeface="Arial" panose="020B0604020202020204" pitchFamily="34" charset="0"/>
              <a:ea typeface="Calibri" panose="020F0502020204030204" pitchFamily="34" charset="0"/>
            </a:endParaRPr>
          </a:p>
          <a:p>
            <a:pPr marL="342900" lvl="0" indent="-342900">
              <a:lnSpc>
                <a:spcPct val="107000"/>
              </a:lnSpc>
              <a:buFont typeface="Symbol" panose="05050102010706020507" pitchFamily="18" charset="2"/>
              <a:buChar char=""/>
            </a:pPr>
            <a:r>
              <a:rPr lang="fi-FI" sz="1900" dirty="0" err="1">
                <a:latin typeface="Arial" panose="020B0604020202020204" pitchFamily="34" charset="0"/>
                <a:ea typeface="Calibri" panose="020F0502020204030204" pitchFamily="34" charset="0"/>
              </a:rPr>
              <a:t>agera</a:t>
            </a:r>
            <a:r>
              <a:rPr lang="fi-FI" sz="1900" dirty="0">
                <a:latin typeface="Arial" panose="020B0604020202020204" pitchFamily="34" charset="0"/>
                <a:ea typeface="Calibri" panose="020F0502020204030204" pitchFamily="34" charset="0"/>
              </a:rPr>
              <a:t> i </a:t>
            </a:r>
            <a:r>
              <a:rPr lang="fi-FI" sz="1900" dirty="0" err="1">
                <a:latin typeface="Arial" panose="020B0604020202020204" pitchFamily="34" charset="0"/>
                <a:ea typeface="Calibri" panose="020F0502020204030204" pitchFamily="34" charset="0"/>
              </a:rPr>
              <a:t>enlighet</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med</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Röda</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Korsets</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stadgar</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och</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verksamhetsstrategi</a:t>
            </a:r>
            <a:r>
              <a:rPr lang="fi-FI" sz="1900" dirty="0">
                <a:latin typeface="Arial" panose="020B0604020202020204" pitchFamily="34" charset="0"/>
                <a:ea typeface="Calibri" panose="020F0502020204030204" pitchFamily="34" charset="0"/>
              </a:rPr>
              <a:t> </a:t>
            </a:r>
          </a:p>
          <a:p>
            <a:pPr marL="342900" lvl="0" indent="-342900">
              <a:lnSpc>
                <a:spcPct val="107000"/>
              </a:lnSpc>
              <a:buFont typeface="Symbol" panose="05050102010706020507" pitchFamily="18" charset="2"/>
              <a:buChar char=""/>
            </a:pPr>
            <a:endParaRPr lang="fi-FI" sz="1900" dirty="0">
              <a:latin typeface="Arial" panose="020B0604020202020204" pitchFamily="34" charset="0"/>
              <a:ea typeface="Calibri" panose="020F0502020204030204" pitchFamily="34" charset="0"/>
            </a:endParaRPr>
          </a:p>
          <a:p>
            <a:pPr marL="342900" lvl="0" indent="-342900">
              <a:lnSpc>
                <a:spcPct val="107000"/>
              </a:lnSpc>
              <a:buFont typeface="Symbol" panose="05050102010706020507" pitchFamily="18" charset="2"/>
              <a:buChar char=""/>
            </a:pPr>
            <a:r>
              <a:rPr lang="fi-FI" sz="1900" dirty="0" err="1">
                <a:latin typeface="Arial" panose="020B0604020202020204" pitchFamily="34" charset="0"/>
                <a:ea typeface="Calibri" panose="020F0502020204030204" pitchFamily="34" charset="0"/>
              </a:rPr>
              <a:t>agera</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på</a:t>
            </a:r>
            <a:r>
              <a:rPr lang="fi-FI" sz="1900" dirty="0">
                <a:latin typeface="Arial" panose="020B0604020202020204" pitchFamily="34" charset="0"/>
                <a:ea typeface="Calibri" panose="020F0502020204030204" pitchFamily="34" charset="0"/>
              </a:rPr>
              <a:t> ett </a:t>
            </a:r>
            <a:r>
              <a:rPr lang="fi-FI" sz="1900" dirty="0" err="1">
                <a:latin typeface="Arial" panose="020B0604020202020204" pitchFamily="34" charset="0"/>
                <a:ea typeface="Calibri" panose="020F0502020204030204" pitchFamily="34" charset="0"/>
              </a:rPr>
              <a:t>sådant</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sätt</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att</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verksamheten</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är</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trygg</a:t>
            </a:r>
            <a:r>
              <a:rPr lang="fi-FI" sz="1900" dirty="0">
                <a:latin typeface="Arial" panose="020B0604020202020204" pitchFamily="34" charset="0"/>
                <a:ea typeface="Calibri" panose="020F0502020204030204" pitchFamily="34" charset="0"/>
              </a:rPr>
              <a:t> för alla. </a:t>
            </a:r>
            <a:r>
              <a:rPr lang="fi-FI" sz="1900" dirty="0" err="1">
                <a:latin typeface="Arial" panose="020B0604020202020204" pitchFamily="34" charset="0"/>
                <a:ea typeface="Calibri" panose="020F0502020204030204" pitchFamily="34" charset="0"/>
              </a:rPr>
              <a:t>Det</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får</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inte</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finnas</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rasism</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diskriminering</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eller</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trakasserier</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inom</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verksamheten</a:t>
            </a:r>
            <a:r>
              <a:rPr lang="fi-FI" sz="1900" dirty="0">
                <a:latin typeface="Arial" panose="020B0604020202020204" pitchFamily="34" charset="0"/>
                <a:ea typeface="Calibri" panose="020F0502020204030204" pitchFamily="34" charset="0"/>
              </a:rPr>
              <a:t>. </a:t>
            </a:r>
          </a:p>
          <a:p>
            <a:pPr marL="342900" lvl="0" indent="-342900">
              <a:lnSpc>
                <a:spcPct val="107000"/>
              </a:lnSpc>
              <a:buFont typeface="Symbol" panose="05050102010706020507" pitchFamily="18" charset="2"/>
              <a:buChar char=""/>
            </a:pPr>
            <a:endParaRPr lang="fi-FI" sz="1900" dirty="0">
              <a:latin typeface="Arial" panose="020B0604020202020204" pitchFamily="34" charset="0"/>
              <a:ea typeface="Calibri" panose="020F0502020204030204" pitchFamily="34" charset="0"/>
            </a:endParaRPr>
          </a:p>
          <a:p>
            <a:pPr marL="342900" lvl="0" indent="-342900">
              <a:lnSpc>
                <a:spcPct val="107000"/>
              </a:lnSpc>
              <a:buFont typeface="Symbol" panose="05050102010706020507" pitchFamily="18" charset="2"/>
              <a:buChar char=""/>
            </a:pPr>
            <a:r>
              <a:rPr lang="fi-FI" sz="1900" dirty="0" err="1">
                <a:latin typeface="Arial" panose="020B0604020202020204" pitchFamily="34" charset="0"/>
                <a:ea typeface="Calibri" panose="020F0502020204030204" pitchFamily="34" charset="0"/>
              </a:rPr>
              <a:t>ingripa</a:t>
            </a:r>
            <a:r>
              <a:rPr lang="fi-FI" sz="1900" dirty="0">
                <a:latin typeface="Arial" panose="020B0604020202020204" pitchFamily="34" charset="0"/>
                <a:ea typeface="Calibri" panose="020F0502020204030204" pitchFamily="34" charset="0"/>
              </a:rPr>
              <a:t> i </a:t>
            </a:r>
            <a:r>
              <a:rPr lang="fi-FI" sz="1900" dirty="0" err="1">
                <a:latin typeface="Arial" panose="020B0604020202020204" pitchFamily="34" charset="0"/>
                <a:ea typeface="Calibri" panose="020F0502020204030204" pitchFamily="34" charset="0"/>
              </a:rPr>
              <a:t>diskriminering</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och</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rasism</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genast</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då</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hen</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upptäcker</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detta</a:t>
            </a:r>
            <a:r>
              <a:rPr lang="fi-FI" sz="1900" dirty="0">
                <a:latin typeface="Arial" panose="020B0604020202020204" pitchFamily="34" charset="0"/>
                <a:ea typeface="Calibri" panose="020F0502020204030204" pitchFamily="34" charset="0"/>
              </a:rPr>
              <a:t> </a:t>
            </a:r>
          </a:p>
          <a:p>
            <a:pPr marL="342900" lvl="0" indent="-342900">
              <a:lnSpc>
                <a:spcPct val="107000"/>
              </a:lnSpc>
              <a:buFont typeface="Symbol" panose="05050102010706020507" pitchFamily="18" charset="2"/>
              <a:buChar char=""/>
            </a:pPr>
            <a:endParaRPr lang="fi-FI" sz="1900" dirty="0">
              <a:latin typeface="Arial" panose="020B0604020202020204" pitchFamily="34" charset="0"/>
              <a:ea typeface="Calibri" panose="020F0502020204030204" pitchFamily="34" charset="0"/>
            </a:endParaRPr>
          </a:p>
          <a:p>
            <a:pPr marL="342900" lvl="0" indent="-342900">
              <a:lnSpc>
                <a:spcPct val="107000"/>
              </a:lnSpc>
              <a:buFont typeface="Symbol" panose="05050102010706020507" pitchFamily="18" charset="2"/>
              <a:buChar char=""/>
            </a:pPr>
            <a:r>
              <a:rPr lang="fi-FI" sz="1900" dirty="0" err="1">
                <a:latin typeface="Arial" panose="020B0604020202020204" pitchFamily="34" charset="0"/>
                <a:ea typeface="Calibri" panose="020F0502020204030204" pitchFamily="34" charset="0"/>
              </a:rPr>
              <a:t>åta</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sig</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sådan</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verksamhet</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som</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hen</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har</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lovat</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Åtagandet</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är</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viktigt</a:t>
            </a:r>
            <a:r>
              <a:rPr lang="fi-FI" sz="1900" dirty="0">
                <a:latin typeface="Arial" panose="020B0604020202020204" pitchFamily="34" charset="0"/>
                <a:ea typeface="Calibri" panose="020F0502020204030204" pitchFamily="34" charset="0"/>
              </a:rPr>
              <a:t> för </a:t>
            </a:r>
            <a:r>
              <a:rPr lang="fi-FI" sz="1900" dirty="0" err="1">
                <a:latin typeface="Arial" panose="020B0604020202020204" pitchFamily="34" charset="0"/>
                <a:ea typeface="Calibri" panose="020F0502020204030204" pitchFamily="34" charset="0"/>
              </a:rPr>
              <a:t>att</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Röda</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Korset</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ska</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kunna</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planera</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och</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genomföra</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verksamheten</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på</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bästa</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möjliga</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sätt</a:t>
            </a:r>
            <a:r>
              <a:rPr lang="fi-FI" sz="1900" dirty="0">
                <a:latin typeface="Arial" panose="020B0604020202020204" pitchFamily="34" charset="0"/>
                <a:ea typeface="Calibri" panose="020F0502020204030204" pitchFamily="34" charset="0"/>
              </a:rPr>
              <a:t>. </a:t>
            </a:r>
          </a:p>
          <a:p>
            <a:pPr marL="342900" lvl="0" indent="-342900">
              <a:lnSpc>
                <a:spcPct val="107000"/>
              </a:lnSpc>
              <a:buFont typeface="Symbol" panose="05050102010706020507" pitchFamily="18" charset="2"/>
              <a:buChar char=""/>
            </a:pPr>
            <a:endParaRPr lang="fi-FI" sz="1900" dirty="0">
              <a:latin typeface="Arial" panose="020B0604020202020204" pitchFamily="34" charset="0"/>
              <a:ea typeface="Calibri" panose="020F0502020204030204" pitchFamily="34" charset="0"/>
            </a:endParaRPr>
          </a:p>
          <a:p>
            <a:pPr marL="342900" lvl="0" indent="-342900">
              <a:lnSpc>
                <a:spcPct val="107000"/>
              </a:lnSpc>
              <a:buFont typeface="Symbol" panose="05050102010706020507" pitchFamily="18" charset="2"/>
              <a:buChar char=""/>
            </a:pPr>
            <a:r>
              <a:rPr lang="fi-FI" sz="1900" dirty="0">
                <a:latin typeface="Arial" panose="020B0604020202020204" pitchFamily="34" charset="0"/>
                <a:ea typeface="Calibri" panose="020F0502020204030204" pitchFamily="34" charset="0"/>
              </a:rPr>
              <a:t>delta i </a:t>
            </a:r>
            <a:r>
              <a:rPr lang="fi-FI" sz="1900" dirty="0" err="1">
                <a:latin typeface="Arial" panose="020B0604020202020204" pitchFamily="34" charset="0"/>
                <a:ea typeface="Calibri" panose="020F0502020204030204" pitchFamily="34" charset="0"/>
              </a:rPr>
              <a:t>inskolning</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och</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utbildning</a:t>
            </a:r>
            <a:r>
              <a:rPr lang="fi-FI" sz="1900" dirty="0">
                <a:latin typeface="Arial" panose="020B0604020202020204" pitchFamily="34" charset="0"/>
                <a:ea typeface="Calibri" panose="020F0502020204030204" pitchFamily="34" charset="0"/>
              </a:rPr>
              <a:t> för </a:t>
            </a:r>
            <a:r>
              <a:rPr lang="fi-FI" sz="1900" dirty="0" err="1">
                <a:latin typeface="Arial" panose="020B0604020202020204" pitchFamily="34" charset="0"/>
                <a:ea typeface="Calibri" panose="020F0502020204030204" pitchFamily="34" charset="0"/>
              </a:rPr>
              <a:t>uppgiften</a:t>
            </a:r>
            <a:r>
              <a:rPr lang="fi-FI" sz="1900" dirty="0">
                <a:latin typeface="Arial" panose="020B0604020202020204" pitchFamily="34" charset="0"/>
                <a:ea typeface="Calibri" panose="020F0502020204030204" pitchFamily="34" charset="0"/>
              </a:rPr>
              <a:t> </a:t>
            </a:r>
          </a:p>
          <a:p>
            <a:pPr marL="342900" lvl="0" indent="-342900">
              <a:lnSpc>
                <a:spcPct val="107000"/>
              </a:lnSpc>
              <a:buFont typeface="Symbol" panose="05050102010706020507" pitchFamily="18" charset="2"/>
              <a:buChar char=""/>
            </a:pPr>
            <a:endParaRPr lang="fi-FI" sz="1900" dirty="0">
              <a:latin typeface="Arial" panose="020B0604020202020204" pitchFamily="34" charset="0"/>
              <a:ea typeface="Calibri" panose="020F0502020204030204" pitchFamily="34" charset="0"/>
            </a:endParaRPr>
          </a:p>
          <a:p>
            <a:pPr marL="342900" lvl="0" indent="-342900">
              <a:lnSpc>
                <a:spcPct val="107000"/>
              </a:lnSpc>
              <a:buFont typeface="Symbol" panose="05050102010706020507" pitchFamily="18" charset="2"/>
              <a:buChar char=""/>
            </a:pPr>
            <a:r>
              <a:rPr lang="fi-FI" sz="1900" dirty="0" err="1">
                <a:latin typeface="Arial" panose="020B0604020202020204" pitchFamily="34" charset="0"/>
                <a:ea typeface="Calibri" panose="020F0502020204030204" pitchFamily="34" charset="0"/>
              </a:rPr>
              <a:t>berätta</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om</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brister</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eller</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faror</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som</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hen</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upptäcker</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inom</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verksamheten</a:t>
            </a:r>
            <a:r>
              <a:rPr lang="fi-FI" sz="1900" dirty="0">
                <a:latin typeface="Arial" panose="020B0604020202020204" pitchFamily="34" charset="0"/>
                <a:ea typeface="Calibri" panose="020F0502020204030204" pitchFamily="34" charset="0"/>
              </a:rPr>
              <a:t> </a:t>
            </a:r>
          </a:p>
          <a:p>
            <a:pPr marL="342900" lvl="0" indent="-342900">
              <a:lnSpc>
                <a:spcPct val="107000"/>
              </a:lnSpc>
              <a:buFont typeface="Symbol" panose="05050102010706020507" pitchFamily="18" charset="2"/>
              <a:buChar char=""/>
            </a:pPr>
            <a:endParaRPr lang="fi-FI" sz="1900" dirty="0">
              <a:latin typeface="Arial" panose="020B0604020202020204" pitchFamily="34" charset="0"/>
              <a:ea typeface="Calibri" panose="020F0502020204030204" pitchFamily="34" charset="0"/>
            </a:endParaRPr>
          </a:p>
          <a:p>
            <a:pPr marL="342900" lvl="0" indent="-342900">
              <a:lnSpc>
                <a:spcPct val="107000"/>
              </a:lnSpc>
              <a:buFont typeface="Symbol" panose="05050102010706020507" pitchFamily="18" charset="2"/>
              <a:buChar char=""/>
            </a:pPr>
            <a:r>
              <a:rPr lang="fi-FI" sz="1900" dirty="0" err="1">
                <a:latin typeface="Arial" panose="020B0604020202020204" pitchFamily="34" charset="0"/>
                <a:ea typeface="Calibri" panose="020F0502020204030204" pitchFamily="34" charset="0"/>
              </a:rPr>
              <a:t>förbinda</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sig</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till</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tystnadsplikt</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och</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anvisningarna</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om</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datasekretess</a:t>
            </a:r>
            <a:r>
              <a:rPr lang="fi-FI" sz="1800" dirty="0">
                <a:latin typeface="Arial" panose="020B0604020202020204" pitchFamily="34" charset="0"/>
                <a:ea typeface="Calibri" panose="020F0502020204030204" pitchFamily="34" charset="0"/>
              </a:rPr>
              <a:t>.</a:t>
            </a:r>
            <a:endParaRPr lang="fi-FI" sz="1800" b="1" spc="-75" dirty="0">
              <a:solidFill>
                <a:schemeClr val="bg1"/>
              </a:solidFill>
              <a:latin typeface="Arial" panose="020B0604020202020204" pitchFamily="34" charset="0"/>
            </a:endParaRPr>
          </a:p>
        </p:txBody>
      </p:sp>
      <p:sp>
        <p:nvSpPr>
          <p:cNvPr id="2" name="Tekstiruutu 1">
            <a:extLst>
              <a:ext uri="{FF2B5EF4-FFF2-40B4-BE49-F238E27FC236}">
                <a16:creationId xmlns:a16="http://schemas.microsoft.com/office/drawing/2014/main" id="{00A7EA05-0EC7-AF3F-7149-6CE3F684F3AD}"/>
              </a:ext>
            </a:extLst>
          </p:cNvPr>
          <p:cNvSpPr txBox="1"/>
          <p:nvPr/>
        </p:nvSpPr>
        <p:spPr>
          <a:xfrm>
            <a:off x="569944" y="6109719"/>
            <a:ext cx="5461752" cy="430887"/>
          </a:xfrm>
          <a:prstGeom prst="rect">
            <a:avLst/>
          </a:prstGeom>
          <a:noFill/>
        </p:spPr>
        <p:txBody>
          <a:bodyPr wrap="none" rtlCol="0">
            <a:spAutoFit/>
          </a:bodyPr>
          <a:lstStyle/>
          <a:p>
            <a:r>
              <a:rPr lang="fi-FI" sz="1100" i="1" dirty="0">
                <a:latin typeface="Arial" panose="020B0604020202020204" pitchFamily="34" charset="0"/>
                <a:cs typeface="Arial" panose="020B0604020202020204" pitchFamily="34" charset="0"/>
              </a:rPr>
              <a:t>De </a:t>
            </a:r>
            <a:r>
              <a:rPr lang="fi-FI" sz="1100" i="1" dirty="0" err="1">
                <a:latin typeface="Arial" panose="020B0604020202020204" pitchFamily="34" charset="0"/>
                <a:cs typeface="Arial" panose="020B0604020202020204" pitchFamily="34" charset="0"/>
              </a:rPr>
              <a:t>frivilligas</a:t>
            </a:r>
            <a:r>
              <a:rPr lang="fi-FI" sz="1100" i="1" dirty="0">
                <a:latin typeface="Arial" panose="020B0604020202020204" pitchFamily="34" charset="0"/>
                <a:cs typeface="Arial" panose="020B0604020202020204" pitchFamily="34" charset="0"/>
              </a:rPr>
              <a:t> </a:t>
            </a:r>
            <a:r>
              <a:rPr lang="fi-FI" sz="1100" i="1" dirty="0" err="1">
                <a:latin typeface="Arial" panose="020B0604020202020204" pitchFamily="34" charset="0"/>
                <a:cs typeface="Arial" panose="020B0604020202020204" pitchFamily="34" charset="0"/>
              </a:rPr>
              <a:t>rättigheter</a:t>
            </a:r>
            <a:r>
              <a:rPr lang="fi-FI" sz="1100" i="1" dirty="0">
                <a:latin typeface="Arial" panose="020B0604020202020204" pitchFamily="34" charset="0"/>
                <a:cs typeface="Arial" panose="020B0604020202020204" pitchFamily="34" charset="0"/>
              </a:rPr>
              <a:t> </a:t>
            </a:r>
            <a:r>
              <a:rPr lang="fi-FI" sz="1100" i="1" dirty="0" err="1">
                <a:latin typeface="Arial" panose="020B0604020202020204" pitchFamily="34" charset="0"/>
                <a:cs typeface="Arial" panose="020B0604020202020204" pitchFamily="34" charset="0"/>
              </a:rPr>
              <a:t>och</a:t>
            </a:r>
            <a:r>
              <a:rPr lang="fi-FI" sz="1100" i="1" dirty="0">
                <a:latin typeface="Arial" panose="020B0604020202020204" pitchFamily="34" charset="0"/>
                <a:cs typeface="Arial" panose="020B0604020202020204" pitchFamily="34" charset="0"/>
              </a:rPr>
              <a:t> </a:t>
            </a:r>
            <a:r>
              <a:rPr lang="fi-FI" sz="1100" i="1" dirty="0" err="1">
                <a:latin typeface="Arial" panose="020B0604020202020204" pitchFamily="34" charset="0"/>
                <a:cs typeface="Arial" panose="020B0604020202020204" pitchFamily="34" charset="0"/>
              </a:rPr>
              <a:t>skyldigheter</a:t>
            </a:r>
            <a:r>
              <a:rPr lang="fi-FI" sz="1100" i="1" dirty="0">
                <a:latin typeface="Arial" panose="020B0604020202020204" pitchFamily="34" charset="0"/>
                <a:cs typeface="Arial" panose="020B0604020202020204" pitchFamily="34" charset="0"/>
              </a:rPr>
              <a:t> </a:t>
            </a:r>
            <a:r>
              <a:rPr lang="fi-FI" sz="1100" i="1" dirty="0" err="1">
                <a:latin typeface="Arial" panose="020B0604020202020204" pitchFamily="34" charset="0"/>
                <a:cs typeface="Arial" panose="020B0604020202020204" pitchFamily="34" charset="0"/>
              </a:rPr>
              <a:t>inom</a:t>
            </a:r>
            <a:r>
              <a:rPr lang="fi-FI" sz="1100" i="1" dirty="0">
                <a:latin typeface="Arial" panose="020B0604020202020204" pitchFamily="34" charset="0"/>
                <a:cs typeface="Arial" panose="020B0604020202020204" pitchFamily="34" charset="0"/>
              </a:rPr>
              <a:t> </a:t>
            </a:r>
            <a:r>
              <a:rPr lang="fi-FI" sz="1100" i="1" dirty="0" err="1">
                <a:latin typeface="Arial" panose="020B0604020202020204" pitchFamily="34" charset="0"/>
                <a:cs typeface="Arial" panose="020B0604020202020204" pitchFamily="34" charset="0"/>
              </a:rPr>
              <a:t>Finlands</a:t>
            </a:r>
            <a:r>
              <a:rPr lang="fi-FI" sz="1100" i="1" dirty="0">
                <a:latin typeface="Arial" panose="020B0604020202020204" pitchFamily="34" charset="0"/>
                <a:cs typeface="Arial" panose="020B0604020202020204" pitchFamily="34" charset="0"/>
              </a:rPr>
              <a:t> </a:t>
            </a:r>
            <a:r>
              <a:rPr lang="fi-FI" sz="1100" i="1" dirty="0" err="1">
                <a:latin typeface="Arial" panose="020B0604020202020204" pitchFamily="34" charset="0"/>
                <a:cs typeface="Arial" panose="020B0604020202020204" pitchFamily="34" charset="0"/>
              </a:rPr>
              <a:t>Röda</a:t>
            </a:r>
            <a:r>
              <a:rPr lang="fi-FI" sz="1100" i="1" dirty="0">
                <a:latin typeface="Arial" panose="020B0604020202020204" pitchFamily="34" charset="0"/>
                <a:cs typeface="Arial" panose="020B0604020202020204" pitchFamily="34" charset="0"/>
              </a:rPr>
              <a:t> </a:t>
            </a:r>
            <a:r>
              <a:rPr lang="fi-FI" sz="1100" i="1" dirty="0" err="1">
                <a:latin typeface="Arial" panose="020B0604020202020204" pitchFamily="34" charset="0"/>
                <a:cs typeface="Arial" panose="020B0604020202020204" pitchFamily="34" charset="0"/>
              </a:rPr>
              <a:t>Kors</a:t>
            </a:r>
            <a:r>
              <a:rPr lang="fi-FI" sz="1100" i="1" dirty="0">
                <a:latin typeface="Arial" panose="020B0604020202020204" pitchFamily="34" charset="0"/>
                <a:cs typeface="Arial" panose="020B0604020202020204" pitchFamily="34" charset="0"/>
              </a:rPr>
              <a:t> </a:t>
            </a:r>
            <a:r>
              <a:rPr lang="fi-FI" sz="1100" i="1" dirty="0" err="1">
                <a:latin typeface="Arial" panose="020B0604020202020204" pitchFamily="34" charset="0"/>
                <a:cs typeface="Arial" panose="020B0604020202020204" pitchFamily="34" charset="0"/>
              </a:rPr>
              <a:t>frivilligverksamhet</a:t>
            </a:r>
            <a:endParaRPr lang="fi-FI" sz="1100" i="1" dirty="0">
              <a:latin typeface="Arial" panose="020B0604020202020204" pitchFamily="34" charset="0"/>
              <a:cs typeface="Arial" panose="020B0604020202020204" pitchFamily="34" charset="0"/>
            </a:endParaRPr>
          </a:p>
          <a:p>
            <a:r>
              <a:rPr lang="fi-FI" sz="1100" i="1" dirty="0">
                <a:latin typeface="Arial" panose="020B0604020202020204" pitchFamily="34" charset="0"/>
                <a:cs typeface="Arial" panose="020B0604020202020204" pitchFamily="34" charset="0"/>
              </a:rPr>
              <a:t>Alla </a:t>
            </a:r>
            <a:r>
              <a:rPr lang="fi-FI" sz="1100" i="1" dirty="0" err="1">
                <a:latin typeface="Arial" panose="020B0604020202020204" pitchFamily="34" charset="0"/>
                <a:cs typeface="Arial" panose="020B0604020202020204" pitchFamily="34" charset="0"/>
              </a:rPr>
              <a:t>Röda</a:t>
            </a:r>
            <a:r>
              <a:rPr lang="fi-FI" sz="1100" i="1" dirty="0">
                <a:latin typeface="Arial" panose="020B0604020202020204" pitchFamily="34" charset="0"/>
                <a:cs typeface="Arial" panose="020B0604020202020204" pitchFamily="34" charset="0"/>
              </a:rPr>
              <a:t> </a:t>
            </a:r>
            <a:r>
              <a:rPr lang="fi-FI" sz="1100" i="1" dirty="0" err="1">
                <a:latin typeface="Arial" panose="020B0604020202020204" pitchFamily="34" charset="0"/>
                <a:cs typeface="Arial" panose="020B0604020202020204" pitchFamily="34" charset="0"/>
              </a:rPr>
              <a:t>Korsets</a:t>
            </a:r>
            <a:r>
              <a:rPr lang="fi-FI" sz="1100" i="1" dirty="0">
                <a:latin typeface="Arial" panose="020B0604020202020204" pitchFamily="34" charset="0"/>
                <a:cs typeface="Arial" panose="020B0604020202020204" pitchFamily="34" charset="0"/>
              </a:rPr>
              <a:t> </a:t>
            </a:r>
            <a:r>
              <a:rPr lang="fi-FI" sz="1100" i="1" dirty="0" err="1">
                <a:latin typeface="Arial" panose="020B0604020202020204" pitchFamily="34" charset="0"/>
                <a:cs typeface="Arial" panose="020B0604020202020204" pitchFamily="34" charset="0"/>
              </a:rPr>
              <a:t>frivilliga</a:t>
            </a:r>
            <a:r>
              <a:rPr lang="fi-FI" sz="1100" i="1" dirty="0">
                <a:latin typeface="Arial" panose="020B0604020202020204" pitchFamily="34" charset="0"/>
                <a:cs typeface="Arial" panose="020B0604020202020204" pitchFamily="34" charset="0"/>
              </a:rPr>
              <a:t> </a:t>
            </a:r>
            <a:r>
              <a:rPr lang="fi-FI" sz="1100" i="1" dirty="0" err="1">
                <a:latin typeface="Arial" panose="020B0604020202020204" pitchFamily="34" charset="0"/>
                <a:cs typeface="Arial" panose="020B0604020202020204" pitchFamily="34" charset="0"/>
              </a:rPr>
              <a:t>har</a:t>
            </a:r>
            <a:r>
              <a:rPr lang="fi-FI" sz="1100" i="1" dirty="0">
                <a:latin typeface="Arial" panose="020B0604020202020204" pitchFamily="34" charset="0"/>
                <a:cs typeface="Arial" panose="020B0604020202020204" pitchFamily="34" charset="0"/>
              </a:rPr>
              <a:t> </a:t>
            </a:r>
            <a:r>
              <a:rPr lang="fi-FI" sz="1100" i="1" dirty="0" err="1">
                <a:latin typeface="Arial" panose="020B0604020202020204" pitchFamily="34" charset="0"/>
                <a:cs typeface="Arial" panose="020B0604020202020204" pitchFamily="34" charset="0"/>
              </a:rPr>
              <a:t>både</a:t>
            </a:r>
            <a:r>
              <a:rPr lang="fi-FI" sz="1100" i="1" dirty="0">
                <a:latin typeface="Arial" panose="020B0604020202020204" pitchFamily="34" charset="0"/>
                <a:cs typeface="Arial" panose="020B0604020202020204" pitchFamily="34" charset="0"/>
              </a:rPr>
              <a:t> </a:t>
            </a:r>
            <a:r>
              <a:rPr lang="fi-FI" sz="1100" i="1" dirty="0" err="1">
                <a:latin typeface="Arial" panose="020B0604020202020204" pitchFamily="34" charset="0"/>
                <a:cs typeface="Arial" panose="020B0604020202020204" pitchFamily="34" charset="0"/>
              </a:rPr>
              <a:t>rättigheter</a:t>
            </a:r>
            <a:r>
              <a:rPr lang="fi-FI" sz="1100" i="1" dirty="0">
                <a:latin typeface="Arial" panose="020B0604020202020204" pitchFamily="34" charset="0"/>
                <a:cs typeface="Arial" panose="020B0604020202020204" pitchFamily="34" charset="0"/>
              </a:rPr>
              <a:t> </a:t>
            </a:r>
            <a:r>
              <a:rPr lang="fi-FI" sz="1100" i="1" dirty="0" err="1">
                <a:latin typeface="Arial" panose="020B0604020202020204" pitchFamily="34" charset="0"/>
                <a:cs typeface="Arial" panose="020B0604020202020204" pitchFamily="34" charset="0"/>
              </a:rPr>
              <a:t>och</a:t>
            </a:r>
            <a:r>
              <a:rPr lang="fi-FI" sz="1100" i="1" dirty="0">
                <a:latin typeface="Arial" panose="020B0604020202020204" pitchFamily="34" charset="0"/>
                <a:cs typeface="Arial" panose="020B0604020202020204" pitchFamily="34" charset="0"/>
              </a:rPr>
              <a:t> </a:t>
            </a:r>
            <a:r>
              <a:rPr lang="fi-FI" sz="1100" i="1" dirty="0" err="1">
                <a:latin typeface="Arial" panose="020B0604020202020204" pitchFamily="34" charset="0"/>
                <a:cs typeface="Arial" panose="020B0604020202020204" pitchFamily="34" charset="0"/>
              </a:rPr>
              <a:t>skyldigheter</a:t>
            </a:r>
            <a:r>
              <a:rPr lang="fi-FI" sz="1100" i="1" dirty="0">
                <a:latin typeface="Arial" panose="020B0604020202020204" pitchFamily="34" charset="0"/>
                <a:cs typeface="Arial" panose="020B0604020202020204" pitchFamily="34" charset="0"/>
              </a:rPr>
              <a:t>.</a:t>
            </a:r>
          </a:p>
        </p:txBody>
      </p:sp>
      <p:sp>
        <p:nvSpPr>
          <p:cNvPr id="4" name="Text Placeholder 2">
            <a:extLst>
              <a:ext uri="{FF2B5EF4-FFF2-40B4-BE49-F238E27FC236}">
                <a16:creationId xmlns:a16="http://schemas.microsoft.com/office/drawing/2014/main" id="{20CA47AE-5EC6-81B0-73B2-5E3440D54D36}"/>
              </a:ext>
            </a:extLst>
          </p:cNvPr>
          <p:cNvSpPr txBox="1">
            <a:spLocks/>
          </p:cNvSpPr>
          <p:nvPr/>
        </p:nvSpPr>
        <p:spPr>
          <a:xfrm>
            <a:off x="569944" y="992709"/>
            <a:ext cx="4942013" cy="4929382"/>
          </a:xfrm>
          <a:prstGeom prst="rect">
            <a:avLst/>
          </a:prstGeom>
        </p:spPr>
        <p:txBody>
          <a:bodyPr vert="horz" lIns="91440" tIns="45720" rIns="91440" bIns="45720" rtlCol="0" anchor="t">
            <a:normAutofit fontScale="62500" lnSpcReduction="20000"/>
          </a:bodyPr>
          <a:lstStyle>
            <a:lvl1pPr marL="0" indent="0" algn="l" defTabSz="914400" rtl="0" eaLnBrk="1" latinLnBrk="0" hangingPunct="1">
              <a:lnSpc>
                <a:spcPct val="100000"/>
              </a:lnSpc>
              <a:spcBef>
                <a:spcPts val="0"/>
              </a:spcBef>
              <a:buFont typeface="Arial" panose="020B0604020202020204" pitchFamily="34" charset="0"/>
              <a:buNone/>
              <a:defRPr sz="2300" b="0" i="0" kern="1200">
                <a:solidFill>
                  <a:schemeClr val="tx1"/>
                </a:solidFill>
                <a:latin typeface="Georgia" panose="02040502050405020303" pitchFamily="18" charset="0"/>
                <a:ea typeface="+mn-ea"/>
                <a:cs typeface="Arial" panose="020B060402020202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300" b="0" i="0" kern="1200">
                <a:solidFill>
                  <a:schemeClr val="tx1"/>
                </a:solidFill>
                <a:latin typeface="Georgia" panose="02040502050405020303" pitchFamily="18" charset="0"/>
                <a:ea typeface="+mn-ea"/>
                <a:cs typeface="Arial" panose="020B060402020202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1800" b="1" i="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marL="12700" marR="169545">
              <a:lnSpc>
                <a:spcPts val="2900"/>
              </a:lnSpc>
              <a:spcBef>
                <a:spcPts val="330"/>
              </a:spcBef>
              <a:tabLst>
                <a:tab pos="804545" algn="l"/>
                <a:tab pos="805180" algn="l"/>
              </a:tabLst>
            </a:pPr>
            <a:r>
              <a:rPr lang="fi-FI" sz="2400" b="1" spc="-75" dirty="0" err="1">
                <a:latin typeface="Arial" panose="020B0604020202020204" pitchFamily="34" charset="0"/>
              </a:rPr>
              <a:t>Den</a:t>
            </a:r>
            <a:r>
              <a:rPr lang="fi-FI" sz="2400" b="1" spc="-75" dirty="0">
                <a:latin typeface="Arial" panose="020B0604020202020204" pitchFamily="34" charset="0"/>
              </a:rPr>
              <a:t> </a:t>
            </a:r>
            <a:r>
              <a:rPr lang="fi-FI" sz="2400" b="1" spc="-75" dirty="0" err="1">
                <a:latin typeface="Arial" panose="020B0604020202020204" pitchFamily="34" charset="0"/>
              </a:rPr>
              <a:t>frivilliga</a:t>
            </a:r>
            <a:r>
              <a:rPr lang="fi-FI" sz="2400" b="1" spc="-75" dirty="0">
                <a:latin typeface="Arial" panose="020B0604020202020204" pitchFamily="34" charset="0"/>
              </a:rPr>
              <a:t> </a:t>
            </a:r>
            <a:r>
              <a:rPr lang="fi-FI" sz="2400" b="1" spc="-75" dirty="0" err="1">
                <a:latin typeface="Arial" panose="020B0604020202020204" pitchFamily="34" charset="0"/>
              </a:rPr>
              <a:t>har</a:t>
            </a:r>
            <a:r>
              <a:rPr lang="fi-FI" sz="2400" b="1" spc="-75" dirty="0">
                <a:latin typeface="Arial" panose="020B0604020202020204" pitchFamily="34" charset="0"/>
              </a:rPr>
              <a:t> </a:t>
            </a:r>
            <a:r>
              <a:rPr lang="fi-FI" sz="2400" b="1" spc="-75" dirty="0" err="1">
                <a:latin typeface="Arial" panose="020B0604020202020204" pitchFamily="34" charset="0"/>
              </a:rPr>
              <a:t>rätt</a:t>
            </a:r>
            <a:r>
              <a:rPr lang="fi-FI" sz="2400" b="1" spc="-75" dirty="0">
                <a:latin typeface="Arial" panose="020B0604020202020204" pitchFamily="34" charset="0"/>
              </a:rPr>
              <a:t> </a:t>
            </a:r>
            <a:r>
              <a:rPr lang="fi-FI" sz="2400" b="1" spc="-75" dirty="0" err="1">
                <a:latin typeface="Arial" panose="020B0604020202020204" pitchFamily="34" charset="0"/>
              </a:rPr>
              <a:t>att</a:t>
            </a:r>
            <a:endParaRPr lang="fi-FI" sz="2400" b="1" spc="-75" dirty="0">
              <a:latin typeface="Arial" panose="020B0604020202020204" pitchFamily="34" charset="0"/>
            </a:endParaRPr>
          </a:p>
          <a:p>
            <a:pPr marL="12700" marR="169545">
              <a:lnSpc>
                <a:spcPts val="2900"/>
              </a:lnSpc>
              <a:spcBef>
                <a:spcPts val="330"/>
              </a:spcBef>
              <a:tabLst>
                <a:tab pos="804545" algn="l"/>
                <a:tab pos="805180" algn="l"/>
              </a:tabLst>
            </a:pPr>
            <a:endParaRPr lang="fi-FI" sz="1900" b="1" spc="-75" dirty="0">
              <a:latin typeface="Arial" panose="020B0604020202020204" pitchFamily="34" charset="0"/>
            </a:endParaRPr>
          </a:p>
          <a:p>
            <a:pPr marL="342900" indent="-342900">
              <a:lnSpc>
                <a:spcPct val="107000"/>
              </a:lnSpc>
              <a:buFont typeface="Symbol" panose="05050102010706020507" pitchFamily="18" charset="2"/>
              <a:buChar char=""/>
            </a:pPr>
            <a:r>
              <a:rPr lang="fi-FI" sz="1900" dirty="0" err="1">
                <a:latin typeface="Arial" panose="020B0604020202020204" pitchFamily="34" charset="0"/>
                <a:ea typeface="Calibri" panose="020F0502020204030204" pitchFamily="34" charset="0"/>
              </a:rPr>
              <a:t>få</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glädje</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och</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kunskap</a:t>
            </a:r>
            <a:r>
              <a:rPr lang="fi-FI" sz="1900" dirty="0">
                <a:latin typeface="Arial" panose="020B0604020202020204" pitchFamily="34" charset="0"/>
                <a:ea typeface="Calibri" panose="020F0502020204030204" pitchFamily="34" charset="0"/>
              </a:rPr>
              <a:t> av </a:t>
            </a:r>
            <a:r>
              <a:rPr lang="fi-FI" sz="1900" dirty="0" err="1">
                <a:latin typeface="Arial" panose="020B0604020202020204" pitchFamily="34" charset="0"/>
                <a:ea typeface="Calibri" panose="020F0502020204030204" pitchFamily="34" charset="0"/>
              </a:rPr>
              <a:t>verksamheten</a:t>
            </a:r>
            <a:endParaRPr lang="fi-FI" sz="1900" dirty="0">
              <a:latin typeface="Arial" panose="020B0604020202020204" pitchFamily="34" charset="0"/>
              <a:ea typeface="Calibri" panose="020F0502020204030204" pitchFamily="34" charset="0"/>
            </a:endParaRPr>
          </a:p>
          <a:p>
            <a:pPr marL="342900" indent="-342900">
              <a:lnSpc>
                <a:spcPct val="107000"/>
              </a:lnSpc>
              <a:buFont typeface="Symbol" panose="05050102010706020507" pitchFamily="18" charset="2"/>
              <a:buChar char=""/>
            </a:pPr>
            <a:endParaRPr lang="fi-FI" sz="1900" dirty="0">
              <a:latin typeface="Arial" panose="020B0604020202020204" pitchFamily="34" charset="0"/>
              <a:ea typeface="Calibri" panose="020F0502020204030204" pitchFamily="34" charset="0"/>
            </a:endParaRPr>
          </a:p>
          <a:p>
            <a:pPr marL="342900" indent="-342900">
              <a:lnSpc>
                <a:spcPct val="107000"/>
              </a:lnSpc>
              <a:buFont typeface="Symbol" panose="05050102010706020507" pitchFamily="18" charset="2"/>
              <a:buChar char=""/>
            </a:pPr>
            <a:r>
              <a:rPr lang="fi-FI" sz="1900" dirty="0">
                <a:latin typeface="Arial" panose="020B0604020202020204" pitchFamily="34" charset="0"/>
                <a:ea typeface="Calibri" panose="020F0502020204030204" pitchFamily="34" charset="0"/>
              </a:rPr>
              <a:t>delta i </a:t>
            </a:r>
            <a:r>
              <a:rPr lang="fi-FI" sz="1900" dirty="0" err="1">
                <a:latin typeface="Arial" panose="020B0604020202020204" pitchFamily="34" charset="0"/>
                <a:ea typeface="Calibri" panose="020F0502020204030204" pitchFamily="34" charset="0"/>
              </a:rPr>
              <a:t>organisationens</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frivilliguppgifter</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som</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hen</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har</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kompetens</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och</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intresse</a:t>
            </a:r>
            <a:r>
              <a:rPr lang="fi-FI" sz="1900" dirty="0">
                <a:latin typeface="Arial" panose="020B0604020202020204" pitchFamily="34" charset="0"/>
                <a:ea typeface="Calibri" panose="020F0502020204030204" pitchFamily="34" charset="0"/>
              </a:rPr>
              <a:t> för</a:t>
            </a:r>
          </a:p>
          <a:p>
            <a:pPr marL="342900" indent="-342900">
              <a:lnSpc>
                <a:spcPct val="107000"/>
              </a:lnSpc>
              <a:buFont typeface="Symbol" panose="05050102010706020507" pitchFamily="18" charset="2"/>
              <a:buChar char=""/>
            </a:pPr>
            <a:endParaRPr lang="fi-FI" sz="1900" dirty="0">
              <a:latin typeface="Arial" panose="020B0604020202020204" pitchFamily="34" charset="0"/>
              <a:ea typeface="Calibri" panose="020F0502020204030204" pitchFamily="34" charset="0"/>
            </a:endParaRPr>
          </a:p>
          <a:p>
            <a:pPr marL="342900" indent="-342900">
              <a:lnSpc>
                <a:spcPct val="107000"/>
              </a:lnSpc>
              <a:buFont typeface="Symbol" panose="05050102010706020507" pitchFamily="18" charset="2"/>
              <a:buChar char=""/>
            </a:pPr>
            <a:r>
              <a:rPr lang="fi-FI" sz="1900" dirty="0" err="1">
                <a:latin typeface="Arial" panose="020B0604020202020204" pitchFamily="34" charset="0"/>
                <a:ea typeface="Calibri" panose="020F0502020204030204" pitchFamily="34" charset="0"/>
              </a:rPr>
              <a:t>få</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inskolning</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utbildning</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handledning</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och</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stöd</a:t>
            </a:r>
            <a:r>
              <a:rPr lang="fi-FI" sz="1900" dirty="0">
                <a:latin typeface="Arial" panose="020B0604020202020204" pitchFamily="34" charset="0"/>
                <a:ea typeface="Calibri" panose="020F0502020204030204" pitchFamily="34" charset="0"/>
              </a:rPr>
              <a:t> för </a:t>
            </a:r>
            <a:r>
              <a:rPr lang="fi-FI" sz="1900" dirty="0" err="1">
                <a:latin typeface="Arial" panose="020B0604020202020204" pitchFamily="34" charset="0"/>
                <a:ea typeface="Calibri" panose="020F0502020204030204" pitchFamily="34" charset="0"/>
              </a:rPr>
              <a:t>uppgifterna</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Stödet</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omfattar</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även</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kamratstöd</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gemensamma</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evenemang</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arbetshandledning</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och</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mentorskap</a:t>
            </a:r>
            <a:r>
              <a:rPr lang="fi-FI" sz="1900" dirty="0">
                <a:latin typeface="Arial" panose="020B0604020202020204" pitchFamily="34" charset="0"/>
                <a:ea typeface="Calibri" panose="020F0502020204030204" pitchFamily="34" charset="0"/>
              </a:rPr>
              <a:t>.</a:t>
            </a:r>
          </a:p>
          <a:p>
            <a:pPr marL="342900" indent="-342900">
              <a:lnSpc>
                <a:spcPct val="107000"/>
              </a:lnSpc>
              <a:buFont typeface="Symbol" panose="05050102010706020507" pitchFamily="18" charset="2"/>
              <a:buChar char=""/>
            </a:pPr>
            <a:endParaRPr lang="fi-FI" sz="1900" dirty="0">
              <a:latin typeface="Arial" panose="020B0604020202020204" pitchFamily="34" charset="0"/>
              <a:ea typeface="Calibri" panose="020F0502020204030204" pitchFamily="34" charset="0"/>
            </a:endParaRPr>
          </a:p>
          <a:p>
            <a:pPr marL="342900" indent="-342900">
              <a:lnSpc>
                <a:spcPct val="107000"/>
              </a:lnSpc>
              <a:buFont typeface="Symbol" panose="05050102010706020507" pitchFamily="18" charset="2"/>
              <a:buChar char=""/>
            </a:pPr>
            <a:r>
              <a:rPr lang="fi-FI" sz="1900" dirty="0">
                <a:latin typeface="Arial" panose="020B0604020202020204" pitchFamily="34" charset="0"/>
                <a:ea typeface="Calibri" panose="020F0502020204030204" pitchFamily="34" charset="0"/>
              </a:rPr>
              <a:t>delta i </a:t>
            </a:r>
            <a:r>
              <a:rPr lang="fi-FI" sz="1900" dirty="0" err="1">
                <a:latin typeface="Arial" panose="020B0604020202020204" pitchFamily="34" charset="0"/>
                <a:ea typeface="Calibri" panose="020F0502020204030204" pitchFamily="34" charset="0"/>
              </a:rPr>
              <a:t>planeringen</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och</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utvecklingen</a:t>
            </a:r>
            <a:r>
              <a:rPr lang="fi-FI" sz="1900" dirty="0">
                <a:latin typeface="Arial" panose="020B0604020202020204" pitchFamily="34" charset="0"/>
                <a:ea typeface="Calibri" panose="020F0502020204030204" pitchFamily="34" charset="0"/>
              </a:rPr>
              <a:t> av </a:t>
            </a:r>
            <a:r>
              <a:rPr lang="fi-FI" sz="1900" dirty="0" err="1">
                <a:latin typeface="Arial" panose="020B0604020202020204" pitchFamily="34" charset="0"/>
                <a:ea typeface="Calibri" panose="020F0502020204030204" pitchFamily="34" charset="0"/>
              </a:rPr>
              <a:t>organisationens</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verksamhet</a:t>
            </a:r>
            <a:endParaRPr lang="fi-FI" sz="1900" dirty="0">
              <a:latin typeface="Arial" panose="020B0604020202020204" pitchFamily="34" charset="0"/>
              <a:ea typeface="Calibri" panose="020F0502020204030204" pitchFamily="34" charset="0"/>
            </a:endParaRPr>
          </a:p>
          <a:p>
            <a:pPr marL="342900" indent="-342900">
              <a:lnSpc>
                <a:spcPct val="107000"/>
              </a:lnSpc>
              <a:buFont typeface="Symbol" panose="05050102010706020507" pitchFamily="18" charset="2"/>
              <a:buChar char=""/>
            </a:pPr>
            <a:endParaRPr lang="fi-FI" sz="1900" dirty="0">
              <a:latin typeface="Arial" panose="020B0604020202020204" pitchFamily="34" charset="0"/>
              <a:ea typeface="Calibri" panose="020F0502020204030204" pitchFamily="34" charset="0"/>
            </a:endParaRPr>
          </a:p>
          <a:p>
            <a:pPr marL="342900" indent="-342900">
              <a:lnSpc>
                <a:spcPct val="107000"/>
              </a:lnSpc>
              <a:buFont typeface="Symbol" panose="05050102010706020507" pitchFamily="18" charset="2"/>
              <a:buChar char=""/>
            </a:pPr>
            <a:r>
              <a:rPr lang="fi-FI" sz="1900" dirty="0">
                <a:latin typeface="Arial" panose="020B0604020202020204" pitchFamily="34" charset="0"/>
                <a:ea typeface="Calibri" panose="020F0502020204030204" pitchFamily="34" charset="0"/>
              </a:rPr>
              <a:t>delta i </a:t>
            </a:r>
            <a:r>
              <a:rPr lang="fi-FI" sz="1900" dirty="0" err="1">
                <a:latin typeface="Arial" panose="020B0604020202020204" pitchFamily="34" charset="0"/>
                <a:ea typeface="Calibri" panose="020F0502020204030204" pitchFamily="34" charset="0"/>
              </a:rPr>
              <a:t>organisationens</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stadgeenliga</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beslutsfattande</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om</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hen</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är</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medlem</a:t>
            </a:r>
            <a:r>
              <a:rPr lang="fi-FI" sz="1900" dirty="0">
                <a:latin typeface="Arial" panose="020B0604020202020204" pitchFamily="34" charset="0"/>
                <a:ea typeface="Calibri" panose="020F0502020204030204" pitchFamily="34" charset="0"/>
              </a:rPr>
              <a:t> i </a:t>
            </a:r>
            <a:r>
              <a:rPr lang="fi-FI" sz="1900" dirty="0" err="1">
                <a:latin typeface="Arial" panose="020B0604020202020204" pitchFamily="34" charset="0"/>
                <a:ea typeface="Calibri" panose="020F0502020204030204" pitchFamily="34" charset="0"/>
              </a:rPr>
              <a:t>organisationen</a:t>
            </a:r>
            <a:endParaRPr lang="fi-FI" sz="1900" dirty="0">
              <a:latin typeface="Arial" panose="020B0604020202020204" pitchFamily="34" charset="0"/>
              <a:ea typeface="Calibri" panose="020F0502020204030204" pitchFamily="34" charset="0"/>
            </a:endParaRPr>
          </a:p>
          <a:p>
            <a:pPr marL="342900" indent="-342900">
              <a:lnSpc>
                <a:spcPct val="107000"/>
              </a:lnSpc>
              <a:buFont typeface="Symbol" panose="05050102010706020507" pitchFamily="18" charset="2"/>
              <a:buChar char=""/>
            </a:pPr>
            <a:endParaRPr lang="fi-FI" sz="1900" dirty="0">
              <a:latin typeface="Arial" panose="020B0604020202020204" pitchFamily="34" charset="0"/>
              <a:ea typeface="Calibri" panose="020F0502020204030204" pitchFamily="34" charset="0"/>
            </a:endParaRPr>
          </a:p>
          <a:p>
            <a:pPr marL="342900" indent="-342900">
              <a:lnSpc>
                <a:spcPct val="107000"/>
              </a:lnSpc>
              <a:buFont typeface="Symbol" panose="05050102010706020507" pitchFamily="18" charset="2"/>
              <a:buChar char=""/>
            </a:pPr>
            <a:r>
              <a:rPr lang="fi-FI" sz="1900" dirty="0" err="1">
                <a:latin typeface="Arial" panose="020B0604020202020204" pitchFamily="34" charset="0"/>
                <a:ea typeface="Calibri" panose="020F0502020204030204" pitchFamily="34" charset="0"/>
              </a:rPr>
              <a:t>få</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och</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ge</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respons</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samt</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beröm</a:t>
            </a:r>
            <a:endParaRPr lang="fi-FI" sz="1900" dirty="0">
              <a:latin typeface="Arial" panose="020B0604020202020204" pitchFamily="34" charset="0"/>
              <a:ea typeface="Calibri" panose="020F0502020204030204" pitchFamily="34" charset="0"/>
            </a:endParaRPr>
          </a:p>
          <a:p>
            <a:pPr marL="342900" indent="-342900">
              <a:lnSpc>
                <a:spcPct val="107000"/>
              </a:lnSpc>
              <a:buFont typeface="Symbol" panose="05050102010706020507" pitchFamily="18" charset="2"/>
              <a:buChar char=""/>
            </a:pPr>
            <a:endParaRPr lang="fi-FI" sz="1900" dirty="0">
              <a:latin typeface="Arial" panose="020B0604020202020204" pitchFamily="34" charset="0"/>
              <a:ea typeface="Calibri" panose="020F0502020204030204" pitchFamily="34" charset="0"/>
            </a:endParaRPr>
          </a:p>
          <a:p>
            <a:pPr marL="342900" indent="-342900">
              <a:lnSpc>
                <a:spcPct val="107000"/>
              </a:lnSpc>
              <a:buFont typeface="Symbol" panose="05050102010706020507" pitchFamily="18" charset="2"/>
              <a:buChar char=""/>
            </a:pPr>
            <a:r>
              <a:rPr lang="fi-FI" sz="1900" dirty="0" err="1">
                <a:latin typeface="Arial" panose="020B0604020202020204" pitchFamily="34" charset="0"/>
                <a:ea typeface="Calibri" panose="020F0502020204030204" pitchFamily="34" charset="0"/>
              </a:rPr>
              <a:t>bli</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uppskattad</a:t>
            </a:r>
            <a:r>
              <a:rPr lang="fi-FI" sz="1900" dirty="0">
                <a:latin typeface="Arial" panose="020B0604020202020204" pitchFamily="34" charset="0"/>
                <a:ea typeface="Calibri" panose="020F0502020204030204" pitchFamily="34" charset="0"/>
              </a:rPr>
              <a:t> för </a:t>
            </a:r>
            <a:r>
              <a:rPr lang="fi-FI" sz="1900" dirty="0" err="1">
                <a:latin typeface="Arial" panose="020B0604020202020204" pitchFamily="34" charset="0"/>
                <a:ea typeface="Calibri" panose="020F0502020204030204" pitchFamily="34" charset="0"/>
              </a:rPr>
              <a:t>sin</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uppgift</a:t>
            </a:r>
            <a:endParaRPr lang="fi-FI" sz="1900" dirty="0">
              <a:latin typeface="Arial" panose="020B0604020202020204" pitchFamily="34" charset="0"/>
              <a:ea typeface="Calibri" panose="020F0502020204030204" pitchFamily="34" charset="0"/>
            </a:endParaRPr>
          </a:p>
          <a:p>
            <a:pPr marL="342900" indent="-342900">
              <a:lnSpc>
                <a:spcPct val="107000"/>
              </a:lnSpc>
              <a:buFont typeface="Symbol" panose="05050102010706020507" pitchFamily="18" charset="2"/>
              <a:buChar char=""/>
            </a:pPr>
            <a:endParaRPr lang="fi-FI" sz="1900" dirty="0">
              <a:latin typeface="Arial" panose="020B0604020202020204" pitchFamily="34" charset="0"/>
              <a:ea typeface="Calibri" panose="020F0502020204030204" pitchFamily="34" charset="0"/>
            </a:endParaRPr>
          </a:p>
          <a:p>
            <a:pPr marL="342900" indent="-342900">
              <a:lnSpc>
                <a:spcPct val="107000"/>
              </a:lnSpc>
              <a:buFont typeface="Symbol" panose="05050102010706020507" pitchFamily="18" charset="2"/>
              <a:buChar char=""/>
            </a:pPr>
            <a:r>
              <a:rPr lang="fi-FI" sz="1900" dirty="0" err="1">
                <a:latin typeface="Arial" panose="020B0604020202020204" pitchFamily="34" charset="0"/>
                <a:ea typeface="Calibri" panose="020F0502020204030204" pitchFamily="34" charset="0"/>
              </a:rPr>
              <a:t>utvecklas</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som</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frivillig</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och</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om</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hen</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vill</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få</a:t>
            </a:r>
            <a:r>
              <a:rPr lang="fi-FI" sz="1900" dirty="0">
                <a:latin typeface="Arial" panose="020B0604020202020204" pitchFamily="34" charset="0"/>
                <a:ea typeface="Calibri" panose="020F0502020204030204" pitchFamily="34" charset="0"/>
              </a:rPr>
              <a:t> ett </a:t>
            </a:r>
            <a:r>
              <a:rPr lang="fi-FI" sz="1900" dirty="0" err="1">
                <a:latin typeface="Arial" panose="020B0604020202020204" pitchFamily="34" charset="0"/>
                <a:ea typeface="Calibri" panose="020F0502020204030204" pitchFamily="34" charset="0"/>
              </a:rPr>
              <a:t>intyg</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på</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sin</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verksamhet</a:t>
            </a:r>
            <a:endParaRPr lang="fi-FI" sz="1900" dirty="0">
              <a:latin typeface="Arial" panose="020B0604020202020204" pitchFamily="34" charset="0"/>
              <a:ea typeface="Calibri" panose="020F0502020204030204" pitchFamily="34" charset="0"/>
            </a:endParaRPr>
          </a:p>
          <a:p>
            <a:pPr marL="342900" indent="-342900">
              <a:lnSpc>
                <a:spcPct val="107000"/>
              </a:lnSpc>
              <a:buFont typeface="Symbol" panose="05050102010706020507" pitchFamily="18" charset="2"/>
              <a:buChar char=""/>
            </a:pPr>
            <a:endParaRPr lang="fi-FI" sz="1900" dirty="0">
              <a:latin typeface="Arial" panose="020B0604020202020204" pitchFamily="34" charset="0"/>
              <a:ea typeface="Calibri" panose="020F0502020204030204" pitchFamily="34" charset="0"/>
            </a:endParaRPr>
          </a:p>
          <a:p>
            <a:pPr marL="342900" indent="-342900">
              <a:lnSpc>
                <a:spcPct val="107000"/>
              </a:lnSpc>
              <a:buFont typeface="Symbol" panose="05050102010706020507" pitchFamily="18" charset="2"/>
              <a:buChar char=""/>
            </a:pPr>
            <a:r>
              <a:rPr lang="fi-FI" sz="1900" dirty="0" err="1">
                <a:latin typeface="Arial" panose="020B0604020202020204" pitchFamily="34" charset="0"/>
                <a:ea typeface="Calibri" panose="020F0502020204030204" pitchFamily="34" charset="0"/>
              </a:rPr>
              <a:t>få</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rimlig</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ersättning</a:t>
            </a:r>
            <a:r>
              <a:rPr lang="fi-FI" sz="1900" dirty="0">
                <a:latin typeface="Arial" panose="020B0604020202020204" pitchFamily="34" charset="0"/>
                <a:ea typeface="Calibri" panose="020F0502020204030204" pitchFamily="34" charset="0"/>
              </a:rPr>
              <a:t> för de </a:t>
            </a:r>
            <a:r>
              <a:rPr lang="fi-FI" sz="1900" dirty="0" err="1">
                <a:latin typeface="Arial" panose="020B0604020202020204" pitchFamily="34" charset="0"/>
                <a:ea typeface="Calibri" panose="020F0502020204030204" pitchFamily="34" charset="0"/>
              </a:rPr>
              <a:t>utgifter</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som</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frivilligverksamheten</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medför</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Anvisningar</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om</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vilka</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utgifter</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som</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ersätts</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finns</a:t>
            </a:r>
            <a:r>
              <a:rPr lang="fi-FI" sz="1900" dirty="0">
                <a:latin typeface="Arial" panose="020B0604020202020204" pitchFamily="34" charset="0"/>
                <a:ea typeface="Calibri" panose="020F0502020204030204" pitchFamily="34" charset="0"/>
              </a:rPr>
              <a:t> i </a:t>
            </a:r>
            <a:r>
              <a:rPr lang="fi-FI" sz="1900" dirty="0" err="1">
                <a:latin typeface="Arial" panose="020B0604020202020204" pitchFamily="34" charset="0"/>
                <a:ea typeface="Calibri" panose="020F0502020204030204" pitchFamily="34" charset="0"/>
              </a:rPr>
              <a:t>rekommendationen</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om</a:t>
            </a:r>
            <a:r>
              <a:rPr lang="fi-FI" sz="1900" dirty="0">
                <a:latin typeface="Arial" panose="020B0604020202020204" pitchFamily="34" charset="0"/>
                <a:ea typeface="Calibri" panose="020F0502020204030204" pitchFamily="34" charset="0"/>
              </a:rPr>
              <a:t> </a:t>
            </a:r>
            <a:r>
              <a:rPr lang="fi-FI" sz="1900" dirty="0" err="1">
                <a:latin typeface="Arial" panose="020B0604020202020204" pitchFamily="34" charset="0"/>
                <a:ea typeface="Calibri" panose="020F0502020204030204" pitchFamily="34" charset="0"/>
              </a:rPr>
              <a:t>kostnadsersättning</a:t>
            </a:r>
            <a:r>
              <a:rPr lang="fi-FI" sz="1900" dirty="0">
                <a:latin typeface="Arial" panose="020B0604020202020204" pitchFamily="34" charset="0"/>
                <a:ea typeface="Calibri" panose="020F0502020204030204" pitchFamily="34" charset="0"/>
              </a:rPr>
              <a:t> för </a:t>
            </a:r>
            <a:r>
              <a:rPr lang="fi-FI" sz="1900" dirty="0" err="1">
                <a:latin typeface="Arial" panose="020B0604020202020204" pitchFamily="34" charset="0"/>
                <a:ea typeface="Calibri" panose="020F0502020204030204" pitchFamily="34" charset="0"/>
              </a:rPr>
              <a:t>frivilliga</a:t>
            </a:r>
            <a:r>
              <a:rPr lang="fi-FI" sz="1900" dirty="0">
                <a:latin typeface="Arial" panose="020B0604020202020204" pitchFamily="34" charset="0"/>
                <a:ea typeface="Calibri" panose="020F0502020204030204" pitchFamily="34" charset="0"/>
              </a:rPr>
              <a:t>.</a:t>
            </a:r>
          </a:p>
          <a:p>
            <a:pPr marL="342900" indent="-342900">
              <a:lnSpc>
                <a:spcPct val="107000"/>
              </a:lnSpc>
              <a:buFont typeface="Symbol" panose="05050102010706020507" pitchFamily="18" charset="2"/>
              <a:buChar char=""/>
            </a:pPr>
            <a:endParaRPr lang="fi-FI" sz="1800" dirty="0" err="1">
              <a:latin typeface="Arial" panose="020B0604020202020204" pitchFamily="34" charset="0"/>
              <a:ea typeface="Calibri" panose="020F0502020204030204" pitchFamily="34" charset="0"/>
            </a:endParaRPr>
          </a:p>
        </p:txBody>
      </p:sp>
    </p:spTree>
    <p:extLst>
      <p:ext uri="{BB962C8B-B14F-4D97-AF65-F5344CB8AC3E}">
        <p14:creationId xmlns:p14="http://schemas.microsoft.com/office/powerpoint/2010/main" val="17218136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1F209F4-9A00-DA0A-AB7F-956847F84E9F}"/>
              </a:ext>
            </a:extLst>
          </p:cNvPr>
          <p:cNvSpPr>
            <a:spLocks noGrp="1"/>
          </p:cNvSpPr>
          <p:nvPr>
            <p:ph type="body" idx="10"/>
          </p:nvPr>
        </p:nvSpPr>
        <p:spPr>
          <a:xfrm>
            <a:off x="403690" y="1483775"/>
            <a:ext cx="3562350" cy="3890449"/>
          </a:xfrm>
        </p:spPr>
        <p:txBody>
          <a:bodyPr/>
          <a:lstStyle/>
          <a:p>
            <a:r>
              <a:rPr lang="fi-FI" sz="3600" b="1" baseline="0" dirty="0">
                <a:latin typeface="Arial" panose="020B0604020202020204" pitchFamily="34" charset="0"/>
              </a:rPr>
              <a:t>Ett </a:t>
            </a:r>
            <a:r>
              <a:rPr lang="fi-FI" sz="3600" b="1" baseline="0" dirty="0" err="1">
                <a:latin typeface="Arial" panose="020B0604020202020204" pitchFamily="34" charset="0"/>
              </a:rPr>
              <a:t>uppskattande</a:t>
            </a:r>
            <a:r>
              <a:rPr lang="fi-FI" sz="3600" b="1" baseline="0" dirty="0">
                <a:latin typeface="Arial" panose="020B0604020202020204" pitchFamily="34" charset="0"/>
              </a:rPr>
              <a:t> </a:t>
            </a:r>
            <a:r>
              <a:rPr lang="fi-FI" sz="3600" b="1" baseline="0" dirty="0" err="1">
                <a:latin typeface="Arial" panose="020B0604020202020204" pitchFamily="34" charset="0"/>
              </a:rPr>
              <a:t>bemötande</a:t>
            </a:r>
            <a:r>
              <a:rPr lang="fi-FI" sz="3600" b="1" baseline="0" dirty="0">
                <a:latin typeface="Arial" panose="020B0604020202020204" pitchFamily="34" charset="0"/>
              </a:rPr>
              <a:t> – </a:t>
            </a:r>
            <a:br>
              <a:rPr lang="fi-FI" sz="3600" b="1" baseline="0" dirty="0">
                <a:latin typeface="Arial" panose="020B0604020202020204" pitchFamily="34" charset="0"/>
              </a:rPr>
            </a:br>
            <a:r>
              <a:rPr lang="fi-FI" sz="3600" b="1" baseline="0" dirty="0" err="1">
                <a:latin typeface="Arial" panose="020B0604020202020204" pitchFamily="34" charset="0"/>
              </a:rPr>
              <a:t>förmågan</a:t>
            </a:r>
            <a:r>
              <a:rPr lang="fi-FI" sz="3600" b="1" baseline="0" dirty="0">
                <a:latin typeface="Arial" panose="020B0604020202020204" pitchFamily="34" charset="0"/>
              </a:rPr>
              <a:t> </a:t>
            </a:r>
            <a:r>
              <a:rPr lang="fi-FI" sz="3600" b="1" baseline="0" dirty="0" err="1">
                <a:latin typeface="Arial" panose="020B0604020202020204" pitchFamily="34" charset="0"/>
              </a:rPr>
              <a:t>att</a:t>
            </a:r>
            <a:r>
              <a:rPr lang="fi-FI" sz="3600" b="1" baseline="0" dirty="0">
                <a:latin typeface="Arial" panose="020B0604020202020204" pitchFamily="34" charset="0"/>
              </a:rPr>
              <a:t> </a:t>
            </a:r>
            <a:r>
              <a:rPr lang="fi-FI" sz="3600" b="1" baseline="0" dirty="0" err="1">
                <a:latin typeface="Arial" panose="020B0604020202020204" pitchFamily="34" charset="0"/>
              </a:rPr>
              <a:t>lyssna</a:t>
            </a:r>
            <a:endParaRPr lang="fi-FI" sz="3600" b="1" baseline="0" dirty="0">
              <a:latin typeface="Arial" panose="020B0604020202020204" pitchFamily="34" charset="0"/>
            </a:endParaRPr>
          </a:p>
        </p:txBody>
      </p:sp>
      <p:sp>
        <p:nvSpPr>
          <p:cNvPr id="5" name="TextBox 4">
            <a:extLst>
              <a:ext uri="{FF2B5EF4-FFF2-40B4-BE49-F238E27FC236}">
                <a16:creationId xmlns:a16="http://schemas.microsoft.com/office/drawing/2014/main" id="{938DB88B-9D71-A2D5-1FC1-A1E75B435173}"/>
              </a:ext>
            </a:extLst>
          </p:cNvPr>
          <p:cNvSpPr txBox="1"/>
          <p:nvPr/>
        </p:nvSpPr>
        <p:spPr>
          <a:xfrm>
            <a:off x="4347252" y="779124"/>
            <a:ext cx="3018033"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solidFill>
                  <a:schemeClr val="bg1"/>
                </a:solidFill>
                <a:latin typeface="Arial" panose="020B0604020202020204" pitchFamily="34" charset="0"/>
                <a:cs typeface="Arial" panose="020B0604020202020204" pitchFamily="34" charset="0"/>
              </a:rPr>
              <a:t>EN GOD LYSSNARE…</a:t>
            </a:r>
          </a:p>
        </p:txBody>
      </p:sp>
      <p:sp>
        <p:nvSpPr>
          <p:cNvPr id="6" name="TextBox 5">
            <a:extLst>
              <a:ext uri="{FF2B5EF4-FFF2-40B4-BE49-F238E27FC236}">
                <a16:creationId xmlns:a16="http://schemas.microsoft.com/office/drawing/2014/main" id="{8C81F6C5-ED03-F028-C70D-CCB09B1010C2}"/>
              </a:ext>
            </a:extLst>
          </p:cNvPr>
          <p:cNvSpPr txBox="1"/>
          <p:nvPr/>
        </p:nvSpPr>
        <p:spPr>
          <a:xfrm>
            <a:off x="8418882" y="1458151"/>
            <a:ext cx="3546723" cy="529375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fi-FI" sz="2200" dirty="0">
                <a:solidFill>
                  <a:schemeClr val="accent1"/>
                </a:solidFill>
                <a:latin typeface="Arial" panose="020B0604020202020204" pitchFamily="34" charset="0"/>
                <a:cs typeface="Arial" panose="020B0604020202020204" pitchFamily="34" charset="0"/>
              </a:rPr>
              <a:t>”</a:t>
            </a:r>
            <a:r>
              <a:rPr lang="fi-FI" sz="2200" dirty="0" err="1">
                <a:solidFill>
                  <a:schemeClr val="accent1"/>
                </a:solidFill>
                <a:latin typeface="Arial" panose="020B0604020202020204" pitchFamily="34" charset="0"/>
                <a:cs typeface="Arial" panose="020B0604020202020204" pitchFamily="34" charset="0"/>
              </a:rPr>
              <a:t>Hur</a:t>
            </a:r>
            <a:r>
              <a:rPr lang="fi-FI" sz="2200" dirty="0">
                <a:solidFill>
                  <a:schemeClr val="accent1"/>
                </a:solidFill>
                <a:latin typeface="Arial" panose="020B0604020202020204" pitchFamily="34" charset="0"/>
                <a:cs typeface="Arial" panose="020B0604020202020204" pitchFamily="34" charset="0"/>
              </a:rPr>
              <a:t> </a:t>
            </a:r>
            <a:r>
              <a:rPr lang="fi-FI" sz="2200" dirty="0" err="1">
                <a:solidFill>
                  <a:schemeClr val="accent1"/>
                </a:solidFill>
                <a:latin typeface="Arial" panose="020B0604020202020204" pitchFamily="34" charset="0"/>
                <a:cs typeface="Arial" panose="020B0604020202020204" pitchFamily="34" charset="0"/>
              </a:rPr>
              <a:t>känns</a:t>
            </a:r>
            <a:r>
              <a:rPr lang="fi-FI" sz="2200" dirty="0">
                <a:solidFill>
                  <a:schemeClr val="accent1"/>
                </a:solidFill>
                <a:latin typeface="Arial" panose="020B0604020202020204" pitchFamily="34" charset="0"/>
                <a:cs typeface="Arial" panose="020B0604020202020204" pitchFamily="34" charset="0"/>
              </a:rPr>
              <a:t> </a:t>
            </a:r>
            <a:r>
              <a:rPr lang="fi-FI" sz="2200" dirty="0" err="1">
                <a:solidFill>
                  <a:schemeClr val="accent1"/>
                </a:solidFill>
                <a:latin typeface="Arial" panose="020B0604020202020204" pitchFamily="34" charset="0"/>
                <a:cs typeface="Arial" panose="020B0604020202020204" pitchFamily="34" charset="0"/>
              </a:rPr>
              <a:t>det</a:t>
            </a:r>
            <a:r>
              <a:rPr lang="fi-FI" sz="2200" dirty="0">
                <a:solidFill>
                  <a:schemeClr val="accent1"/>
                </a:solidFill>
                <a:latin typeface="Arial" panose="020B0604020202020204" pitchFamily="34" charset="0"/>
                <a:cs typeface="Arial" panose="020B0604020202020204" pitchFamily="34" charset="0"/>
              </a:rPr>
              <a:t>?”</a:t>
            </a:r>
          </a:p>
          <a:p>
            <a:pPr algn="ctr"/>
            <a:endParaRPr lang="fi-FI" sz="2200" dirty="0">
              <a:solidFill>
                <a:schemeClr val="accent1"/>
              </a:solidFill>
              <a:latin typeface="Arial" panose="020B0604020202020204" pitchFamily="34" charset="0"/>
              <a:cs typeface="Arial" panose="020B0604020202020204" pitchFamily="34" charset="0"/>
            </a:endParaRPr>
          </a:p>
          <a:p>
            <a:pPr algn="ctr"/>
            <a:r>
              <a:rPr lang="fi-FI" sz="2200" dirty="0" err="1">
                <a:solidFill>
                  <a:schemeClr val="accent1"/>
                </a:solidFill>
                <a:latin typeface="Arial" panose="020B0604020202020204" pitchFamily="34" charset="0"/>
                <a:cs typeface="Arial" panose="020B0604020202020204" pitchFamily="34" charset="0"/>
              </a:rPr>
              <a:t>Gråt</a:t>
            </a:r>
            <a:r>
              <a:rPr lang="fi-FI" sz="2200" dirty="0">
                <a:solidFill>
                  <a:schemeClr val="accent1"/>
                </a:solidFill>
                <a:latin typeface="Arial" panose="020B0604020202020204" pitchFamily="34" charset="0"/>
                <a:cs typeface="Arial" panose="020B0604020202020204" pitchFamily="34" charset="0"/>
              </a:rPr>
              <a:t> </a:t>
            </a:r>
            <a:r>
              <a:rPr lang="fi-FI" sz="2200" dirty="0" err="1">
                <a:solidFill>
                  <a:schemeClr val="accent1"/>
                </a:solidFill>
                <a:latin typeface="Arial" panose="020B0604020202020204" pitchFamily="34" charset="0"/>
                <a:cs typeface="Arial" panose="020B0604020202020204" pitchFamily="34" charset="0"/>
              </a:rPr>
              <a:t>bara</a:t>
            </a:r>
            <a:r>
              <a:rPr lang="fi-FI" sz="2200" dirty="0">
                <a:solidFill>
                  <a:schemeClr val="accent1"/>
                </a:solidFill>
                <a:latin typeface="Arial" panose="020B0604020202020204" pitchFamily="34" charset="0"/>
                <a:cs typeface="Arial" panose="020B0604020202020204" pitchFamily="34" charset="0"/>
              </a:rPr>
              <a:t>. </a:t>
            </a:r>
            <a:r>
              <a:rPr lang="fi-FI" sz="2200" dirty="0" err="1">
                <a:solidFill>
                  <a:schemeClr val="accent1"/>
                </a:solidFill>
                <a:latin typeface="Arial" panose="020B0604020202020204" pitchFamily="34" charset="0"/>
                <a:cs typeface="Arial" panose="020B0604020202020204" pitchFamily="34" charset="0"/>
              </a:rPr>
              <a:t>Det</a:t>
            </a:r>
            <a:r>
              <a:rPr lang="fi-FI" sz="2200" dirty="0">
                <a:solidFill>
                  <a:schemeClr val="accent1"/>
                </a:solidFill>
                <a:latin typeface="Arial" panose="020B0604020202020204" pitchFamily="34" charset="0"/>
                <a:cs typeface="Arial" panose="020B0604020202020204" pitchFamily="34" charset="0"/>
              </a:rPr>
              <a:t> </a:t>
            </a:r>
            <a:r>
              <a:rPr lang="fi-FI" sz="2200" dirty="0" err="1">
                <a:solidFill>
                  <a:schemeClr val="accent1"/>
                </a:solidFill>
                <a:latin typeface="Arial" panose="020B0604020202020204" pitchFamily="34" charset="0"/>
                <a:cs typeface="Arial" panose="020B0604020202020204" pitchFamily="34" charset="0"/>
              </a:rPr>
              <a:t>är</a:t>
            </a:r>
            <a:r>
              <a:rPr lang="fi-FI" sz="2200" dirty="0">
                <a:solidFill>
                  <a:schemeClr val="accent1"/>
                </a:solidFill>
                <a:latin typeface="Arial" panose="020B0604020202020204" pitchFamily="34" charset="0"/>
                <a:cs typeface="Arial" panose="020B0604020202020204" pitchFamily="34" charset="0"/>
              </a:rPr>
              <a:t> </a:t>
            </a:r>
            <a:r>
              <a:rPr lang="fi-FI" sz="2200" dirty="0" err="1">
                <a:solidFill>
                  <a:schemeClr val="accent1"/>
                </a:solidFill>
                <a:latin typeface="Arial" panose="020B0604020202020204" pitchFamily="34" charset="0"/>
                <a:cs typeface="Arial" panose="020B0604020202020204" pitchFamily="34" charset="0"/>
              </a:rPr>
              <a:t>ingen</a:t>
            </a:r>
            <a:r>
              <a:rPr lang="fi-FI" sz="2200" dirty="0">
                <a:solidFill>
                  <a:schemeClr val="accent1"/>
                </a:solidFill>
                <a:latin typeface="Arial" panose="020B0604020202020204" pitchFamily="34" charset="0"/>
                <a:cs typeface="Arial" panose="020B0604020202020204" pitchFamily="34" charset="0"/>
              </a:rPr>
              <a:t> </a:t>
            </a:r>
            <a:r>
              <a:rPr lang="fi-FI" sz="2200" dirty="0" err="1">
                <a:solidFill>
                  <a:schemeClr val="accent1"/>
                </a:solidFill>
                <a:latin typeface="Arial" panose="020B0604020202020204" pitchFamily="34" charset="0"/>
                <a:cs typeface="Arial" panose="020B0604020202020204" pitchFamily="34" charset="0"/>
              </a:rPr>
              <a:t>brådska</a:t>
            </a:r>
            <a:r>
              <a:rPr lang="fi-FI" sz="2200" dirty="0">
                <a:solidFill>
                  <a:schemeClr val="accent1"/>
                </a:solidFill>
                <a:latin typeface="Arial" panose="020B0604020202020204" pitchFamily="34" charset="0"/>
                <a:cs typeface="Arial" panose="020B0604020202020204" pitchFamily="34" charset="0"/>
              </a:rPr>
              <a:t>.”</a:t>
            </a:r>
          </a:p>
          <a:p>
            <a:pPr algn="ctr"/>
            <a:endParaRPr lang="fi-FI" sz="2200" dirty="0">
              <a:solidFill>
                <a:schemeClr val="accent1"/>
              </a:solidFill>
              <a:latin typeface="Arial" panose="020B0604020202020204" pitchFamily="34" charset="0"/>
              <a:cs typeface="Arial" panose="020B0604020202020204" pitchFamily="34" charset="0"/>
            </a:endParaRPr>
          </a:p>
          <a:p>
            <a:pPr algn="ctr"/>
            <a:r>
              <a:rPr lang="fi-FI" sz="2200" dirty="0">
                <a:solidFill>
                  <a:schemeClr val="accent1"/>
                </a:solidFill>
                <a:latin typeface="Arial" panose="020B0604020202020204" pitchFamily="34" charset="0"/>
                <a:cs typeface="Arial" panose="020B0604020202020204" pitchFamily="34" charset="0"/>
              </a:rPr>
              <a:t>”</a:t>
            </a:r>
            <a:r>
              <a:rPr lang="fi-FI" sz="2200" dirty="0" err="1">
                <a:solidFill>
                  <a:schemeClr val="accent1"/>
                </a:solidFill>
                <a:latin typeface="Arial" panose="020B0604020202020204" pitchFamily="34" charset="0"/>
                <a:cs typeface="Arial" panose="020B0604020202020204" pitchFamily="34" charset="0"/>
              </a:rPr>
              <a:t>Vad</a:t>
            </a:r>
            <a:r>
              <a:rPr lang="fi-FI" sz="2200" dirty="0">
                <a:solidFill>
                  <a:schemeClr val="accent1"/>
                </a:solidFill>
                <a:latin typeface="Arial" panose="020B0604020202020204" pitchFamily="34" charset="0"/>
                <a:cs typeface="Arial" panose="020B0604020202020204" pitchFamily="34" charset="0"/>
              </a:rPr>
              <a:t> </a:t>
            </a:r>
            <a:r>
              <a:rPr lang="fi-FI" sz="2200" dirty="0" err="1">
                <a:solidFill>
                  <a:schemeClr val="accent1"/>
                </a:solidFill>
                <a:latin typeface="Arial" panose="020B0604020202020204" pitchFamily="34" charset="0"/>
                <a:cs typeface="Arial" panose="020B0604020202020204" pitchFamily="34" charset="0"/>
              </a:rPr>
              <a:t>betyder</a:t>
            </a:r>
            <a:r>
              <a:rPr lang="fi-FI" sz="2200" dirty="0">
                <a:solidFill>
                  <a:schemeClr val="accent1"/>
                </a:solidFill>
                <a:latin typeface="Arial" panose="020B0604020202020204" pitchFamily="34" charset="0"/>
                <a:cs typeface="Arial" panose="020B0604020202020204" pitchFamily="34" charset="0"/>
              </a:rPr>
              <a:t> </a:t>
            </a:r>
            <a:r>
              <a:rPr lang="fi-FI" sz="2200" dirty="0" err="1">
                <a:solidFill>
                  <a:schemeClr val="accent1"/>
                </a:solidFill>
                <a:latin typeface="Arial" panose="020B0604020202020204" pitchFamily="34" charset="0"/>
                <a:cs typeface="Arial" panose="020B0604020202020204" pitchFamily="34" charset="0"/>
              </a:rPr>
              <a:t>det</a:t>
            </a:r>
            <a:r>
              <a:rPr lang="fi-FI" sz="2200" dirty="0">
                <a:solidFill>
                  <a:schemeClr val="accent1"/>
                </a:solidFill>
                <a:latin typeface="Arial" panose="020B0604020202020204" pitchFamily="34" charset="0"/>
                <a:cs typeface="Arial" panose="020B0604020202020204" pitchFamily="34" charset="0"/>
              </a:rPr>
              <a:t>?</a:t>
            </a:r>
          </a:p>
          <a:p>
            <a:pPr algn="ctr"/>
            <a:endParaRPr lang="fi-FI" sz="2200" dirty="0">
              <a:solidFill>
                <a:schemeClr val="accent1"/>
              </a:solidFill>
              <a:latin typeface="Arial" panose="020B0604020202020204" pitchFamily="34" charset="0"/>
              <a:cs typeface="Arial" panose="020B0604020202020204" pitchFamily="34" charset="0"/>
            </a:endParaRPr>
          </a:p>
          <a:p>
            <a:pPr algn="ctr"/>
            <a:r>
              <a:rPr lang="fi-FI" sz="2200" dirty="0">
                <a:solidFill>
                  <a:schemeClr val="accent1"/>
                </a:solidFill>
                <a:latin typeface="Arial" panose="020B0604020202020204" pitchFamily="34" charset="0"/>
                <a:cs typeface="Arial" panose="020B0604020202020204" pitchFamily="34" charset="0"/>
              </a:rPr>
              <a:t>”</a:t>
            </a:r>
            <a:r>
              <a:rPr lang="fi-FI" sz="2200" dirty="0" err="1">
                <a:solidFill>
                  <a:schemeClr val="accent1"/>
                </a:solidFill>
                <a:latin typeface="Arial" panose="020B0604020202020204" pitchFamily="34" charset="0"/>
                <a:cs typeface="Arial" panose="020B0604020202020204" pitchFamily="34" charset="0"/>
              </a:rPr>
              <a:t>Hur</a:t>
            </a:r>
            <a:r>
              <a:rPr lang="fi-FI" sz="2200" dirty="0">
                <a:solidFill>
                  <a:schemeClr val="accent1"/>
                </a:solidFill>
                <a:latin typeface="Arial" panose="020B0604020202020204" pitchFamily="34" charset="0"/>
                <a:cs typeface="Arial" panose="020B0604020202020204" pitchFamily="34" charset="0"/>
              </a:rPr>
              <a:t> </a:t>
            </a:r>
            <a:r>
              <a:rPr lang="fi-FI" sz="2200" dirty="0" err="1">
                <a:solidFill>
                  <a:schemeClr val="accent1"/>
                </a:solidFill>
                <a:latin typeface="Arial" panose="020B0604020202020204" pitchFamily="34" charset="0"/>
                <a:cs typeface="Arial" panose="020B0604020202020204" pitchFamily="34" charset="0"/>
              </a:rPr>
              <a:t>hände</a:t>
            </a:r>
            <a:r>
              <a:rPr lang="fi-FI" sz="2200" dirty="0">
                <a:solidFill>
                  <a:schemeClr val="accent1"/>
                </a:solidFill>
                <a:latin typeface="Arial" panose="020B0604020202020204" pitchFamily="34" charset="0"/>
                <a:cs typeface="Arial" panose="020B0604020202020204" pitchFamily="34" charset="0"/>
              </a:rPr>
              <a:t> </a:t>
            </a:r>
            <a:r>
              <a:rPr lang="fi-FI" sz="2200" dirty="0" err="1">
                <a:solidFill>
                  <a:schemeClr val="accent1"/>
                </a:solidFill>
                <a:latin typeface="Arial" panose="020B0604020202020204" pitchFamily="34" charset="0"/>
                <a:cs typeface="Arial" panose="020B0604020202020204" pitchFamily="34" charset="0"/>
              </a:rPr>
              <a:t>det</a:t>
            </a:r>
            <a:r>
              <a:rPr lang="fi-FI" sz="2200" dirty="0">
                <a:solidFill>
                  <a:schemeClr val="accent1"/>
                </a:solidFill>
                <a:latin typeface="Arial" panose="020B0604020202020204" pitchFamily="34" charset="0"/>
                <a:cs typeface="Arial" panose="020B0604020202020204" pitchFamily="34" charset="0"/>
              </a:rPr>
              <a:t>?”</a:t>
            </a:r>
          </a:p>
          <a:p>
            <a:pPr algn="ctr"/>
            <a:br>
              <a:rPr lang="fi-FI" sz="2200" dirty="0">
                <a:latin typeface="Arial" panose="020B0604020202020204" pitchFamily="34" charset="0"/>
                <a:cs typeface="Arial" panose="020B0604020202020204" pitchFamily="34" charset="0"/>
              </a:rPr>
            </a:br>
            <a:r>
              <a:rPr lang="fi-FI" sz="2200" dirty="0">
                <a:solidFill>
                  <a:schemeClr val="accent1"/>
                </a:solidFill>
                <a:latin typeface="Arial" panose="020B0604020202020204" pitchFamily="34" charset="0"/>
                <a:cs typeface="Arial" panose="020B0604020202020204" pitchFamily="34" charset="0"/>
              </a:rPr>
              <a:t>”</a:t>
            </a:r>
            <a:r>
              <a:rPr lang="fi-FI" sz="2200" dirty="0" err="1">
                <a:solidFill>
                  <a:schemeClr val="accent1"/>
                </a:solidFill>
                <a:latin typeface="Arial" panose="020B0604020202020204" pitchFamily="34" charset="0"/>
                <a:cs typeface="Arial" panose="020B0604020202020204" pitchFamily="34" charset="0"/>
              </a:rPr>
              <a:t>Hjälp</a:t>
            </a:r>
            <a:r>
              <a:rPr lang="fi-FI" sz="2200" dirty="0">
                <a:solidFill>
                  <a:schemeClr val="accent1"/>
                </a:solidFill>
                <a:latin typeface="Arial" panose="020B0604020202020204" pitchFamily="34" charset="0"/>
                <a:cs typeface="Arial" panose="020B0604020202020204" pitchFamily="34" charset="0"/>
              </a:rPr>
              <a:t> </a:t>
            </a:r>
            <a:r>
              <a:rPr lang="fi-FI" sz="2200" dirty="0" err="1">
                <a:solidFill>
                  <a:schemeClr val="accent1"/>
                </a:solidFill>
                <a:latin typeface="Arial" panose="020B0604020202020204" pitchFamily="34" charset="0"/>
                <a:cs typeface="Arial" panose="020B0604020202020204" pitchFamily="34" charset="0"/>
              </a:rPr>
              <a:t>mig</a:t>
            </a:r>
            <a:r>
              <a:rPr lang="fi-FI" sz="2200" dirty="0">
                <a:solidFill>
                  <a:schemeClr val="accent1"/>
                </a:solidFill>
                <a:latin typeface="Arial" panose="020B0604020202020204" pitchFamily="34" charset="0"/>
                <a:cs typeface="Arial" panose="020B0604020202020204" pitchFamily="34" charset="0"/>
              </a:rPr>
              <a:t> </a:t>
            </a:r>
            <a:r>
              <a:rPr lang="fi-FI" sz="2200" dirty="0" err="1">
                <a:solidFill>
                  <a:schemeClr val="accent1"/>
                </a:solidFill>
                <a:latin typeface="Arial" panose="020B0604020202020204" pitchFamily="34" charset="0"/>
                <a:cs typeface="Arial" panose="020B0604020202020204" pitchFamily="34" charset="0"/>
              </a:rPr>
              <a:t>förstå</a:t>
            </a:r>
            <a:r>
              <a:rPr lang="fi-FI" sz="2200" dirty="0">
                <a:solidFill>
                  <a:schemeClr val="accent1"/>
                </a:solidFill>
                <a:latin typeface="Arial" panose="020B0604020202020204" pitchFamily="34" charset="0"/>
                <a:cs typeface="Arial" panose="020B0604020202020204" pitchFamily="34" charset="0"/>
              </a:rPr>
              <a:t> </a:t>
            </a:r>
            <a:r>
              <a:rPr lang="fi-FI" sz="2200" dirty="0" err="1">
                <a:solidFill>
                  <a:schemeClr val="accent1"/>
                </a:solidFill>
                <a:latin typeface="Arial" panose="020B0604020202020204" pitchFamily="34" charset="0"/>
                <a:cs typeface="Arial" panose="020B0604020202020204" pitchFamily="34" charset="0"/>
              </a:rPr>
              <a:t>vad</a:t>
            </a:r>
            <a:r>
              <a:rPr lang="fi-FI" sz="2200" dirty="0">
                <a:solidFill>
                  <a:schemeClr val="accent1"/>
                </a:solidFill>
                <a:latin typeface="Arial" panose="020B0604020202020204" pitchFamily="34" charset="0"/>
                <a:cs typeface="Arial" panose="020B0604020202020204" pitchFamily="34" charset="0"/>
              </a:rPr>
              <a:t> du </a:t>
            </a:r>
            <a:r>
              <a:rPr lang="fi-FI" sz="2200" dirty="0" err="1">
                <a:solidFill>
                  <a:schemeClr val="accent1"/>
                </a:solidFill>
                <a:latin typeface="Arial" panose="020B0604020202020204" pitchFamily="34" charset="0"/>
                <a:cs typeface="Arial" panose="020B0604020202020204" pitchFamily="34" charset="0"/>
              </a:rPr>
              <a:t>verkligen</a:t>
            </a:r>
            <a:r>
              <a:rPr lang="fi-FI" sz="2200" dirty="0">
                <a:solidFill>
                  <a:schemeClr val="accent1"/>
                </a:solidFill>
                <a:latin typeface="Arial" panose="020B0604020202020204" pitchFamily="34" charset="0"/>
                <a:cs typeface="Arial" panose="020B0604020202020204" pitchFamily="34" charset="0"/>
              </a:rPr>
              <a:t> </a:t>
            </a:r>
            <a:r>
              <a:rPr lang="fi-FI" sz="2200" dirty="0" err="1">
                <a:solidFill>
                  <a:schemeClr val="accent1"/>
                </a:solidFill>
                <a:latin typeface="Arial" panose="020B0604020202020204" pitchFamily="34" charset="0"/>
                <a:cs typeface="Arial" panose="020B0604020202020204" pitchFamily="34" charset="0"/>
              </a:rPr>
              <a:t>menar</a:t>
            </a:r>
            <a:r>
              <a:rPr lang="fi-FI" sz="2200" dirty="0">
                <a:solidFill>
                  <a:schemeClr val="accent1"/>
                </a:solidFill>
                <a:latin typeface="Arial" panose="020B0604020202020204" pitchFamily="34" charset="0"/>
                <a:cs typeface="Arial" panose="020B0604020202020204" pitchFamily="34" charset="0"/>
              </a:rPr>
              <a:t> </a:t>
            </a:r>
            <a:r>
              <a:rPr lang="fi-FI" sz="2200" dirty="0" err="1">
                <a:solidFill>
                  <a:schemeClr val="accent1"/>
                </a:solidFill>
                <a:latin typeface="Arial" panose="020B0604020202020204" pitchFamily="34" charset="0"/>
                <a:cs typeface="Arial" panose="020B0604020202020204" pitchFamily="34" charset="0"/>
              </a:rPr>
              <a:t>med</a:t>
            </a:r>
            <a:r>
              <a:rPr lang="fi-FI" sz="2200" dirty="0">
                <a:solidFill>
                  <a:schemeClr val="accent1"/>
                </a:solidFill>
                <a:latin typeface="Arial" panose="020B0604020202020204" pitchFamily="34" charset="0"/>
                <a:cs typeface="Arial" panose="020B0604020202020204" pitchFamily="34" charset="0"/>
              </a:rPr>
              <a:t> </a:t>
            </a:r>
            <a:r>
              <a:rPr lang="fi-FI" sz="2200" dirty="0" err="1">
                <a:solidFill>
                  <a:schemeClr val="accent1"/>
                </a:solidFill>
                <a:latin typeface="Arial" panose="020B0604020202020204" pitchFamily="34" charset="0"/>
                <a:cs typeface="Arial" panose="020B0604020202020204" pitchFamily="34" charset="0"/>
              </a:rPr>
              <a:t>det</a:t>
            </a:r>
            <a:r>
              <a:rPr lang="fi-FI" sz="2200" dirty="0">
                <a:solidFill>
                  <a:schemeClr val="accent1"/>
                </a:solidFill>
                <a:latin typeface="Arial" panose="020B0604020202020204" pitchFamily="34" charset="0"/>
                <a:cs typeface="Arial" panose="020B0604020202020204" pitchFamily="34" charset="0"/>
              </a:rPr>
              <a:t>.”</a:t>
            </a:r>
          </a:p>
          <a:p>
            <a:pPr algn="ctr"/>
            <a:endParaRPr lang="fi-FI" sz="2400" i="1" dirty="0">
              <a:solidFill>
                <a:schemeClr val="accent1"/>
              </a:solidFill>
              <a:latin typeface="Arial" panose="020B0604020202020204" pitchFamily="34" charset="0"/>
              <a:cs typeface="Arial" panose="020B0604020202020204" pitchFamily="34" charset="0"/>
            </a:endParaRPr>
          </a:p>
          <a:p>
            <a:endParaRPr lang="fi-FI" sz="2400" i="1" dirty="0">
              <a:solidFill>
                <a:schemeClr val="accent1"/>
              </a:solidFill>
              <a:latin typeface="Arial" panose="020B0604020202020204" pitchFamily="34" charset="0"/>
              <a:cs typeface="Arial" panose="020B0604020202020204" pitchFamily="34" charset="0"/>
            </a:endParaRPr>
          </a:p>
          <a:p>
            <a:endParaRPr lang="fi-FI" sz="2400" i="1" dirty="0">
              <a:solidFill>
                <a:schemeClr val="accent1"/>
              </a:solidFill>
              <a:latin typeface="Arial" panose="020B0604020202020204" pitchFamily="34" charset="0"/>
              <a:cs typeface="Arial" panose="020B0604020202020204" pitchFamily="34" charset="0"/>
            </a:endParaRPr>
          </a:p>
          <a:p>
            <a:endParaRPr lang="fi-FI" sz="2400" i="1" dirty="0">
              <a:solidFill>
                <a:schemeClr val="accent1"/>
              </a:solidFill>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F24BBB1F-8065-B87F-4D7D-2E4D8C7E9727}"/>
              </a:ext>
            </a:extLst>
          </p:cNvPr>
          <p:cNvSpPr txBox="1"/>
          <p:nvPr/>
        </p:nvSpPr>
        <p:spPr>
          <a:xfrm>
            <a:off x="4405045" y="1896991"/>
            <a:ext cx="3381909"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dirty="0" err="1">
                <a:solidFill>
                  <a:schemeClr val="bg1"/>
                </a:solidFill>
                <a:latin typeface="Arial" panose="020B0604020202020204" pitchFamily="34" charset="0"/>
                <a:cs typeface="Arial" panose="020B0604020202020204" pitchFamily="34" charset="0"/>
              </a:rPr>
              <a:t>Lyssnar</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mer</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än</a:t>
            </a:r>
            <a:r>
              <a:rPr lang="en-US" dirty="0">
                <a:solidFill>
                  <a:schemeClr val="bg1"/>
                </a:solidFill>
                <a:latin typeface="Arial" panose="020B0604020202020204" pitchFamily="34" charset="0"/>
                <a:cs typeface="Arial" panose="020B0604020202020204" pitchFamily="34" charset="0"/>
              </a:rPr>
              <a:t> hon/</a:t>
            </a:r>
            <a:r>
              <a:rPr lang="en-US" dirty="0" err="1">
                <a:solidFill>
                  <a:schemeClr val="bg1"/>
                </a:solidFill>
                <a:latin typeface="Arial" panose="020B0604020202020204" pitchFamily="34" charset="0"/>
                <a:cs typeface="Arial" panose="020B0604020202020204" pitchFamily="34" charset="0"/>
              </a:rPr>
              <a:t>han</a:t>
            </a:r>
            <a:r>
              <a:rPr lang="en-US" dirty="0">
                <a:solidFill>
                  <a:schemeClr val="bg1"/>
                </a:solidFill>
                <a:latin typeface="Arial" panose="020B0604020202020204" pitchFamily="34" charset="0"/>
                <a:cs typeface="Arial" panose="020B0604020202020204" pitchFamily="34" charset="0"/>
              </a:rPr>
              <a:t> talar.</a:t>
            </a:r>
          </a:p>
          <a:p>
            <a:pPr marL="285750" indent="-285750">
              <a:buFont typeface="Arial"/>
              <a:buChar char="•"/>
            </a:pPr>
            <a:endParaRPr lang="en-US" dirty="0">
              <a:solidFill>
                <a:schemeClr val="bg1"/>
              </a:solidFill>
              <a:latin typeface="Arial" panose="020B0604020202020204" pitchFamily="34" charset="0"/>
              <a:cs typeface="Arial" panose="020B0604020202020204" pitchFamily="34" charset="0"/>
            </a:endParaRPr>
          </a:p>
          <a:p>
            <a:pPr marL="285750" indent="-285750">
              <a:buFont typeface="Arial"/>
              <a:buChar char="•"/>
            </a:pPr>
            <a:r>
              <a:rPr lang="en-US" dirty="0">
                <a:solidFill>
                  <a:schemeClr val="bg1"/>
                </a:solidFill>
                <a:latin typeface="Arial" panose="020B0604020202020204" pitchFamily="34" charset="0"/>
                <a:cs typeface="Arial" panose="020B0604020202020204" pitchFamily="34" charset="0"/>
              </a:rPr>
              <a:t>Visar </a:t>
            </a:r>
            <a:r>
              <a:rPr lang="en-US" dirty="0" err="1">
                <a:solidFill>
                  <a:schemeClr val="bg1"/>
                </a:solidFill>
                <a:latin typeface="Arial" panose="020B0604020202020204" pitchFamily="34" charset="0"/>
                <a:cs typeface="Arial" panose="020B0604020202020204" pitchFamily="34" charset="0"/>
              </a:rPr>
              <a:t>empati</a:t>
            </a:r>
            <a:r>
              <a:rPr lang="en-US" dirty="0">
                <a:solidFill>
                  <a:schemeClr val="bg1"/>
                </a:solidFill>
                <a:latin typeface="Arial" panose="020B0604020202020204" pitchFamily="34" charset="0"/>
                <a:cs typeface="Arial" panose="020B0604020202020204" pitchFamily="34" charset="0"/>
              </a:rPr>
              <a:t>.</a:t>
            </a:r>
          </a:p>
          <a:p>
            <a:pPr marL="285750" indent="-285750">
              <a:buFont typeface="Arial"/>
              <a:buChar char="•"/>
            </a:pPr>
            <a:endParaRPr lang="en-US" dirty="0">
              <a:solidFill>
                <a:schemeClr val="bg1"/>
              </a:solidFill>
              <a:latin typeface="Arial" panose="020B0604020202020204" pitchFamily="34" charset="0"/>
              <a:cs typeface="Arial" panose="020B0604020202020204" pitchFamily="34" charset="0"/>
            </a:endParaRPr>
          </a:p>
          <a:p>
            <a:pPr marL="285750" indent="-285750">
              <a:buFont typeface="Arial"/>
              <a:buChar char="•"/>
            </a:pPr>
            <a:r>
              <a:rPr lang="en-US" dirty="0" err="1">
                <a:solidFill>
                  <a:schemeClr val="bg1"/>
                </a:solidFill>
                <a:latin typeface="Arial" panose="020B0604020202020204" pitchFamily="34" charset="0"/>
                <a:cs typeface="Arial" panose="020B0604020202020204" pitchFamily="34" charset="0"/>
              </a:rPr>
              <a:t>Förringar</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inte</a:t>
            </a:r>
            <a:r>
              <a:rPr lang="en-US" dirty="0">
                <a:solidFill>
                  <a:schemeClr val="bg1"/>
                </a:solidFill>
                <a:latin typeface="Arial" panose="020B0604020202020204" pitchFamily="34" charset="0"/>
                <a:cs typeface="Arial" panose="020B0604020202020204" pitchFamily="34" charset="0"/>
              </a:rPr>
              <a:t> den </a:t>
            </a:r>
            <a:r>
              <a:rPr lang="en-US" dirty="0" err="1">
                <a:solidFill>
                  <a:schemeClr val="bg1"/>
                </a:solidFill>
                <a:latin typeface="Arial" panose="020B0604020202020204" pitchFamily="34" charset="0"/>
                <a:cs typeface="Arial" panose="020B0604020202020204" pitchFamily="34" charset="0"/>
              </a:rPr>
              <a:t>andras</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känslor</a:t>
            </a:r>
            <a:r>
              <a:rPr lang="en-US" dirty="0">
                <a:solidFill>
                  <a:schemeClr val="bg1"/>
                </a:solidFill>
                <a:latin typeface="Arial" panose="020B0604020202020204" pitchFamily="34" charset="0"/>
                <a:cs typeface="Arial" panose="020B0604020202020204" pitchFamily="34" charset="0"/>
              </a:rPr>
              <a:t>.</a:t>
            </a:r>
          </a:p>
          <a:p>
            <a:pPr marL="285750" indent="-285750">
              <a:buFont typeface="Arial"/>
              <a:buChar char="•"/>
            </a:pPr>
            <a:endParaRPr lang="en-US" dirty="0">
              <a:solidFill>
                <a:schemeClr val="bg1"/>
              </a:solidFill>
              <a:latin typeface="Arial" panose="020B0604020202020204" pitchFamily="34" charset="0"/>
              <a:cs typeface="Arial" panose="020B0604020202020204" pitchFamily="34" charset="0"/>
            </a:endParaRPr>
          </a:p>
          <a:p>
            <a:pPr marL="285750" indent="-285750">
              <a:buFont typeface="Arial"/>
              <a:buChar char="•"/>
            </a:pPr>
            <a:r>
              <a:rPr lang="en-US" dirty="0">
                <a:solidFill>
                  <a:schemeClr val="bg1"/>
                </a:solidFill>
                <a:latin typeface="Arial" panose="020B0604020202020204" pitchFamily="34" charset="0"/>
                <a:cs typeface="Arial" panose="020B0604020202020204" pitchFamily="34" charset="0"/>
              </a:rPr>
              <a:t>Stöder den </a:t>
            </a:r>
            <a:r>
              <a:rPr lang="en-US" dirty="0" err="1">
                <a:solidFill>
                  <a:schemeClr val="bg1"/>
                </a:solidFill>
                <a:latin typeface="Arial" panose="020B0604020202020204" pitchFamily="34" charset="0"/>
                <a:cs typeface="Arial" panose="020B0604020202020204" pitchFamily="34" charset="0"/>
              </a:rPr>
              <a:t>andras</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egna</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lösningar</a:t>
            </a:r>
            <a:r>
              <a:rPr lang="en-US" dirty="0">
                <a:solidFill>
                  <a:schemeClr val="bg1"/>
                </a:solidFill>
                <a:latin typeface="Arial" panose="020B0604020202020204" pitchFamily="34" charset="0"/>
                <a:cs typeface="Arial" panose="020B0604020202020204" pitchFamily="34" charset="0"/>
              </a:rPr>
              <a:t>/</a:t>
            </a:r>
            <a:r>
              <a:rPr lang="en-US" dirty="0" err="1">
                <a:solidFill>
                  <a:schemeClr val="bg1"/>
                </a:solidFill>
                <a:latin typeface="Arial" panose="020B0604020202020204" pitchFamily="34" charset="0"/>
                <a:cs typeface="Arial" panose="020B0604020202020204" pitchFamily="34" charset="0"/>
              </a:rPr>
              <a:t>aktar</a:t>
            </a:r>
            <a:r>
              <a:rPr lang="en-US" dirty="0">
                <a:solidFill>
                  <a:schemeClr val="bg1"/>
                </a:solidFill>
                <a:latin typeface="Arial" panose="020B0604020202020204" pitchFamily="34" charset="0"/>
                <a:cs typeface="Arial" panose="020B0604020202020204" pitchFamily="34" charset="0"/>
              </a:rPr>
              <a:t> sig för </a:t>
            </a:r>
            <a:r>
              <a:rPr lang="en-US" dirty="0" err="1">
                <a:solidFill>
                  <a:schemeClr val="bg1"/>
                </a:solidFill>
                <a:latin typeface="Arial" panose="020B0604020202020204" pitchFamily="34" charset="0"/>
                <a:cs typeface="Arial" panose="020B0604020202020204" pitchFamily="34" charset="0"/>
              </a:rPr>
              <a:t>att</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ge</a:t>
            </a:r>
            <a:r>
              <a:rPr lang="en-US" dirty="0">
                <a:solidFill>
                  <a:schemeClr val="bg1"/>
                </a:solidFill>
                <a:latin typeface="Arial" panose="020B0604020202020204" pitchFamily="34" charset="0"/>
                <a:cs typeface="Arial" panose="020B0604020202020204" pitchFamily="34" charset="0"/>
              </a:rPr>
              <a:t> för </a:t>
            </a:r>
            <a:r>
              <a:rPr lang="en-US" dirty="0" err="1">
                <a:solidFill>
                  <a:schemeClr val="bg1"/>
                </a:solidFill>
                <a:latin typeface="Arial" panose="020B0604020202020204" pitchFamily="34" charset="0"/>
                <a:cs typeface="Arial" panose="020B0604020202020204" pitchFamily="34" charset="0"/>
              </a:rPr>
              <a:t>många</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råd</a:t>
            </a:r>
            <a:r>
              <a:rPr lang="en-US" dirty="0">
                <a:solidFill>
                  <a:schemeClr val="bg1"/>
                </a:solidFill>
                <a:latin typeface="Arial" panose="020B0604020202020204" pitchFamily="34" charset="0"/>
                <a:cs typeface="Arial" panose="020B0604020202020204" pitchFamily="34" charset="0"/>
              </a:rPr>
              <a:t>.</a:t>
            </a:r>
          </a:p>
          <a:p>
            <a:pPr marL="285750" indent="-285750">
              <a:buFont typeface="Arial"/>
              <a:buChar char="•"/>
            </a:pPr>
            <a:endParaRPr lang="en-US" dirty="0">
              <a:solidFill>
                <a:schemeClr val="bg1"/>
              </a:solidFill>
              <a:latin typeface="Arial" panose="020B0604020202020204" pitchFamily="34" charset="0"/>
              <a:cs typeface="Arial" panose="020B0604020202020204" pitchFamily="34" charset="0"/>
            </a:endParaRPr>
          </a:p>
          <a:p>
            <a:pPr marL="285750" indent="-285750">
              <a:buFont typeface="Arial"/>
              <a:buChar char="•"/>
            </a:pPr>
            <a:r>
              <a:rPr lang="en-US" dirty="0" err="1">
                <a:solidFill>
                  <a:schemeClr val="bg1"/>
                </a:solidFill>
                <a:latin typeface="Arial" panose="020B0604020202020204" pitchFamily="34" charset="0"/>
                <a:cs typeface="Arial" panose="020B0604020202020204" pitchFamily="34" charset="0"/>
              </a:rPr>
              <a:t>Frågar</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öppna</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frågor</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som</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inte</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är</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ledande</a:t>
            </a:r>
            <a:r>
              <a:rPr lang="en-US" dirty="0">
                <a:solidFill>
                  <a:schemeClr val="bg1"/>
                </a:solidFill>
                <a:latin typeface="Arial" panose="020B0604020202020204" pitchFamily="34" charset="0"/>
                <a:cs typeface="Arial" panose="020B0604020202020204" pitchFamily="34" charset="0"/>
              </a:rPr>
              <a:t>.</a:t>
            </a:r>
          </a:p>
          <a:p>
            <a:pPr marL="285750" indent="-285750">
              <a:buFont typeface="Arial"/>
              <a:buChar char="•"/>
            </a:pPr>
            <a:endParaRPr lang="en-US" dirty="0">
              <a:solidFill>
                <a:schemeClr val="bg1"/>
              </a:solidFill>
              <a:latin typeface="Arial" panose="020B0604020202020204" pitchFamily="34" charset="0"/>
              <a:cs typeface="Arial" panose="020B0604020202020204" pitchFamily="34" charset="0"/>
            </a:endParaRPr>
          </a:p>
          <a:p>
            <a:pPr marL="285750" indent="-285750">
              <a:buFont typeface="Arial"/>
              <a:buChar char="•"/>
            </a:pPr>
            <a:r>
              <a:rPr lang="en-US" dirty="0" err="1">
                <a:solidFill>
                  <a:schemeClr val="bg1"/>
                </a:solidFill>
                <a:latin typeface="Arial" panose="020B0604020202020204" pitchFamily="34" charset="0"/>
                <a:cs typeface="Arial" panose="020B0604020202020204" pitchFamily="34" charset="0"/>
              </a:rPr>
              <a:t>Använder</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preciserande</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frågor</a:t>
            </a:r>
            <a:r>
              <a:rPr lang="en-US" dirty="0">
                <a:solidFill>
                  <a:schemeClr val="bg1"/>
                </a:solidFill>
                <a:latin typeface="Arial" panose="020B0604020202020204" pitchFamily="34" charset="0"/>
                <a:cs typeface="Arial" panose="020B0604020202020204" pitchFamily="34" charset="0"/>
              </a:rPr>
              <a:t>.</a:t>
            </a:r>
          </a:p>
          <a:p>
            <a:pPr marL="285750" indent="-285750">
              <a:buFont typeface="Arial"/>
              <a:buChar char="•"/>
            </a:pPr>
            <a:endParaRPr lang="en-US" dirty="0">
              <a:solidFill>
                <a:schemeClr val="bg1"/>
              </a:solidFill>
              <a:latin typeface="Arial" panose="020B0604020202020204" pitchFamily="34" charset="0"/>
              <a:cs typeface="Arial" panose="020B0604020202020204" pitchFamily="34" charset="0"/>
            </a:endParaRPr>
          </a:p>
          <a:p>
            <a:pPr marL="285750" indent="-285750">
              <a:buFont typeface="Arial"/>
              <a:buChar char="•"/>
            </a:pPr>
            <a:endParaRPr lang="en-US" dirty="0">
              <a:solidFill>
                <a:schemeClr val="bg1"/>
              </a:solidFill>
              <a:latin typeface="Arial" panose="020B0604020202020204" pitchFamily="34" charset="0"/>
              <a:cs typeface="Arial" panose="020B0604020202020204" pitchFamily="34" charset="0"/>
            </a:endParaRPr>
          </a:p>
          <a:p>
            <a:pPr marL="285750" indent="-285750">
              <a:buFont typeface="Arial"/>
              <a:buChar char="•"/>
            </a:pPr>
            <a:endParaRPr lang="en-US" dirty="0">
              <a:solidFill>
                <a:schemeClr val="bg1"/>
              </a:solidFill>
              <a:latin typeface="Arial" panose="020B0604020202020204" pitchFamily="34" charset="0"/>
              <a:cs typeface="Arial" panose="020B0604020202020204" pitchFamily="34" charset="0"/>
            </a:endParaRPr>
          </a:p>
          <a:p>
            <a:endParaRPr lang="en-US" dirty="0">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2818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92C6AC-D71A-4B1C-363A-34480C2998FF}"/>
              </a:ext>
            </a:extLst>
          </p:cNvPr>
          <p:cNvSpPr>
            <a:spLocks noGrp="1"/>
          </p:cNvSpPr>
          <p:nvPr>
            <p:ph type="ctrTitle"/>
          </p:nvPr>
        </p:nvSpPr>
        <p:spPr/>
        <p:txBody>
          <a:bodyPr/>
          <a:lstStyle/>
          <a:p>
            <a:r>
              <a:rPr lang="en-US" dirty="0"/>
              <a:t>PAUS</a:t>
            </a:r>
          </a:p>
        </p:txBody>
      </p:sp>
    </p:spTree>
    <p:extLst>
      <p:ext uri="{BB962C8B-B14F-4D97-AF65-F5344CB8AC3E}">
        <p14:creationId xmlns:p14="http://schemas.microsoft.com/office/powerpoint/2010/main" val="19027467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E6DF98D-CF2D-F14E-968D-C80019162397}"/>
              </a:ext>
            </a:extLst>
          </p:cNvPr>
          <p:cNvSpPr>
            <a:spLocks noGrp="1"/>
          </p:cNvSpPr>
          <p:nvPr>
            <p:ph type="body" idx="10"/>
          </p:nvPr>
        </p:nvSpPr>
        <p:spPr>
          <a:xfrm>
            <a:off x="976993" y="1483775"/>
            <a:ext cx="4852306" cy="3890449"/>
          </a:xfrm>
        </p:spPr>
        <p:txBody>
          <a:bodyPr/>
          <a:lstStyle/>
          <a:p>
            <a:pPr marL="12700" marR="169545">
              <a:lnSpc>
                <a:spcPts val="2900"/>
              </a:lnSpc>
              <a:spcBef>
                <a:spcPts val="330"/>
              </a:spcBef>
              <a:tabLst>
                <a:tab pos="804545" algn="l"/>
                <a:tab pos="805180" algn="l"/>
              </a:tabLst>
            </a:pPr>
            <a:r>
              <a:rPr lang="fi-FI" sz="4800" b="1" spc="100" dirty="0" err="1">
                <a:latin typeface="Arial"/>
                <a:cs typeface="Arial"/>
              </a:rPr>
              <a:t>Hur</a:t>
            </a:r>
            <a:r>
              <a:rPr lang="fi-FI" sz="4800" b="1" spc="100" dirty="0">
                <a:latin typeface="Arial"/>
                <a:cs typeface="Arial"/>
              </a:rPr>
              <a:t> </a:t>
            </a:r>
            <a:r>
              <a:rPr lang="fi-FI" sz="4800" b="1" spc="100" dirty="0" err="1">
                <a:latin typeface="Arial"/>
                <a:cs typeface="Arial"/>
              </a:rPr>
              <a:t>får</a:t>
            </a:r>
            <a:r>
              <a:rPr lang="fi-FI" sz="4800" b="1" spc="100" dirty="0">
                <a:latin typeface="Arial"/>
                <a:cs typeface="Arial"/>
              </a:rPr>
              <a:t> </a:t>
            </a:r>
            <a:r>
              <a:rPr lang="fi-FI" sz="4800" b="1" spc="100" dirty="0" err="1">
                <a:latin typeface="Arial"/>
                <a:cs typeface="Arial"/>
              </a:rPr>
              <a:t>jag</a:t>
            </a:r>
            <a:r>
              <a:rPr lang="fi-FI" sz="4800" b="1" spc="100" dirty="0">
                <a:latin typeface="Arial"/>
                <a:cs typeface="Arial"/>
              </a:rPr>
              <a:t> </a:t>
            </a:r>
            <a:br>
              <a:rPr lang="fi-FI" sz="4800" b="1" spc="100" dirty="0">
                <a:latin typeface="Arial"/>
                <a:cs typeface="Arial"/>
              </a:rPr>
            </a:br>
            <a:endParaRPr lang="fi-FI" sz="4800" b="1" spc="100" dirty="0">
              <a:latin typeface="Arial"/>
              <a:cs typeface="Arial"/>
            </a:endParaRPr>
          </a:p>
          <a:p>
            <a:pPr marL="12700" marR="169545">
              <a:lnSpc>
                <a:spcPts val="2900"/>
              </a:lnSpc>
              <a:spcBef>
                <a:spcPts val="330"/>
              </a:spcBef>
              <a:tabLst>
                <a:tab pos="804545" algn="l"/>
                <a:tab pos="805180" algn="l"/>
              </a:tabLst>
            </a:pPr>
            <a:r>
              <a:rPr lang="fi-FI" sz="4800" b="1" spc="100" dirty="0">
                <a:latin typeface="Arial"/>
                <a:cs typeface="Arial"/>
              </a:rPr>
              <a:t>en </a:t>
            </a:r>
            <a:r>
              <a:rPr lang="fi-FI" sz="4800" b="1" spc="100" dirty="0" err="1">
                <a:latin typeface="Arial"/>
                <a:cs typeface="Arial"/>
              </a:rPr>
              <a:t>vän</a:t>
            </a:r>
            <a:r>
              <a:rPr lang="fi-FI" sz="4800" b="1" spc="100" dirty="0">
                <a:latin typeface="Arial"/>
                <a:cs typeface="Arial"/>
              </a:rPr>
              <a:t>?</a:t>
            </a:r>
          </a:p>
        </p:txBody>
      </p:sp>
      <p:sp>
        <p:nvSpPr>
          <p:cNvPr id="3" name="Text Placeholder 2">
            <a:extLst>
              <a:ext uri="{FF2B5EF4-FFF2-40B4-BE49-F238E27FC236}">
                <a16:creationId xmlns:a16="http://schemas.microsoft.com/office/drawing/2014/main" id="{4C64F108-168F-B246-8EC1-8445CDB4DA00}"/>
              </a:ext>
            </a:extLst>
          </p:cNvPr>
          <p:cNvSpPr>
            <a:spLocks noGrp="1"/>
          </p:cNvSpPr>
          <p:nvPr>
            <p:ph type="body" idx="14"/>
          </p:nvPr>
        </p:nvSpPr>
        <p:spPr>
          <a:xfrm>
            <a:off x="6362703" y="1483775"/>
            <a:ext cx="5562598" cy="3890449"/>
          </a:xfrm>
        </p:spPr>
        <p:txBody>
          <a:bodyPr>
            <a:normAutofit fontScale="25000" lnSpcReduction="20000"/>
          </a:bodyPr>
          <a:lstStyle/>
          <a:p>
            <a:pPr marL="457200" indent="-457200">
              <a:buClr>
                <a:schemeClr val="tx1"/>
              </a:buClr>
              <a:buFont typeface="+mj-lt"/>
              <a:buAutoNum type="arabicPeriod"/>
            </a:pPr>
            <a:r>
              <a:rPr lang="fi-FI" sz="9600" b="1" kern="0" spc="-105" dirty="0" err="1">
                <a:latin typeface="Arial"/>
                <a:cs typeface="Arial"/>
              </a:rPr>
              <a:t>Att</a:t>
            </a:r>
            <a:r>
              <a:rPr lang="fi-FI" sz="9600" b="1" kern="0" spc="-105" dirty="0">
                <a:latin typeface="Arial"/>
                <a:cs typeface="Arial"/>
              </a:rPr>
              <a:t> </a:t>
            </a:r>
            <a:r>
              <a:rPr lang="fi-FI" sz="9600" b="1" kern="0" spc="-105" dirty="0" err="1">
                <a:latin typeface="Arial"/>
                <a:cs typeface="Arial"/>
              </a:rPr>
              <a:t>skapa</a:t>
            </a:r>
            <a:r>
              <a:rPr lang="fi-FI" sz="9600" b="1" kern="0" spc="-105" dirty="0">
                <a:latin typeface="Arial"/>
                <a:cs typeface="Arial"/>
              </a:rPr>
              <a:t> en </a:t>
            </a:r>
            <a:r>
              <a:rPr lang="fi-FI" sz="9600" b="1" kern="0" spc="-105" dirty="0" err="1">
                <a:latin typeface="Arial"/>
                <a:cs typeface="Arial"/>
              </a:rPr>
              <a:t>profil</a:t>
            </a:r>
            <a:r>
              <a:rPr lang="fi-FI" sz="9600" b="1" kern="0" spc="-105" dirty="0">
                <a:latin typeface="Arial"/>
                <a:cs typeface="Arial"/>
              </a:rPr>
              <a:t> </a:t>
            </a:r>
            <a:r>
              <a:rPr lang="fi-FI" sz="9600" kern="0" spc="-105" dirty="0">
                <a:latin typeface="Arial"/>
                <a:cs typeface="Arial"/>
              </a:rPr>
              <a:t>i </a:t>
            </a:r>
            <a:r>
              <a:rPr lang="fi-FI" sz="9600" kern="0" spc="-105" dirty="0" err="1">
                <a:latin typeface="Arial"/>
                <a:cs typeface="Arial"/>
              </a:rPr>
              <a:t>frivilligsystemet</a:t>
            </a:r>
            <a:r>
              <a:rPr lang="fi-FI" sz="9600" kern="0" spc="-105" dirty="0">
                <a:latin typeface="Arial"/>
                <a:cs typeface="Arial"/>
              </a:rPr>
              <a:t> OMA </a:t>
            </a:r>
            <a:r>
              <a:rPr lang="fi-FI" sz="9600" kern="0" spc="-105" dirty="0" err="1">
                <a:latin typeface="Arial"/>
                <a:cs typeface="Arial"/>
              </a:rPr>
              <a:t>Röda</a:t>
            </a:r>
            <a:r>
              <a:rPr lang="fi-FI" sz="9600" kern="0" spc="-105" dirty="0">
                <a:latin typeface="Arial"/>
                <a:cs typeface="Arial"/>
              </a:rPr>
              <a:t> </a:t>
            </a:r>
            <a:r>
              <a:rPr lang="fi-FI" sz="9600" kern="0" spc="-105" dirty="0" err="1">
                <a:latin typeface="Arial"/>
                <a:cs typeface="Arial"/>
              </a:rPr>
              <a:t>Korset</a:t>
            </a:r>
            <a:r>
              <a:rPr lang="fi-FI" sz="9600" kern="0" spc="-105" dirty="0">
                <a:latin typeface="Arial"/>
                <a:cs typeface="Arial"/>
              </a:rPr>
              <a:t> </a:t>
            </a:r>
            <a:r>
              <a:rPr lang="fi-FI" sz="9600" kern="0" spc="-105" dirty="0">
                <a:latin typeface="Arial"/>
                <a:cs typeface="Arial"/>
                <a:sym typeface="Wingdings" panose="05000000000000000000" pitchFamily="2" charset="2"/>
              </a:rPr>
              <a:t> </a:t>
            </a:r>
            <a:r>
              <a:rPr lang="fi-FI" sz="9600" kern="0" spc="-105" dirty="0" err="1">
                <a:latin typeface="Arial"/>
                <a:cs typeface="Arial"/>
              </a:rPr>
              <a:t>Utbildaren</a:t>
            </a:r>
            <a:r>
              <a:rPr lang="fi-FI" sz="9600" kern="0" spc="-105" dirty="0">
                <a:latin typeface="Arial"/>
                <a:cs typeface="Arial"/>
              </a:rPr>
              <a:t> </a:t>
            </a:r>
            <a:r>
              <a:rPr lang="fi-FI" sz="9600" kern="0" spc="-105" dirty="0" err="1">
                <a:latin typeface="Arial"/>
                <a:cs typeface="Arial"/>
              </a:rPr>
              <a:t>markerar</a:t>
            </a:r>
            <a:r>
              <a:rPr lang="fi-FI" sz="9600" kern="0" spc="-105" dirty="0">
                <a:latin typeface="Arial"/>
                <a:cs typeface="Arial"/>
              </a:rPr>
              <a:t> </a:t>
            </a:r>
            <a:r>
              <a:rPr lang="fi-FI" sz="9600" kern="0" spc="-105" dirty="0" err="1">
                <a:latin typeface="Arial"/>
                <a:cs typeface="Arial"/>
              </a:rPr>
              <a:t>dig</a:t>
            </a:r>
            <a:r>
              <a:rPr lang="fi-FI" sz="9600" kern="0" spc="-105" dirty="0">
                <a:latin typeface="Arial"/>
                <a:cs typeface="Arial"/>
              </a:rPr>
              <a:t> </a:t>
            </a:r>
            <a:r>
              <a:rPr lang="fi-FI" sz="9600" kern="0" spc="-105" dirty="0" err="1">
                <a:latin typeface="Arial"/>
                <a:cs typeface="Arial"/>
              </a:rPr>
              <a:t>som</a:t>
            </a:r>
            <a:r>
              <a:rPr lang="fi-FI" sz="9600" kern="0" spc="-105" dirty="0">
                <a:latin typeface="Arial"/>
                <a:cs typeface="Arial"/>
              </a:rPr>
              <a:t> </a:t>
            </a:r>
            <a:r>
              <a:rPr lang="fi-FI" sz="9600" kern="0" spc="-105" dirty="0" err="1">
                <a:latin typeface="Arial"/>
                <a:cs typeface="Arial"/>
              </a:rPr>
              <a:t>vänutbildad</a:t>
            </a:r>
            <a:r>
              <a:rPr lang="fi-FI" sz="9600" kern="0" spc="-105" dirty="0">
                <a:latin typeface="Arial"/>
                <a:cs typeface="Arial"/>
              </a:rPr>
              <a:t> </a:t>
            </a:r>
            <a:r>
              <a:rPr lang="fi-FI" sz="9600" kern="0" spc="-105" dirty="0">
                <a:latin typeface="Arial"/>
                <a:cs typeface="Arial"/>
                <a:sym typeface="Wingdings" panose="05000000000000000000" pitchFamily="2" charset="2"/>
              </a:rPr>
              <a:t></a:t>
            </a:r>
            <a:r>
              <a:rPr lang="fi-FI" sz="9600" kern="0" spc="-105" dirty="0">
                <a:latin typeface="Arial"/>
                <a:cs typeface="Arial"/>
              </a:rPr>
              <a:t> </a:t>
            </a:r>
            <a:r>
              <a:rPr lang="fi-FI" sz="9600" kern="0" spc="-105" dirty="0" err="1">
                <a:latin typeface="Arial"/>
                <a:cs typeface="Arial"/>
              </a:rPr>
              <a:t>Efter</a:t>
            </a:r>
            <a:r>
              <a:rPr lang="fi-FI" sz="9600" kern="0" spc="-105" dirty="0">
                <a:latin typeface="Arial"/>
                <a:cs typeface="Arial"/>
              </a:rPr>
              <a:t> </a:t>
            </a:r>
            <a:r>
              <a:rPr lang="fi-FI" sz="9600" kern="0" spc="-105" dirty="0" err="1">
                <a:latin typeface="Arial"/>
                <a:cs typeface="Arial"/>
              </a:rPr>
              <a:t>att</a:t>
            </a:r>
            <a:r>
              <a:rPr lang="fi-FI" sz="9600" kern="0" spc="-105" dirty="0">
                <a:latin typeface="Arial"/>
                <a:cs typeface="Arial"/>
              </a:rPr>
              <a:t> du </a:t>
            </a:r>
            <a:r>
              <a:rPr lang="fi-FI" sz="9600" kern="0" spc="-105" dirty="0" err="1">
                <a:latin typeface="Arial"/>
                <a:cs typeface="Arial"/>
              </a:rPr>
              <a:t>blivit</a:t>
            </a:r>
            <a:r>
              <a:rPr lang="fi-FI" sz="9600" kern="0" spc="-105" dirty="0">
                <a:latin typeface="Arial"/>
                <a:cs typeface="Arial"/>
              </a:rPr>
              <a:t> </a:t>
            </a:r>
            <a:r>
              <a:rPr lang="fi-FI" sz="9600" kern="0" spc="-105" dirty="0" err="1">
                <a:latin typeface="Arial"/>
                <a:cs typeface="Arial"/>
              </a:rPr>
              <a:t>markerad</a:t>
            </a:r>
            <a:r>
              <a:rPr lang="fi-FI" sz="9600" kern="0" spc="-105" dirty="0">
                <a:latin typeface="Arial"/>
                <a:cs typeface="Arial"/>
              </a:rPr>
              <a:t> </a:t>
            </a:r>
            <a:r>
              <a:rPr lang="fi-FI" sz="9600" kern="0" spc="-105" dirty="0" err="1">
                <a:latin typeface="Arial"/>
                <a:cs typeface="Arial"/>
              </a:rPr>
              <a:t>som</a:t>
            </a:r>
            <a:r>
              <a:rPr lang="fi-FI" sz="9600" kern="0" spc="-105" dirty="0">
                <a:latin typeface="Arial"/>
                <a:cs typeface="Arial"/>
              </a:rPr>
              <a:t> </a:t>
            </a:r>
            <a:r>
              <a:rPr lang="fi-FI" sz="9600" kern="0" spc="-105" dirty="0" err="1">
                <a:latin typeface="Arial"/>
                <a:cs typeface="Arial"/>
              </a:rPr>
              <a:t>vänutbildad</a:t>
            </a:r>
            <a:r>
              <a:rPr lang="fi-FI" sz="9600" kern="0" spc="-105" dirty="0">
                <a:latin typeface="Arial"/>
                <a:cs typeface="Arial"/>
              </a:rPr>
              <a:t> </a:t>
            </a:r>
            <a:r>
              <a:rPr lang="fi-FI" sz="9600" kern="0" spc="-105" dirty="0" err="1">
                <a:latin typeface="Arial"/>
                <a:cs typeface="Arial"/>
              </a:rPr>
              <a:t>kan</a:t>
            </a:r>
            <a:r>
              <a:rPr lang="fi-FI" sz="9600" kern="0" spc="-105" dirty="0">
                <a:latin typeface="Arial"/>
                <a:cs typeface="Arial"/>
              </a:rPr>
              <a:t> du </a:t>
            </a:r>
            <a:r>
              <a:rPr lang="fi-FI" sz="9600" kern="0" spc="-105" dirty="0" err="1">
                <a:latin typeface="Arial"/>
                <a:cs typeface="Arial"/>
              </a:rPr>
              <a:t>fylla</a:t>
            </a:r>
            <a:r>
              <a:rPr lang="fi-FI" sz="9600" kern="0" spc="-105" dirty="0">
                <a:latin typeface="Arial"/>
                <a:cs typeface="Arial"/>
              </a:rPr>
              <a:t> i </a:t>
            </a:r>
            <a:r>
              <a:rPr lang="fi-FI" sz="9600" kern="0" spc="-105" dirty="0" err="1">
                <a:latin typeface="Arial"/>
                <a:cs typeface="Arial"/>
              </a:rPr>
              <a:t>dina</a:t>
            </a:r>
            <a:r>
              <a:rPr lang="fi-FI" sz="9600" kern="0" spc="-105" dirty="0">
                <a:latin typeface="Arial"/>
                <a:cs typeface="Arial"/>
              </a:rPr>
              <a:t> </a:t>
            </a:r>
            <a:r>
              <a:rPr lang="fi-FI" sz="9600" b="1" kern="0" spc="-105" dirty="0" err="1">
                <a:latin typeface="Arial"/>
                <a:cs typeface="Arial"/>
              </a:rPr>
              <a:t>vänuppgifter</a:t>
            </a:r>
            <a:endParaRPr lang="fi-FI" sz="9600" b="1" kern="0" spc="-105" dirty="0">
              <a:latin typeface="Arial"/>
              <a:cs typeface="Arial"/>
            </a:endParaRPr>
          </a:p>
          <a:p>
            <a:pPr marL="457200" indent="-457200">
              <a:buClr>
                <a:schemeClr val="tx1"/>
              </a:buClr>
              <a:buFont typeface="+mj-lt"/>
              <a:buAutoNum type="arabicPeriod"/>
            </a:pPr>
            <a:endParaRPr lang="fi-FI" sz="9600" b="1" kern="0" spc="-105" dirty="0">
              <a:latin typeface="Arial"/>
              <a:cs typeface="Arial"/>
            </a:endParaRPr>
          </a:p>
          <a:p>
            <a:pPr marL="457200" indent="-457200">
              <a:buClr>
                <a:schemeClr val="tx1"/>
              </a:buClr>
              <a:buFont typeface="+mj-lt"/>
              <a:buAutoNum type="arabicPeriod"/>
            </a:pPr>
            <a:r>
              <a:rPr lang="fi-FI" sz="9600" kern="0" spc="-105" dirty="0" err="1">
                <a:latin typeface="Arial"/>
                <a:cs typeface="Arial"/>
              </a:rPr>
              <a:t>Vänförmedlingens</a:t>
            </a:r>
            <a:r>
              <a:rPr lang="fi-FI" sz="9600" kern="0" spc="-105" dirty="0">
                <a:latin typeface="Arial"/>
                <a:cs typeface="Arial"/>
              </a:rPr>
              <a:t> </a:t>
            </a:r>
            <a:r>
              <a:rPr lang="fi-FI" sz="9600" kern="0" spc="-105" dirty="0" err="1">
                <a:latin typeface="Arial"/>
                <a:cs typeface="Arial"/>
              </a:rPr>
              <a:t>kontakt</a:t>
            </a:r>
            <a:r>
              <a:rPr lang="fi-FI" sz="9600" kern="0" spc="-105" dirty="0">
                <a:latin typeface="Arial"/>
                <a:cs typeface="Arial"/>
              </a:rPr>
              <a:t> </a:t>
            </a:r>
            <a:r>
              <a:rPr lang="fi-FI" sz="9600" kern="0" spc="-105" dirty="0">
                <a:latin typeface="Arial"/>
                <a:cs typeface="Arial"/>
                <a:sym typeface="Wingdings" panose="05000000000000000000" pitchFamily="2" charset="2"/>
              </a:rPr>
              <a:t></a:t>
            </a:r>
            <a:r>
              <a:rPr lang="fi-FI" sz="9600" kern="0" spc="-105" dirty="0">
                <a:latin typeface="Arial"/>
                <a:cs typeface="Arial"/>
              </a:rPr>
              <a:t> </a:t>
            </a:r>
            <a:r>
              <a:rPr lang="fi-FI" sz="9600" b="1" kern="0" spc="-105" dirty="0" err="1">
                <a:latin typeface="Arial"/>
                <a:cs typeface="Arial"/>
              </a:rPr>
              <a:t>intervju</a:t>
            </a:r>
            <a:endParaRPr lang="fi-FI" sz="9600" b="1" kern="0" spc="-105" dirty="0">
              <a:latin typeface="Arial"/>
              <a:cs typeface="Arial"/>
            </a:endParaRPr>
          </a:p>
          <a:p>
            <a:pPr marL="457200" indent="-457200">
              <a:buClr>
                <a:schemeClr val="tx1"/>
              </a:buClr>
              <a:buFont typeface="+mj-lt"/>
              <a:buAutoNum type="arabicPeriod"/>
            </a:pPr>
            <a:endParaRPr lang="fi-FI" sz="9600" b="1" kern="0" spc="-105" dirty="0">
              <a:latin typeface="Arial"/>
              <a:cs typeface="Arial"/>
            </a:endParaRPr>
          </a:p>
          <a:p>
            <a:pPr marL="457200" indent="-457200">
              <a:buClr>
                <a:schemeClr val="tx1"/>
              </a:buClr>
              <a:buFont typeface="+mj-lt"/>
              <a:buAutoNum type="arabicPeriod"/>
            </a:pPr>
            <a:r>
              <a:rPr lang="fi-FI" sz="9600" dirty="0" err="1">
                <a:latin typeface="Arial"/>
                <a:cs typeface="Arial"/>
                <a:sym typeface="Wingdings" panose="05000000000000000000" pitchFamily="2" charset="2"/>
              </a:rPr>
              <a:t>Att</a:t>
            </a:r>
            <a:r>
              <a:rPr lang="fi-FI" sz="9600" dirty="0">
                <a:latin typeface="Arial"/>
                <a:cs typeface="Arial"/>
                <a:sym typeface="Wingdings" panose="05000000000000000000" pitchFamily="2" charset="2"/>
              </a:rPr>
              <a:t> </a:t>
            </a:r>
            <a:r>
              <a:rPr lang="fi-FI" sz="9600" dirty="0" err="1">
                <a:latin typeface="Arial"/>
                <a:cs typeface="Arial"/>
                <a:sym typeface="Wingdings" panose="05000000000000000000" pitchFamily="2" charset="2"/>
              </a:rPr>
              <a:t>bilda</a:t>
            </a:r>
            <a:r>
              <a:rPr lang="fi-FI" sz="9600" dirty="0">
                <a:latin typeface="Arial"/>
                <a:cs typeface="Arial"/>
                <a:sym typeface="Wingdings" panose="05000000000000000000" pitchFamily="2" charset="2"/>
              </a:rPr>
              <a:t> </a:t>
            </a:r>
            <a:r>
              <a:rPr lang="fi-FI" sz="9600" dirty="0" err="1">
                <a:latin typeface="Arial"/>
                <a:cs typeface="Arial"/>
                <a:sym typeface="Wingdings" panose="05000000000000000000" pitchFamily="2" charset="2"/>
              </a:rPr>
              <a:t>vänpar</a:t>
            </a:r>
            <a:r>
              <a:rPr lang="fi-FI" sz="9600" dirty="0">
                <a:latin typeface="Arial"/>
                <a:cs typeface="Arial"/>
                <a:sym typeface="Wingdings" panose="05000000000000000000" pitchFamily="2" charset="2"/>
              </a:rPr>
              <a:t> / </a:t>
            </a:r>
            <a:r>
              <a:rPr lang="fi-FI" sz="9600" dirty="0" err="1">
                <a:latin typeface="Arial"/>
                <a:cs typeface="Arial"/>
                <a:sym typeface="Wingdings" panose="05000000000000000000" pitchFamily="2" charset="2"/>
              </a:rPr>
              <a:t>att</a:t>
            </a:r>
            <a:r>
              <a:rPr lang="fi-FI" sz="9600" dirty="0">
                <a:latin typeface="Arial"/>
                <a:cs typeface="Arial"/>
                <a:sym typeface="Wingdings" panose="05000000000000000000" pitchFamily="2" charset="2"/>
              </a:rPr>
              <a:t> </a:t>
            </a:r>
            <a:r>
              <a:rPr lang="fi-FI" sz="9600" dirty="0" err="1">
                <a:latin typeface="Arial"/>
                <a:cs typeface="Arial"/>
                <a:sym typeface="Wingdings" panose="05000000000000000000" pitchFamily="2" charset="2"/>
              </a:rPr>
              <a:t>hitta</a:t>
            </a:r>
            <a:r>
              <a:rPr lang="fi-FI" sz="9600" b="1" dirty="0">
                <a:latin typeface="Arial"/>
                <a:cs typeface="Arial"/>
                <a:sym typeface="Wingdings" panose="05000000000000000000" pitchFamily="2" charset="2"/>
              </a:rPr>
              <a:t> </a:t>
            </a:r>
            <a:r>
              <a:rPr lang="fi-FI" sz="9600" b="1" dirty="0" err="1">
                <a:latin typeface="Arial"/>
                <a:cs typeface="Arial"/>
                <a:sym typeface="Wingdings" panose="05000000000000000000" pitchFamily="2" charset="2"/>
              </a:rPr>
              <a:t>lämplig</a:t>
            </a:r>
            <a:r>
              <a:rPr lang="fi-FI" sz="9600" b="1" dirty="0">
                <a:latin typeface="Arial"/>
                <a:cs typeface="Arial"/>
                <a:sym typeface="Wingdings" panose="05000000000000000000" pitchFamily="2" charset="2"/>
              </a:rPr>
              <a:t> </a:t>
            </a:r>
            <a:r>
              <a:rPr lang="fi-FI" sz="9600" b="1" dirty="0" err="1">
                <a:latin typeface="Arial"/>
                <a:cs typeface="Arial"/>
                <a:sym typeface="Wingdings" panose="05000000000000000000" pitchFamily="2" charset="2"/>
              </a:rPr>
              <a:t>verksamhetsform</a:t>
            </a:r>
            <a:r>
              <a:rPr lang="fi-FI" sz="9600" dirty="0">
                <a:latin typeface="Arial"/>
                <a:cs typeface="Arial"/>
                <a:sym typeface="Wingdings" panose="05000000000000000000" pitchFamily="2" charset="2"/>
              </a:rPr>
              <a:t> / </a:t>
            </a:r>
            <a:r>
              <a:rPr lang="fi-FI" sz="9600" dirty="0" err="1">
                <a:latin typeface="Arial"/>
                <a:cs typeface="Arial"/>
                <a:sym typeface="Wingdings" panose="05000000000000000000" pitchFamily="2" charset="2"/>
              </a:rPr>
              <a:t>bekantskap</a:t>
            </a:r>
            <a:r>
              <a:rPr lang="fi-FI" sz="9600" dirty="0">
                <a:latin typeface="Arial"/>
                <a:cs typeface="Arial"/>
                <a:sym typeface="Wingdings" panose="05000000000000000000" pitchFamily="2" charset="2"/>
              </a:rPr>
              <a:t> </a:t>
            </a:r>
            <a:r>
              <a:rPr lang="fi-FI" sz="9600" dirty="0" err="1">
                <a:latin typeface="Arial"/>
                <a:cs typeface="Arial"/>
                <a:sym typeface="Wingdings" panose="05000000000000000000" pitchFamily="2" charset="2"/>
              </a:rPr>
              <a:t>med</a:t>
            </a:r>
            <a:r>
              <a:rPr lang="fi-FI" sz="9600" dirty="0">
                <a:latin typeface="Arial"/>
                <a:cs typeface="Arial"/>
                <a:sym typeface="Wingdings" panose="05000000000000000000" pitchFamily="2" charset="2"/>
              </a:rPr>
              <a:t> </a:t>
            </a:r>
            <a:r>
              <a:rPr lang="fi-FI" sz="9600" dirty="0" err="1">
                <a:latin typeface="Arial"/>
                <a:cs typeface="Arial"/>
                <a:sym typeface="Wingdings" panose="05000000000000000000" pitchFamily="2" charset="2"/>
              </a:rPr>
              <a:t>verksamheten</a:t>
            </a:r>
            <a:endParaRPr lang="fi-FI" sz="9600" dirty="0">
              <a:latin typeface="Arial"/>
              <a:cs typeface="Arial"/>
              <a:sym typeface="Wingdings" panose="05000000000000000000" pitchFamily="2" charset="2"/>
            </a:endParaRPr>
          </a:p>
          <a:p>
            <a:pPr marL="457200" indent="-457200">
              <a:buClr>
                <a:schemeClr val="tx1"/>
              </a:buClr>
              <a:buFont typeface="+mj-lt"/>
              <a:buAutoNum type="arabicPeriod"/>
            </a:pPr>
            <a:endParaRPr lang="fi-FI" sz="9600" dirty="0">
              <a:latin typeface="Arial"/>
              <a:cs typeface="Arial"/>
              <a:sym typeface="Wingdings" panose="05000000000000000000" pitchFamily="2" charset="2"/>
            </a:endParaRPr>
          </a:p>
          <a:p>
            <a:pPr marL="457200" indent="-457200">
              <a:buClr>
                <a:schemeClr val="tx1"/>
              </a:buClr>
              <a:buFont typeface="+mj-lt"/>
              <a:buAutoNum type="arabicPeriod"/>
            </a:pPr>
            <a:r>
              <a:rPr lang="fi-FI" sz="9600" b="1" kern="0" spc="-105" dirty="0" err="1">
                <a:latin typeface="Arial"/>
                <a:cs typeface="Arial"/>
                <a:sym typeface="Wingdings" panose="05000000000000000000" pitchFamily="2" charset="2"/>
              </a:rPr>
              <a:t>Att</a:t>
            </a:r>
            <a:r>
              <a:rPr lang="fi-FI" sz="9600" b="1" kern="0" spc="-105" dirty="0">
                <a:latin typeface="Arial"/>
                <a:cs typeface="Arial"/>
                <a:sym typeface="Wingdings" panose="05000000000000000000" pitchFamily="2" charset="2"/>
              </a:rPr>
              <a:t> </a:t>
            </a:r>
            <a:r>
              <a:rPr lang="fi-FI" sz="9600" b="1" kern="0" spc="-105" dirty="0" err="1">
                <a:latin typeface="Arial"/>
                <a:cs typeface="Arial"/>
                <a:sym typeface="Wingdings" panose="05000000000000000000" pitchFamily="2" charset="2"/>
              </a:rPr>
              <a:t>gå</a:t>
            </a:r>
            <a:r>
              <a:rPr lang="fi-FI" sz="9600" b="1" kern="0" spc="-105" dirty="0">
                <a:latin typeface="Arial"/>
                <a:cs typeface="Arial"/>
                <a:sym typeface="Wingdings" panose="05000000000000000000" pitchFamily="2" charset="2"/>
              </a:rPr>
              <a:t> </a:t>
            </a:r>
            <a:r>
              <a:rPr lang="fi-FI" sz="9600" b="1" kern="0" spc="-105" dirty="0" err="1">
                <a:latin typeface="Arial"/>
                <a:cs typeface="Arial"/>
                <a:sym typeface="Wingdings" panose="05000000000000000000" pitchFamily="2" charset="2"/>
              </a:rPr>
              <a:t>med</a:t>
            </a:r>
            <a:r>
              <a:rPr lang="fi-FI" sz="9600" b="1" kern="0" spc="-105" dirty="0">
                <a:latin typeface="Arial"/>
                <a:cs typeface="Arial"/>
                <a:sym typeface="Wingdings" panose="05000000000000000000" pitchFamily="2" charset="2"/>
              </a:rPr>
              <a:t> i </a:t>
            </a:r>
            <a:r>
              <a:rPr lang="fi-FI" sz="9600" b="1" kern="0" spc="-105" dirty="0" err="1">
                <a:latin typeface="Arial"/>
                <a:cs typeface="Arial"/>
                <a:sym typeface="Wingdings" panose="05000000000000000000" pitchFamily="2" charset="2"/>
              </a:rPr>
              <a:t>verksamheten</a:t>
            </a:r>
            <a:endParaRPr lang="fi-FI" sz="9600" b="1" kern="0" spc="-105" dirty="0">
              <a:latin typeface="Arial"/>
              <a:cs typeface="Arial"/>
              <a:sym typeface="Wingdings" panose="05000000000000000000" pitchFamily="2" charset="2"/>
            </a:endParaRPr>
          </a:p>
          <a:p>
            <a:pPr>
              <a:buClr>
                <a:schemeClr val="tx1"/>
              </a:buClr>
            </a:pPr>
            <a:endParaRPr lang="fi-FI" sz="2400" b="1" kern="0" spc="-105" dirty="0">
              <a:latin typeface="Arial"/>
              <a:cs typeface="Arial"/>
              <a:sym typeface="Wingdings" panose="05000000000000000000" pitchFamily="2" charset="2"/>
            </a:endParaRPr>
          </a:p>
        </p:txBody>
      </p:sp>
    </p:spTree>
    <p:extLst>
      <p:ext uri="{BB962C8B-B14F-4D97-AF65-F5344CB8AC3E}">
        <p14:creationId xmlns:p14="http://schemas.microsoft.com/office/powerpoint/2010/main" val="39478046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B03F23-7F90-404B-BB63-4B98271D49DE}"/>
              </a:ext>
            </a:extLst>
          </p:cNvPr>
          <p:cNvSpPr>
            <a:spLocks noGrp="1"/>
          </p:cNvSpPr>
          <p:nvPr>
            <p:ph type="title"/>
          </p:nvPr>
        </p:nvSpPr>
        <p:spPr>
          <a:xfrm>
            <a:off x="1551740" y="451464"/>
            <a:ext cx="7058860" cy="781750"/>
          </a:xfrm>
        </p:spPr>
        <p:txBody>
          <a:bodyPr>
            <a:noAutofit/>
          </a:bodyPr>
          <a:lstStyle/>
          <a:p>
            <a:r>
              <a:rPr lang="fi-FI" sz="3600" dirty="0" err="1"/>
              <a:t>Att</a:t>
            </a:r>
            <a:r>
              <a:rPr lang="fi-FI" sz="3600" dirty="0"/>
              <a:t> </a:t>
            </a:r>
            <a:r>
              <a:rPr lang="fi-FI" sz="3600" dirty="0" err="1"/>
              <a:t>skapa</a:t>
            </a:r>
            <a:r>
              <a:rPr lang="fi-FI" sz="3600" dirty="0"/>
              <a:t> en </a:t>
            </a:r>
            <a:r>
              <a:rPr lang="fi-FI" sz="3600" dirty="0" err="1"/>
              <a:t>vänprofil</a:t>
            </a:r>
            <a:r>
              <a:rPr lang="fi-FI" sz="3600" dirty="0"/>
              <a:t> </a:t>
            </a:r>
            <a:br>
              <a:rPr lang="fi-FI" sz="3600" dirty="0"/>
            </a:br>
            <a:r>
              <a:rPr lang="fi-FI" sz="3600" dirty="0">
                <a:solidFill>
                  <a:schemeClr val="accent1"/>
                </a:solidFill>
              </a:rPr>
              <a:t>i Oma </a:t>
            </a:r>
            <a:r>
              <a:rPr lang="fi-FI" sz="3600" dirty="0" err="1">
                <a:solidFill>
                  <a:schemeClr val="accent1"/>
                </a:solidFill>
              </a:rPr>
              <a:t>Röda</a:t>
            </a:r>
            <a:r>
              <a:rPr lang="fi-FI" sz="3600" dirty="0">
                <a:solidFill>
                  <a:schemeClr val="accent1"/>
                </a:solidFill>
              </a:rPr>
              <a:t> </a:t>
            </a:r>
            <a:r>
              <a:rPr lang="fi-FI" sz="3600" dirty="0" err="1">
                <a:solidFill>
                  <a:schemeClr val="accent1"/>
                </a:solidFill>
              </a:rPr>
              <a:t>Korset</a:t>
            </a:r>
            <a:endParaRPr lang="fi-FI" sz="3600" dirty="0">
              <a:solidFill>
                <a:schemeClr val="accent1"/>
              </a:solidFill>
            </a:endParaRPr>
          </a:p>
        </p:txBody>
      </p:sp>
      <p:pic>
        <p:nvPicPr>
          <p:cNvPr id="3" name="Online-media 2" title="Ystävätietojen tallentaminen OMA Punaiseen Ristiin">
            <a:hlinkClick r:id="" action="ppaction://media"/>
            <a:extLst>
              <a:ext uri="{FF2B5EF4-FFF2-40B4-BE49-F238E27FC236}">
                <a16:creationId xmlns:a16="http://schemas.microsoft.com/office/drawing/2014/main" id="{8B0D8631-EF99-4936-84EB-4B92C97DB6F5}"/>
              </a:ext>
            </a:extLst>
          </p:cNvPr>
          <p:cNvPicPr>
            <a:picLocks noRot="1" noChangeAspect="1"/>
          </p:cNvPicPr>
          <p:nvPr>
            <a:videoFile r:link="rId1"/>
          </p:nvPr>
        </p:nvPicPr>
        <p:blipFill>
          <a:blip r:embed="rId4"/>
          <a:stretch>
            <a:fillRect/>
          </a:stretch>
        </p:blipFill>
        <p:spPr>
          <a:xfrm>
            <a:off x="1551740" y="1596571"/>
            <a:ext cx="8513212" cy="4809965"/>
          </a:xfrm>
          <a:prstGeom prst="rect">
            <a:avLst/>
          </a:prstGeom>
        </p:spPr>
      </p:pic>
    </p:spTree>
    <p:extLst>
      <p:ext uri="{BB962C8B-B14F-4D97-AF65-F5344CB8AC3E}">
        <p14:creationId xmlns:p14="http://schemas.microsoft.com/office/powerpoint/2010/main" val="1683622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181A1B2-95EB-8040-9CE0-DB6CC388ADE8}"/>
              </a:ext>
            </a:extLst>
          </p:cNvPr>
          <p:cNvSpPr>
            <a:spLocks noGrp="1"/>
          </p:cNvSpPr>
          <p:nvPr>
            <p:ph type="body" idx="14"/>
          </p:nvPr>
        </p:nvSpPr>
        <p:spPr>
          <a:xfrm>
            <a:off x="1067189" y="1483775"/>
            <a:ext cx="5562764" cy="3890449"/>
          </a:xfrm>
        </p:spPr>
        <p:txBody>
          <a:bodyPr>
            <a:noAutofit/>
          </a:bodyPr>
          <a:lstStyle/>
          <a:p>
            <a:r>
              <a:rPr lang="fi-FI" sz="4000" b="1" dirty="0" err="1">
                <a:latin typeface="Arial" panose="020B0604020202020204" pitchFamily="34" charset="0"/>
              </a:rPr>
              <a:t>Frivilligas</a:t>
            </a:r>
            <a:r>
              <a:rPr lang="fi-FI" sz="4000" b="1" dirty="0">
                <a:latin typeface="Arial" panose="020B0604020202020204" pitchFamily="34" charset="0"/>
              </a:rPr>
              <a:t> </a:t>
            </a:r>
            <a:r>
              <a:rPr lang="fi-FI" sz="4000" b="1" dirty="0" err="1">
                <a:latin typeface="Arial" panose="020B0604020202020204" pitchFamily="34" charset="0"/>
              </a:rPr>
              <a:t>välbefinnande</a:t>
            </a:r>
            <a:r>
              <a:rPr lang="fi-FI" sz="4000" b="1" dirty="0">
                <a:latin typeface="Arial" panose="020B0604020202020204" pitchFamily="34" charset="0"/>
              </a:rPr>
              <a:t> </a:t>
            </a:r>
            <a:r>
              <a:rPr lang="fi-FI" sz="4000" b="1" dirty="0" err="1">
                <a:latin typeface="Arial" panose="020B0604020202020204" pitchFamily="34" charset="0"/>
              </a:rPr>
              <a:t>och</a:t>
            </a:r>
            <a:r>
              <a:rPr lang="fi-FI" sz="4000" b="1" dirty="0">
                <a:latin typeface="Arial" panose="020B0604020202020204" pitchFamily="34" charset="0"/>
              </a:rPr>
              <a:t> </a:t>
            </a:r>
            <a:r>
              <a:rPr lang="fi-FI" sz="4000" b="1" dirty="0" err="1">
                <a:latin typeface="Arial" panose="020B0604020202020204" pitchFamily="34" charset="0"/>
              </a:rPr>
              <a:t>resurser</a:t>
            </a:r>
            <a:endParaRPr lang="fi-FI" sz="4000" b="1" dirty="0">
              <a:latin typeface="Arial" panose="020B0604020202020204" pitchFamily="34" charset="0"/>
            </a:endParaRPr>
          </a:p>
        </p:txBody>
      </p:sp>
      <p:pic>
        <p:nvPicPr>
          <p:cNvPr id="13" name="Picture Placeholder 12">
            <a:extLst>
              <a:ext uri="{FF2B5EF4-FFF2-40B4-BE49-F238E27FC236}">
                <a16:creationId xmlns:a16="http://schemas.microsoft.com/office/drawing/2014/main" id="{B31815E2-9A59-5129-5030-76C479B50283}"/>
              </a:ext>
            </a:extLst>
          </p:cNvPr>
          <p:cNvPicPr>
            <a:picLocks noGrp="1" noChangeAspect="1"/>
          </p:cNvPicPr>
          <p:nvPr>
            <p:ph type="pic" sz="quarter" idx="15"/>
          </p:nvPr>
        </p:nvPicPr>
        <p:blipFill>
          <a:blip r:embed="rId3"/>
          <a:srcRect l="-8220" r="-8220"/>
          <a:stretch>
            <a:fillRect/>
          </a:stretch>
        </p:blipFill>
        <p:spPr>
          <a:xfrm>
            <a:off x="6108646" y="-1"/>
            <a:ext cx="6137334" cy="6858000"/>
          </a:xfrm>
          <a:prstGeom prst="rect">
            <a:avLst/>
          </a:prstGeom>
        </p:spPr>
      </p:pic>
    </p:spTree>
    <p:extLst>
      <p:ext uri="{BB962C8B-B14F-4D97-AF65-F5344CB8AC3E}">
        <p14:creationId xmlns:p14="http://schemas.microsoft.com/office/powerpoint/2010/main" val="41255090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ekstiruutu 6">
            <a:extLst>
              <a:ext uri="{FF2B5EF4-FFF2-40B4-BE49-F238E27FC236}">
                <a16:creationId xmlns:a16="http://schemas.microsoft.com/office/drawing/2014/main" id="{9EC66AC1-949C-41CE-8D22-7CD83C5950DB}"/>
              </a:ext>
            </a:extLst>
          </p:cNvPr>
          <p:cNvSpPr txBox="1"/>
          <p:nvPr/>
        </p:nvSpPr>
        <p:spPr>
          <a:xfrm>
            <a:off x="6709827" y="348553"/>
            <a:ext cx="4861964" cy="1320157"/>
          </a:xfrm>
          <a:prstGeom prst="rect">
            <a:avLst/>
          </a:prstGeom>
        </p:spPr>
        <p:txBody>
          <a:bodyPr vert="horz" lIns="91440" tIns="45720" rIns="91440" bIns="45720" rtlCol="0" anchor="ctr">
            <a:normAutofit/>
          </a:bodyPr>
          <a:lstStyle/>
          <a:p>
            <a:pPr>
              <a:lnSpc>
                <a:spcPct val="90000"/>
              </a:lnSpc>
              <a:spcBef>
                <a:spcPct val="0"/>
              </a:spcBef>
              <a:spcAft>
                <a:spcPts val="600"/>
              </a:spcAft>
            </a:pPr>
            <a:r>
              <a:rPr lang="fi-FI" sz="3200" b="1" dirty="0" err="1">
                <a:latin typeface="Arial"/>
                <a:cs typeface="Arial"/>
              </a:rPr>
              <a:t>Var</a:t>
            </a:r>
            <a:r>
              <a:rPr lang="fi-FI" sz="3200" b="1" dirty="0">
                <a:latin typeface="Arial"/>
                <a:cs typeface="Arial"/>
              </a:rPr>
              <a:t> </a:t>
            </a:r>
            <a:r>
              <a:rPr lang="fi-FI" sz="3200" b="1" dirty="0" err="1">
                <a:latin typeface="Arial"/>
                <a:cs typeface="Arial"/>
              </a:rPr>
              <a:t>får</a:t>
            </a:r>
            <a:r>
              <a:rPr lang="fi-FI" sz="3200" b="1" dirty="0">
                <a:latin typeface="Arial"/>
                <a:cs typeface="Arial"/>
              </a:rPr>
              <a:t> du </a:t>
            </a:r>
            <a:r>
              <a:rPr lang="fi-FI" sz="3200" b="1" dirty="0" err="1">
                <a:latin typeface="Arial"/>
                <a:cs typeface="Arial"/>
              </a:rPr>
              <a:t>själv</a:t>
            </a:r>
            <a:r>
              <a:rPr lang="fi-FI" sz="3200" b="1" dirty="0">
                <a:latin typeface="Arial"/>
                <a:cs typeface="Arial"/>
              </a:rPr>
              <a:t> </a:t>
            </a:r>
            <a:r>
              <a:rPr lang="fi-FI" sz="3200" b="1" dirty="0" err="1">
                <a:latin typeface="Arial"/>
                <a:cs typeface="Arial"/>
              </a:rPr>
              <a:t>stöd</a:t>
            </a:r>
            <a:r>
              <a:rPr lang="fi-FI" sz="3200" b="1" dirty="0">
                <a:latin typeface="Arial"/>
                <a:cs typeface="Arial"/>
              </a:rPr>
              <a:t>?</a:t>
            </a:r>
          </a:p>
        </p:txBody>
      </p:sp>
      <p:sp>
        <p:nvSpPr>
          <p:cNvPr id="2" name="Text Placeholder 1">
            <a:extLst>
              <a:ext uri="{FF2B5EF4-FFF2-40B4-BE49-F238E27FC236}">
                <a16:creationId xmlns:a16="http://schemas.microsoft.com/office/drawing/2014/main" id="{A2BAAA2F-A9F9-5449-8FA8-7EC8F2F8A2EF}"/>
              </a:ext>
            </a:extLst>
          </p:cNvPr>
          <p:cNvSpPr>
            <a:spLocks noGrp="1"/>
          </p:cNvSpPr>
          <p:nvPr>
            <p:ph type="body" idx="14"/>
          </p:nvPr>
        </p:nvSpPr>
        <p:spPr>
          <a:xfrm>
            <a:off x="6709826" y="1439772"/>
            <a:ext cx="4682074" cy="4664906"/>
          </a:xfrm>
        </p:spPr>
        <p:txBody>
          <a:bodyPr vert="horz" lIns="91440" tIns="45720" rIns="91440" bIns="45720" rtlCol="0" anchor="ctr">
            <a:noAutofit/>
          </a:bodyPr>
          <a:lstStyle/>
          <a:p>
            <a:pPr marL="469900" indent="-457200">
              <a:lnSpc>
                <a:spcPct val="100000"/>
              </a:lnSpc>
              <a:spcBef>
                <a:spcPts val="365"/>
              </a:spcBef>
              <a:buFont typeface="Arial" panose="020B0604020202020204" pitchFamily="34" charset="0"/>
              <a:buChar char="•"/>
              <a:tabLst>
                <a:tab pos="804545" algn="l"/>
                <a:tab pos="805180" algn="l"/>
              </a:tabLst>
            </a:pPr>
            <a:r>
              <a:rPr lang="fi-FI" sz="2400" dirty="0" err="1">
                <a:latin typeface="Arial"/>
                <a:cs typeface="Arial"/>
              </a:rPr>
              <a:t>Röda</a:t>
            </a:r>
            <a:r>
              <a:rPr lang="fi-FI" sz="2400" dirty="0">
                <a:latin typeface="Arial"/>
                <a:cs typeface="Arial"/>
              </a:rPr>
              <a:t> </a:t>
            </a:r>
            <a:r>
              <a:rPr lang="fi-FI" sz="2400" dirty="0" err="1">
                <a:latin typeface="Arial"/>
                <a:cs typeface="Arial"/>
              </a:rPr>
              <a:t>Korsets</a:t>
            </a:r>
            <a:r>
              <a:rPr lang="fi-FI" sz="2400" dirty="0">
                <a:latin typeface="Arial"/>
                <a:cs typeface="Arial"/>
              </a:rPr>
              <a:t> </a:t>
            </a:r>
            <a:r>
              <a:rPr lang="fi-FI" sz="2400" dirty="0" err="1">
                <a:latin typeface="Arial"/>
                <a:cs typeface="Arial"/>
              </a:rPr>
              <a:t>vänförmedling</a:t>
            </a:r>
            <a:endParaRPr lang="fi-FI" sz="2400" dirty="0">
              <a:latin typeface="Arial"/>
              <a:cs typeface="Arial"/>
            </a:endParaRPr>
          </a:p>
          <a:p>
            <a:pPr marL="469900" indent="-457200">
              <a:lnSpc>
                <a:spcPct val="100000"/>
              </a:lnSpc>
              <a:spcBef>
                <a:spcPts val="365"/>
              </a:spcBef>
              <a:buFont typeface="Arial" panose="020B0604020202020204" pitchFamily="34" charset="0"/>
              <a:buChar char="•"/>
              <a:tabLst>
                <a:tab pos="804545" algn="l"/>
                <a:tab pos="805180" algn="l"/>
              </a:tabLst>
            </a:pPr>
            <a:r>
              <a:rPr lang="fi-FI" sz="2400" dirty="0" err="1">
                <a:latin typeface="Arial"/>
                <a:cs typeface="Arial"/>
              </a:rPr>
              <a:t>Roda</a:t>
            </a:r>
            <a:r>
              <a:rPr lang="fi-FI" sz="2400" dirty="0">
                <a:latin typeface="Arial"/>
                <a:cs typeface="Arial"/>
              </a:rPr>
              <a:t> </a:t>
            </a:r>
            <a:r>
              <a:rPr lang="fi-FI" sz="2400" dirty="0" err="1">
                <a:latin typeface="Arial"/>
                <a:cs typeface="Arial"/>
              </a:rPr>
              <a:t>Korsets</a:t>
            </a:r>
            <a:r>
              <a:rPr lang="fi-FI" sz="2400" dirty="0">
                <a:latin typeface="Arial"/>
                <a:cs typeface="Arial"/>
              </a:rPr>
              <a:t> </a:t>
            </a:r>
            <a:r>
              <a:rPr lang="fi-FI" sz="2400" dirty="0" err="1">
                <a:latin typeface="Arial"/>
                <a:cs typeface="Arial"/>
              </a:rPr>
              <a:t>utbildningar</a:t>
            </a:r>
            <a:endParaRPr lang="fi-FI" sz="2400" dirty="0">
              <a:latin typeface="Arial"/>
              <a:cs typeface="Arial"/>
            </a:endParaRPr>
          </a:p>
          <a:p>
            <a:pPr marL="469900" indent="-457200">
              <a:lnSpc>
                <a:spcPct val="100000"/>
              </a:lnSpc>
              <a:spcBef>
                <a:spcPts val="365"/>
              </a:spcBef>
              <a:buFont typeface="Arial" panose="020B0604020202020204" pitchFamily="34" charset="0"/>
              <a:buChar char="•"/>
              <a:tabLst>
                <a:tab pos="804545" algn="l"/>
                <a:tab pos="805180" algn="l"/>
              </a:tabLst>
            </a:pPr>
            <a:r>
              <a:rPr lang="fi-FI" sz="2400" dirty="0" err="1">
                <a:latin typeface="Arial"/>
                <a:cs typeface="Arial"/>
              </a:rPr>
              <a:t>Vännernas</a:t>
            </a:r>
            <a:r>
              <a:rPr lang="fi-FI" sz="2400" dirty="0">
                <a:latin typeface="Arial"/>
                <a:cs typeface="Arial"/>
              </a:rPr>
              <a:t> </a:t>
            </a:r>
            <a:r>
              <a:rPr lang="fi-FI" sz="2400" dirty="0" err="1">
                <a:latin typeface="Arial"/>
                <a:cs typeface="Arial"/>
              </a:rPr>
              <a:t>styrkeringar</a:t>
            </a:r>
            <a:r>
              <a:rPr lang="fi-FI" sz="2400" dirty="0">
                <a:latin typeface="Arial"/>
                <a:cs typeface="Arial"/>
              </a:rPr>
              <a:t> (</a:t>
            </a:r>
            <a:r>
              <a:rPr lang="fi-FI" sz="2400" dirty="0" err="1">
                <a:latin typeface="Arial"/>
                <a:cs typeface="Arial"/>
              </a:rPr>
              <a:t>även</a:t>
            </a:r>
            <a:r>
              <a:rPr lang="fi-FI" sz="2400" dirty="0">
                <a:latin typeface="Arial"/>
                <a:cs typeface="Arial"/>
              </a:rPr>
              <a:t> </a:t>
            </a:r>
            <a:r>
              <a:rPr lang="fi-FI" sz="2400" dirty="0" err="1">
                <a:latin typeface="Arial"/>
                <a:cs typeface="Arial"/>
              </a:rPr>
              <a:t>på</a:t>
            </a:r>
            <a:r>
              <a:rPr lang="fi-FI" sz="2400" dirty="0">
                <a:latin typeface="Arial"/>
                <a:cs typeface="Arial"/>
              </a:rPr>
              <a:t> de </a:t>
            </a:r>
            <a:r>
              <a:rPr lang="fi-FI" sz="2400" dirty="0" err="1">
                <a:latin typeface="Arial"/>
                <a:cs typeface="Arial"/>
              </a:rPr>
              <a:t>sociala</a:t>
            </a:r>
            <a:r>
              <a:rPr lang="fi-FI" sz="2400" dirty="0">
                <a:latin typeface="Arial"/>
                <a:cs typeface="Arial"/>
              </a:rPr>
              <a:t> </a:t>
            </a:r>
            <a:r>
              <a:rPr lang="fi-FI" sz="2400" dirty="0" err="1">
                <a:latin typeface="Arial"/>
                <a:cs typeface="Arial"/>
              </a:rPr>
              <a:t>medierna</a:t>
            </a:r>
            <a:r>
              <a:rPr lang="fi-FI" sz="2400" dirty="0">
                <a:latin typeface="Arial"/>
                <a:cs typeface="Arial"/>
              </a:rPr>
              <a:t>)</a:t>
            </a:r>
          </a:p>
          <a:p>
            <a:pPr marL="469900" indent="-457200">
              <a:lnSpc>
                <a:spcPct val="100000"/>
              </a:lnSpc>
              <a:spcBef>
                <a:spcPts val="365"/>
              </a:spcBef>
              <a:buFont typeface="Arial" panose="020B0604020202020204" pitchFamily="34" charset="0"/>
              <a:buChar char="•"/>
              <a:tabLst>
                <a:tab pos="804545" algn="l"/>
                <a:tab pos="805180" algn="l"/>
              </a:tabLst>
            </a:pPr>
            <a:r>
              <a:rPr lang="fi-FI" sz="2400" dirty="0" err="1">
                <a:latin typeface="Arial"/>
                <a:cs typeface="Arial"/>
              </a:rPr>
              <a:t>Resursdagar</a:t>
            </a:r>
            <a:r>
              <a:rPr lang="fi-FI" sz="2400" dirty="0">
                <a:latin typeface="Arial"/>
                <a:cs typeface="Arial"/>
              </a:rPr>
              <a:t> </a:t>
            </a:r>
            <a:r>
              <a:rPr lang="fi-FI" sz="2400" dirty="0" err="1">
                <a:latin typeface="Arial"/>
                <a:cs typeface="Arial"/>
              </a:rPr>
              <a:t>och</a:t>
            </a:r>
            <a:r>
              <a:rPr lang="fi-FI" sz="2400" dirty="0">
                <a:latin typeface="Arial"/>
                <a:cs typeface="Arial"/>
              </a:rPr>
              <a:t> -</a:t>
            </a:r>
            <a:r>
              <a:rPr lang="fi-FI" sz="2400" dirty="0" err="1">
                <a:latin typeface="Arial"/>
                <a:cs typeface="Arial"/>
              </a:rPr>
              <a:t>kvällar</a:t>
            </a:r>
            <a:endParaRPr lang="fi-FI" sz="2400" dirty="0">
              <a:latin typeface="Arial"/>
              <a:cs typeface="Arial"/>
            </a:endParaRPr>
          </a:p>
          <a:p>
            <a:pPr marL="469900" indent="-457200">
              <a:lnSpc>
                <a:spcPct val="100000"/>
              </a:lnSpc>
              <a:spcBef>
                <a:spcPts val="365"/>
              </a:spcBef>
              <a:buFont typeface="Arial" panose="020B0604020202020204" pitchFamily="34" charset="0"/>
              <a:buChar char="•"/>
              <a:tabLst>
                <a:tab pos="804545" algn="l"/>
                <a:tab pos="805180" algn="l"/>
              </a:tabLst>
            </a:pPr>
            <a:r>
              <a:rPr lang="fi-FI" sz="2400" dirty="0" err="1">
                <a:latin typeface="Arial"/>
                <a:cs typeface="Arial"/>
              </a:rPr>
              <a:t>Arbetshandledningsstöd</a:t>
            </a:r>
            <a:r>
              <a:rPr lang="fi-FI" sz="2400" dirty="0">
                <a:latin typeface="Arial"/>
                <a:cs typeface="Arial"/>
              </a:rPr>
              <a:t> / </a:t>
            </a:r>
            <a:r>
              <a:rPr lang="fi-FI" sz="2400" dirty="0" err="1">
                <a:latin typeface="Arial"/>
                <a:cs typeface="Arial"/>
              </a:rPr>
              <a:t>arbetshandledning</a:t>
            </a:r>
            <a:r>
              <a:rPr lang="fi-FI" sz="2400" dirty="0">
                <a:latin typeface="Arial"/>
                <a:cs typeface="Arial"/>
              </a:rPr>
              <a:t> </a:t>
            </a:r>
            <a:r>
              <a:rPr lang="fi-FI" sz="2400" dirty="0" err="1">
                <a:latin typeface="Arial"/>
                <a:cs typeface="Arial"/>
              </a:rPr>
              <a:t>vid</a:t>
            </a:r>
            <a:r>
              <a:rPr lang="fi-FI" sz="2400" dirty="0">
                <a:latin typeface="Arial"/>
                <a:cs typeface="Arial"/>
              </a:rPr>
              <a:t> </a:t>
            </a:r>
            <a:r>
              <a:rPr lang="fi-FI" sz="2400" dirty="0" err="1">
                <a:latin typeface="Arial"/>
                <a:cs typeface="Arial"/>
              </a:rPr>
              <a:t>behov</a:t>
            </a:r>
            <a:r>
              <a:rPr lang="fi-FI" sz="2400" dirty="0">
                <a:latin typeface="Arial"/>
                <a:cs typeface="Arial"/>
              </a:rPr>
              <a:t> </a:t>
            </a:r>
            <a:r>
              <a:rPr lang="fi-FI" sz="2400" dirty="0" err="1">
                <a:latin typeface="Arial"/>
                <a:cs typeface="Arial"/>
              </a:rPr>
              <a:t>distriktet</a:t>
            </a:r>
            <a:endParaRPr lang="fi-FI" sz="2400" dirty="0">
              <a:latin typeface="Arial"/>
              <a:cs typeface="Arial"/>
            </a:endParaRPr>
          </a:p>
          <a:p>
            <a:pPr marL="469900" indent="-457200">
              <a:lnSpc>
                <a:spcPct val="100000"/>
              </a:lnSpc>
              <a:spcBef>
                <a:spcPts val="365"/>
              </a:spcBef>
              <a:buFont typeface="Arial" panose="020B0604020202020204" pitchFamily="34" charset="0"/>
              <a:buChar char="•"/>
              <a:tabLst>
                <a:tab pos="804545" algn="l"/>
                <a:tab pos="805180" algn="l"/>
              </a:tabLst>
            </a:pPr>
            <a:r>
              <a:rPr lang="fi-FI" sz="2400" dirty="0">
                <a:latin typeface="Arial"/>
                <a:cs typeface="Arial"/>
              </a:rPr>
              <a:t>De </a:t>
            </a:r>
            <a:r>
              <a:rPr lang="fi-FI" sz="2400" dirty="0" err="1">
                <a:latin typeface="Arial"/>
                <a:cs typeface="Arial"/>
              </a:rPr>
              <a:t>frivilligas</a:t>
            </a:r>
            <a:r>
              <a:rPr lang="fi-FI" sz="2400" dirty="0">
                <a:latin typeface="Arial"/>
                <a:cs typeface="Arial"/>
              </a:rPr>
              <a:t> </a:t>
            </a:r>
            <a:r>
              <a:rPr lang="fi-FI" sz="2400" dirty="0" err="1">
                <a:latin typeface="Arial"/>
                <a:cs typeface="Arial"/>
              </a:rPr>
              <a:t>försäkring</a:t>
            </a:r>
            <a:endParaRPr lang="en-US" sz="2400" dirty="0">
              <a:latin typeface="+mn-lt"/>
              <a:cs typeface="+mn-cs"/>
            </a:endParaRPr>
          </a:p>
        </p:txBody>
      </p:sp>
      <p:pic>
        <p:nvPicPr>
          <p:cNvPr id="3" name="Picture 2">
            <a:extLst>
              <a:ext uri="{FF2B5EF4-FFF2-40B4-BE49-F238E27FC236}">
                <a16:creationId xmlns:a16="http://schemas.microsoft.com/office/drawing/2014/main" id="{0FDA8FE6-5765-4B9E-E217-FE5DBF65D29F}"/>
              </a:ext>
            </a:extLst>
          </p:cNvPr>
          <p:cNvPicPr>
            <a:picLocks noChangeAspect="1"/>
          </p:cNvPicPr>
          <p:nvPr/>
        </p:nvPicPr>
        <p:blipFill>
          <a:blip r:embed="rId3" cstate="email">
            <a:extLst>
              <a:ext uri="{28A0092B-C50C-407E-A947-70E740481C1C}">
                <a14:useLocalDpi xmlns:a14="http://schemas.microsoft.com/office/drawing/2010/main"/>
              </a:ext>
            </a:extLst>
          </a:blip>
          <a:srcRect l="22110" r="18603" b="1481"/>
          <a:stretch>
            <a:fillRect/>
          </a:stretch>
        </p:blipFill>
        <p:spPr>
          <a:xfrm>
            <a:off x="-1" y="0"/>
            <a:ext cx="6187669" cy="6858000"/>
          </a:xfrm>
          <a:prstGeom prst="rect">
            <a:avLst/>
          </a:prstGeom>
        </p:spPr>
      </p:pic>
    </p:spTree>
    <p:extLst>
      <p:ext uri="{BB962C8B-B14F-4D97-AF65-F5344CB8AC3E}">
        <p14:creationId xmlns:p14="http://schemas.microsoft.com/office/powerpoint/2010/main" val="10518628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6B95B5A1-FF01-ECC4-065B-CC93431EE4BF}"/>
              </a:ext>
            </a:extLst>
          </p:cNvPr>
          <p:cNvSpPr>
            <a:spLocks noGrp="1"/>
          </p:cNvSpPr>
          <p:nvPr>
            <p:ph type="body" idx="14"/>
          </p:nvPr>
        </p:nvSpPr>
        <p:spPr>
          <a:xfrm>
            <a:off x="6525915" y="2225033"/>
            <a:ext cx="5562764" cy="3395608"/>
          </a:xfrm>
        </p:spPr>
        <p:txBody>
          <a:bodyPr/>
          <a:lstStyle/>
          <a:p>
            <a:pPr marL="342900" indent="-342900">
              <a:buFont typeface="Arial" panose="020B0604020202020204" pitchFamily="34" charset="0"/>
              <a:buChar char="•"/>
            </a:pPr>
            <a:r>
              <a:rPr lang="en-US" dirty="0">
                <a:latin typeface="Arial" panose="020B0604020202020204" pitchFamily="34" charset="0"/>
              </a:rPr>
              <a:t>Hitta </a:t>
            </a:r>
            <a:r>
              <a:rPr lang="en-US" dirty="0" err="1">
                <a:latin typeface="Arial" panose="020B0604020202020204" pitchFamily="34" charset="0"/>
              </a:rPr>
              <a:t>ditt</a:t>
            </a:r>
            <a:r>
              <a:rPr lang="en-US" dirty="0">
                <a:latin typeface="Arial" panose="020B0604020202020204" pitchFamily="34" charset="0"/>
              </a:rPr>
              <a:t> </a:t>
            </a:r>
            <a:r>
              <a:rPr lang="en-US" dirty="0" err="1">
                <a:latin typeface="Arial" panose="020B0604020202020204" pitchFamily="34" charset="0"/>
              </a:rPr>
              <a:t>sätt</a:t>
            </a:r>
            <a:r>
              <a:rPr lang="en-US" dirty="0">
                <a:latin typeface="Arial" panose="020B0604020202020204" pitchFamily="34" charset="0"/>
              </a:rPr>
              <a:t> </a:t>
            </a:r>
            <a:r>
              <a:rPr lang="en-US" dirty="0" err="1">
                <a:latin typeface="Arial" panose="020B0604020202020204" pitchFamily="34" charset="0"/>
              </a:rPr>
              <a:t>att</a:t>
            </a:r>
            <a:r>
              <a:rPr lang="en-US" dirty="0">
                <a:latin typeface="Arial" panose="020B0604020202020204" pitchFamily="34" charset="0"/>
              </a:rPr>
              <a:t> </a:t>
            </a:r>
            <a:r>
              <a:rPr lang="en-US" dirty="0" err="1">
                <a:latin typeface="Arial" panose="020B0604020202020204" pitchFamily="34" charset="0"/>
              </a:rPr>
              <a:t>vara</a:t>
            </a:r>
            <a:r>
              <a:rPr lang="en-US" dirty="0">
                <a:latin typeface="Arial" panose="020B0604020202020204" pitchFamily="34" charset="0"/>
              </a:rPr>
              <a:t> </a:t>
            </a:r>
            <a:r>
              <a:rPr lang="en-US" dirty="0" err="1">
                <a:latin typeface="Arial" panose="020B0604020202020204" pitchFamily="34" charset="0"/>
              </a:rPr>
              <a:t>vän</a:t>
            </a:r>
            <a:r>
              <a:rPr lang="en-US" dirty="0">
                <a:latin typeface="Arial" panose="020B0604020202020204" pitchFamily="34" charset="0"/>
              </a:rPr>
              <a:t>. </a:t>
            </a:r>
          </a:p>
          <a:p>
            <a:pPr marL="342900" indent="-342900">
              <a:buFont typeface="Arial" panose="020B0604020202020204" pitchFamily="34" charset="0"/>
              <a:buChar char="•"/>
            </a:pPr>
            <a:r>
              <a:rPr lang="en-US" dirty="0" err="1">
                <a:latin typeface="Arial" panose="020B0604020202020204" pitchFamily="34" charset="0"/>
              </a:rPr>
              <a:t>Tål</a:t>
            </a:r>
            <a:r>
              <a:rPr lang="en-US" dirty="0">
                <a:latin typeface="Arial" panose="020B0604020202020204" pitchFamily="34" charset="0"/>
              </a:rPr>
              <a:t> </a:t>
            </a:r>
            <a:r>
              <a:rPr lang="en-US" dirty="0" err="1">
                <a:latin typeface="Arial" panose="020B0604020202020204" pitchFamily="34" charset="0"/>
              </a:rPr>
              <a:t>osäkerheten</a:t>
            </a:r>
            <a:r>
              <a:rPr lang="en-US" dirty="0">
                <a:latin typeface="Arial" panose="020B0604020202020204" pitchFamily="34" charset="0"/>
              </a:rPr>
              <a:t> </a:t>
            </a:r>
            <a:r>
              <a:rPr lang="en-US" dirty="0" err="1">
                <a:latin typeface="Arial" panose="020B0604020202020204" pitchFamily="34" charset="0"/>
              </a:rPr>
              <a:t>i</a:t>
            </a:r>
            <a:r>
              <a:rPr lang="en-US" dirty="0">
                <a:latin typeface="Arial" panose="020B0604020202020204" pitchFamily="34" charset="0"/>
              </a:rPr>
              <a:t> </a:t>
            </a:r>
            <a:r>
              <a:rPr lang="en-US" dirty="0" err="1">
                <a:latin typeface="Arial" panose="020B0604020202020204" pitchFamily="34" charset="0"/>
              </a:rPr>
              <a:t>början</a:t>
            </a:r>
            <a:r>
              <a:rPr lang="en-US" dirty="0">
                <a:latin typeface="Arial" panose="020B0604020202020204" pitchFamily="34" charset="0"/>
              </a:rPr>
              <a:t>. </a:t>
            </a:r>
          </a:p>
          <a:p>
            <a:pPr marL="342900" indent="-342900">
              <a:buFont typeface="Arial" panose="020B0604020202020204" pitchFamily="34" charset="0"/>
              <a:buChar char="•"/>
            </a:pPr>
            <a:r>
              <a:rPr lang="en-US" dirty="0">
                <a:latin typeface="Arial" panose="020B0604020202020204" pitchFamily="34" charset="0"/>
              </a:rPr>
              <a:t>Regler, roller och </a:t>
            </a:r>
            <a:r>
              <a:rPr lang="en-US" dirty="0" err="1">
                <a:latin typeface="Arial" panose="020B0604020202020204" pitchFamily="34" charset="0"/>
              </a:rPr>
              <a:t>återhämtningssätten</a:t>
            </a:r>
            <a:r>
              <a:rPr lang="en-US" dirty="0">
                <a:latin typeface="Arial" panose="020B0604020202020204" pitchFamily="34" charset="0"/>
              </a:rPr>
              <a:t> </a:t>
            </a:r>
            <a:r>
              <a:rPr lang="en-US" dirty="0" err="1">
                <a:latin typeface="Arial" panose="020B0604020202020204" pitchFamily="34" charset="0"/>
              </a:rPr>
              <a:t>skyddar</a:t>
            </a:r>
            <a:r>
              <a:rPr lang="en-US" dirty="0">
                <a:latin typeface="Arial" panose="020B0604020202020204" pitchFamily="34" charset="0"/>
              </a:rPr>
              <a:t> dig.</a:t>
            </a:r>
          </a:p>
          <a:p>
            <a:pPr marL="342900" indent="-342900">
              <a:buFont typeface="Arial" panose="020B0604020202020204" pitchFamily="34" charset="0"/>
              <a:buChar char="•"/>
            </a:pPr>
            <a:r>
              <a:rPr lang="en-US" dirty="0">
                <a:latin typeface="Arial" panose="020B0604020202020204" pitchFamily="34" charset="0"/>
              </a:rPr>
              <a:t>Känn </a:t>
            </a:r>
            <a:r>
              <a:rPr lang="en-US" dirty="0" err="1">
                <a:latin typeface="Arial" panose="020B0604020202020204" pitchFamily="34" charset="0"/>
              </a:rPr>
              <a:t>dina</a:t>
            </a:r>
            <a:r>
              <a:rPr lang="en-US" dirty="0">
                <a:latin typeface="Arial" panose="020B0604020202020204" pitchFamily="34" charset="0"/>
              </a:rPr>
              <a:t> </a:t>
            </a:r>
            <a:r>
              <a:rPr lang="en-US" dirty="0" err="1">
                <a:latin typeface="Arial" panose="020B0604020202020204" pitchFamily="34" charset="0"/>
              </a:rPr>
              <a:t>gränser</a:t>
            </a:r>
            <a:r>
              <a:rPr lang="en-US" dirty="0">
                <a:latin typeface="Arial" panose="020B0604020202020204" pitchFamily="34" charset="0"/>
              </a:rPr>
              <a:t>.</a:t>
            </a:r>
          </a:p>
          <a:p>
            <a:endParaRPr lang="en-US" dirty="0" err="1">
              <a:latin typeface="Arial" panose="020B0604020202020204" pitchFamily="34" charset="0"/>
            </a:endParaRPr>
          </a:p>
        </p:txBody>
      </p:sp>
      <p:pic>
        <p:nvPicPr>
          <p:cNvPr id="12" name="Picture Placeholder 11">
            <a:extLst>
              <a:ext uri="{FF2B5EF4-FFF2-40B4-BE49-F238E27FC236}">
                <a16:creationId xmlns:a16="http://schemas.microsoft.com/office/drawing/2014/main" id="{BD0BDA5F-012D-9531-F6BA-859F6AA1BA41}"/>
              </a:ext>
            </a:extLst>
          </p:cNvPr>
          <p:cNvPicPr>
            <a:picLocks noGrp="1" noChangeAspect="1"/>
          </p:cNvPicPr>
          <p:nvPr>
            <p:ph type="pic" sz="quarter" idx="15"/>
          </p:nvPr>
        </p:nvPicPr>
        <p:blipFill>
          <a:blip r:embed="rId3" cstate="screen">
            <a:extLst>
              <a:ext uri="{28A0092B-C50C-407E-A947-70E740481C1C}">
                <a14:useLocalDpi xmlns:a14="http://schemas.microsoft.com/office/drawing/2010/main"/>
              </a:ext>
            </a:extLst>
          </a:blip>
          <a:srcRect/>
          <a:stretch/>
        </p:blipFill>
        <p:spPr>
          <a:prstGeom prst="rect">
            <a:avLst/>
          </a:prstGeom>
        </p:spPr>
      </p:pic>
      <p:sp>
        <p:nvSpPr>
          <p:cNvPr id="10" name="TextBox 9">
            <a:extLst>
              <a:ext uri="{FF2B5EF4-FFF2-40B4-BE49-F238E27FC236}">
                <a16:creationId xmlns:a16="http://schemas.microsoft.com/office/drawing/2014/main" id="{BF77871E-BD62-2BB2-AFFE-F903FFC7EA72}"/>
              </a:ext>
            </a:extLst>
          </p:cNvPr>
          <p:cNvSpPr txBox="1"/>
          <p:nvPr/>
        </p:nvSpPr>
        <p:spPr>
          <a:xfrm>
            <a:off x="6525915" y="969305"/>
            <a:ext cx="5159806" cy="867930"/>
          </a:xfrm>
          <a:prstGeom prst="rect">
            <a:avLst/>
          </a:prstGeom>
          <a:noFill/>
        </p:spPr>
        <p:txBody>
          <a:bodyPr wrap="square">
            <a:spAutoFit/>
          </a:bodyPr>
          <a:lstStyle/>
          <a:p>
            <a:pPr>
              <a:lnSpc>
                <a:spcPct val="90000"/>
              </a:lnSpc>
              <a:spcBef>
                <a:spcPct val="0"/>
              </a:spcBef>
              <a:spcAft>
                <a:spcPts val="600"/>
              </a:spcAft>
            </a:pPr>
            <a:r>
              <a:rPr lang="fi-FI" sz="2800" b="1" dirty="0" err="1">
                <a:latin typeface="Arial"/>
                <a:cs typeface="Arial"/>
              </a:rPr>
              <a:t>Ta</a:t>
            </a:r>
            <a:r>
              <a:rPr lang="fi-FI" sz="2800" b="1" dirty="0">
                <a:latin typeface="Arial"/>
                <a:cs typeface="Arial"/>
              </a:rPr>
              <a:t> </a:t>
            </a:r>
            <a:r>
              <a:rPr lang="fi-FI" sz="2800" b="1" dirty="0" err="1">
                <a:latin typeface="Arial"/>
                <a:cs typeface="Arial"/>
              </a:rPr>
              <a:t>hand</a:t>
            </a:r>
            <a:r>
              <a:rPr lang="fi-FI" sz="2800" b="1" dirty="0">
                <a:latin typeface="Arial"/>
                <a:cs typeface="Arial"/>
              </a:rPr>
              <a:t> </a:t>
            </a:r>
            <a:r>
              <a:rPr lang="fi-FI" sz="2800" b="1" dirty="0" err="1">
                <a:latin typeface="Arial"/>
                <a:cs typeface="Arial"/>
              </a:rPr>
              <a:t>om</a:t>
            </a:r>
            <a:r>
              <a:rPr lang="fi-FI" sz="2800" b="1" dirty="0">
                <a:latin typeface="Arial"/>
                <a:cs typeface="Arial"/>
              </a:rPr>
              <a:t> </a:t>
            </a:r>
            <a:r>
              <a:rPr lang="fi-FI" sz="2800" b="1" dirty="0" err="1">
                <a:latin typeface="Arial"/>
                <a:cs typeface="Arial"/>
              </a:rPr>
              <a:t>dig</a:t>
            </a:r>
            <a:r>
              <a:rPr lang="fi-FI" sz="2800" b="1" dirty="0">
                <a:latin typeface="Arial"/>
                <a:cs typeface="Arial"/>
              </a:rPr>
              <a:t> </a:t>
            </a:r>
            <a:r>
              <a:rPr lang="fi-FI" sz="2800" b="1" dirty="0" err="1">
                <a:latin typeface="Arial"/>
                <a:cs typeface="Arial"/>
              </a:rPr>
              <a:t>själv</a:t>
            </a:r>
            <a:r>
              <a:rPr lang="fi-FI" sz="2800" b="1" dirty="0">
                <a:latin typeface="Arial"/>
                <a:cs typeface="Arial"/>
              </a:rPr>
              <a:t> </a:t>
            </a:r>
            <a:r>
              <a:rPr lang="fi-FI" sz="2800" b="1" dirty="0" err="1">
                <a:latin typeface="Arial"/>
                <a:cs typeface="Arial"/>
              </a:rPr>
              <a:t>så</a:t>
            </a:r>
            <a:r>
              <a:rPr lang="fi-FI" sz="2800" b="1" dirty="0">
                <a:latin typeface="Arial"/>
                <a:cs typeface="Arial"/>
              </a:rPr>
              <a:t> </a:t>
            </a:r>
            <a:r>
              <a:rPr lang="fi-FI" sz="2800" b="1" dirty="0" err="1">
                <a:latin typeface="Arial"/>
                <a:cs typeface="Arial"/>
              </a:rPr>
              <a:t>har</a:t>
            </a:r>
            <a:r>
              <a:rPr lang="fi-FI" sz="2800" b="1" dirty="0">
                <a:latin typeface="Arial"/>
                <a:cs typeface="Arial"/>
              </a:rPr>
              <a:t> </a:t>
            </a:r>
            <a:br>
              <a:rPr lang="fi-FI" sz="2800" b="1" dirty="0">
                <a:latin typeface="Arial"/>
                <a:cs typeface="Arial"/>
              </a:rPr>
            </a:br>
            <a:r>
              <a:rPr lang="fi-FI" sz="2800" b="1" dirty="0">
                <a:latin typeface="Arial"/>
                <a:cs typeface="Arial"/>
              </a:rPr>
              <a:t>du </a:t>
            </a:r>
            <a:r>
              <a:rPr lang="fi-FI" sz="2800" b="1" dirty="0" err="1">
                <a:latin typeface="Arial"/>
                <a:cs typeface="Arial"/>
              </a:rPr>
              <a:t>något</a:t>
            </a:r>
            <a:r>
              <a:rPr lang="fi-FI" sz="2800" b="1" dirty="0">
                <a:latin typeface="Arial"/>
                <a:cs typeface="Arial"/>
              </a:rPr>
              <a:t> </a:t>
            </a:r>
            <a:r>
              <a:rPr lang="fi-FI" sz="2800" b="1" dirty="0" err="1">
                <a:latin typeface="Arial"/>
                <a:cs typeface="Arial"/>
              </a:rPr>
              <a:t>att</a:t>
            </a:r>
            <a:r>
              <a:rPr lang="fi-FI" sz="2800" b="1" dirty="0">
                <a:latin typeface="Arial"/>
                <a:cs typeface="Arial"/>
              </a:rPr>
              <a:t> </a:t>
            </a:r>
            <a:r>
              <a:rPr lang="fi-FI" sz="2800" b="1" dirty="0" err="1">
                <a:latin typeface="Arial"/>
                <a:cs typeface="Arial"/>
              </a:rPr>
              <a:t>ge</a:t>
            </a:r>
            <a:r>
              <a:rPr lang="fi-FI" sz="2800" b="1" dirty="0">
                <a:latin typeface="Arial"/>
                <a:cs typeface="Arial"/>
              </a:rPr>
              <a:t> de </a:t>
            </a:r>
            <a:r>
              <a:rPr lang="fi-FI" sz="2800" b="1" dirty="0" err="1">
                <a:latin typeface="Arial"/>
                <a:cs typeface="Arial"/>
              </a:rPr>
              <a:t>andra</a:t>
            </a:r>
            <a:r>
              <a:rPr lang="fi-FI" sz="2800" b="1" dirty="0">
                <a:latin typeface="Arial"/>
                <a:cs typeface="Arial"/>
              </a:rPr>
              <a:t>!</a:t>
            </a:r>
          </a:p>
        </p:txBody>
      </p:sp>
    </p:spTree>
    <p:extLst>
      <p:ext uri="{BB962C8B-B14F-4D97-AF65-F5344CB8AC3E}">
        <p14:creationId xmlns:p14="http://schemas.microsoft.com/office/powerpoint/2010/main" val="26025752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2">
            <a:extLst>
              <a:ext uri="{FF2B5EF4-FFF2-40B4-BE49-F238E27FC236}">
                <a16:creationId xmlns:a16="http://schemas.microsoft.com/office/drawing/2014/main" id="{7C7D2A41-8D74-4165-885E-7530C33EBEE1}"/>
              </a:ext>
            </a:extLst>
          </p:cNvPr>
          <p:cNvSpPr txBox="1">
            <a:spLocks/>
          </p:cNvSpPr>
          <p:nvPr/>
        </p:nvSpPr>
        <p:spPr>
          <a:xfrm>
            <a:off x="546100" y="867715"/>
            <a:ext cx="10560857" cy="997709"/>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a:lstStyle>
          <a:p>
            <a:pPr marL="12700">
              <a:lnSpc>
                <a:spcPct val="100000"/>
              </a:lnSpc>
              <a:spcBef>
                <a:spcPts val="100"/>
              </a:spcBef>
            </a:pPr>
            <a:r>
              <a:rPr lang="fi-FI" sz="3200" dirty="0" err="1"/>
              <a:t>Förmedlingen</a:t>
            </a:r>
            <a:r>
              <a:rPr lang="fi-FI" sz="3200" dirty="0"/>
              <a:t> </a:t>
            </a:r>
            <a:r>
              <a:rPr lang="fi-FI" sz="3200" dirty="0" err="1"/>
              <a:t>tar</a:t>
            </a:r>
            <a:r>
              <a:rPr lang="fi-FI" sz="3200" dirty="0"/>
              <a:t> </a:t>
            </a:r>
            <a:r>
              <a:rPr lang="fi-FI" sz="3200" dirty="0" err="1"/>
              <a:t>hand</a:t>
            </a:r>
            <a:r>
              <a:rPr lang="fi-FI" sz="3200" dirty="0"/>
              <a:t> </a:t>
            </a:r>
            <a:r>
              <a:rPr lang="fi-FI" sz="3200" dirty="0" err="1"/>
              <a:t>om</a:t>
            </a:r>
            <a:r>
              <a:rPr lang="fi-FI" sz="3200" dirty="0"/>
              <a:t> </a:t>
            </a:r>
            <a:r>
              <a:rPr lang="fi-FI" sz="3200" dirty="0" err="1"/>
              <a:t>dig</a:t>
            </a:r>
            <a:r>
              <a:rPr lang="fi-FI" sz="3200" dirty="0"/>
              <a:t> – </a:t>
            </a:r>
            <a:r>
              <a:rPr lang="fi-FI" sz="3200" dirty="0" err="1"/>
              <a:t>ta</a:t>
            </a:r>
            <a:r>
              <a:rPr lang="fi-FI" sz="3200" dirty="0"/>
              <a:t> du </a:t>
            </a:r>
            <a:r>
              <a:rPr lang="fi-FI" sz="3200" dirty="0" err="1"/>
              <a:t>hand</a:t>
            </a:r>
            <a:r>
              <a:rPr lang="fi-FI" sz="3200" dirty="0"/>
              <a:t> </a:t>
            </a:r>
            <a:r>
              <a:rPr lang="fi-FI" sz="3200" dirty="0" err="1"/>
              <a:t>om</a:t>
            </a:r>
            <a:r>
              <a:rPr lang="fi-FI" sz="3200" dirty="0"/>
              <a:t> </a:t>
            </a:r>
            <a:r>
              <a:rPr lang="fi-FI" sz="3200" dirty="0" err="1"/>
              <a:t>förmedlingen</a:t>
            </a:r>
            <a:endParaRPr lang="fi-FI" sz="3200" dirty="0"/>
          </a:p>
        </p:txBody>
      </p:sp>
      <p:sp>
        <p:nvSpPr>
          <p:cNvPr id="4" name="object 3">
            <a:extLst>
              <a:ext uri="{FF2B5EF4-FFF2-40B4-BE49-F238E27FC236}">
                <a16:creationId xmlns:a16="http://schemas.microsoft.com/office/drawing/2014/main" id="{D2121BDB-D19A-4DB5-A44E-DEFE035CD6A7}"/>
              </a:ext>
            </a:extLst>
          </p:cNvPr>
          <p:cNvSpPr txBox="1"/>
          <p:nvPr/>
        </p:nvSpPr>
        <p:spPr>
          <a:xfrm>
            <a:off x="546100" y="2080260"/>
            <a:ext cx="9903632" cy="3735638"/>
          </a:xfrm>
          <a:prstGeom prst="rect">
            <a:avLst/>
          </a:prstGeom>
        </p:spPr>
        <p:txBody>
          <a:bodyPr vert="horz" wrap="square" lIns="0" tIns="41910" rIns="0" bIns="0" rtlCol="0">
            <a:spAutoFit/>
          </a:bodyPr>
          <a:lstStyle/>
          <a:p>
            <a:pPr marL="457200" indent="-457200">
              <a:buFont typeface="Arial" panose="020B0604020202020204" pitchFamily="34" charset="0"/>
              <a:buChar char="•"/>
            </a:pPr>
            <a:r>
              <a:rPr lang="en-US" sz="2400" dirty="0" err="1">
                <a:latin typeface="Arial" panose="020B0604020202020204" pitchFamily="34" charset="0"/>
                <a:cs typeface="Arial" panose="020B0604020202020204" pitchFamily="34" charset="0"/>
              </a:rPr>
              <a:t>Håll</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dina</a:t>
            </a:r>
            <a:r>
              <a:rPr lang="en-US" sz="2400" dirty="0">
                <a:latin typeface="Arial" panose="020B0604020202020204" pitchFamily="34" charset="0"/>
                <a:cs typeface="Arial" panose="020B0604020202020204" pitchFamily="34" charset="0"/>
              </a:rPr>
              <a:t> </a:t>
            </a:r>
            <a:r>
              <a:rPr lang="en-US" sz="2400" dirty="0" err="1">
                <a:solidFill>
                  <a:schemeClr val="accent1"/>
                </a:solidFill>
                <a:latin typeface="Arial" panose="020B0604020202020204" pitchFamily="34" charset="0"/>
                <a:cs typeface="Arial" panose="020B0604020202020204" pitchFamily="34" charset="0"/>
              </a:rPr>
              <a:t>kontaktuppgifter</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uppdaterade</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systemet</a:t>
            </a:r>
            <a:r>
              <a:rPr lang="en-US" sz="2400" dirty="0">
                <a:latin typeface="Arial" panose="020B0604020202020204" pitchFamily="34" charset="0"/>
                <a:cs typeface="Arial" panose="020B0604020202020204" pitchFamily="34" charset="0"/>
              </a:rPr>
              <a:t> Oma </a:t>
            </a:r>
            <a:r>
              <a:rPr lang="en-US" sz="2400" dirty="0" err="1">
                <a:latin typeface="Arial" panose="020B0604020202020204" pitchFamily="34" charset="0"/>
                <a:cs typeface="Arial" panose="020B0604020202020204" pitchFamily="34" charset="0"/>
              </a:rPr>
              <a:t>eller</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kontakta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förmedlingen</a:t>
            </a:r>
            <a:r>
              <a:rPr lang="en-US" sz="2400" dirty="0">
                <a:latin typeface="Arial" panose="020B0604020202020204" pitchFamily="34" charset="0"/>
                <a:cs typeface="Arial" panose="020B0604020202020204" pitchFamily="34" charset="0"/>
              </a:rPr>
              <a:t>.</a:t>
            </a:r>
          </a:p>
          <a:p>
            <a:endParaRPr lang="en-US" sz="24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2400" dirty="0" err="1">
                <a:latin typeface="Arial" panose="020B0604020202020204" pitchFamily="34" charset="0"/>
                <a:cs typeface="Arial" panose="020B0604020202020204" pitchFamily="34" charset="0"/>
              </a:rPr>
              <a:t>Berätta</a:t>
            </a:r>
            <a:r>
              <a:rPr lang="en-US" sz="2400" dirty="0">
                <a:latin typeface="Arial" panose="020B0604020202020204" pitchFamily="34" charset="0"/>
                <a:cs typeface="Arial" panose="020B0604020202020204" pitchFamily="34" charset="0"/>
              </a:rPr>
              <a:t> om </a:t>
            </a:r>
            <a:r>
              <a:rPr lang="en-US" sz="2400" dirty="0" err="1">
                <a:solidFill>
                  <a:schemeClr val="accent1"/>
                </a:solidFill>
                <a:latin typeface="Arial" panose="020B0604020202020204" pitchFamily="34" charset="0"/>
                <a:cs typeface="Arial" panose="020B0604020202020204" pitchFamily="34" charset="0"/>
              </a:rPr>
              <a:t>problemsituationer</a:t>
            </a:r>
            <a:r>
              <a:rPr lang="en-US" sz="2400" dirty="0">
                <a:latin typeface="Arial" panose="020B0604020202020204" pitchFamily="34" charset="0"/>
                <a:cs typeface="Arial" panose="020B0604020202020204" pitchFamily="34" charset="0"/>
              </a:rPr>
              <a:t> för </a:t>
            </a:r>
            <a:r>
              <a:rPr lang="en-US" sz="2400" dirty="0" err="1">
                <a:latin typeface="Arial" panose="020B0604020202020204" pitchFamily="34" charset="0"/>
                <a:cs typeface="Arial" panose="020B0604020202020204" pitchFamily="34" charset="0"/>
              </a:rPr>
              <a:t>förmedlingen</a:t>
            </a:r>
            <a:r>
              <a:rPr lang="en-US" sz="2400" dirty="0">
                <a:latin typeface="Arial" panose="020B0604020202020204" pitchFamily="34" charset="0"/>
                <a:cs typeface="Arial" panose="020B0604020202020204" pitchFamily="34" charset="0"/>
              </a:rPr>
              <a:t>.</a:t>
            </a:r>
          </a:p>
          <a:p>
            <a:endParaRPr lang="en-US" sz="24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2400" dirty="0">
                <a:latin typeface="Arial" panose="020B0604020202020204" pitchFamily="34" charset="0"/>
                <a:cs typeface="Arial" panose="020B0604020202020204" pitchFamily="34" charset="0"/>
              </a:rPr>
              <a:t>Om </a:t>
            </a:r>
            <a:r>
              <a:rPr lang="en-US" sz="2400" dirty="0" err="1">
                <a:latin typeface="Arial" panose="020B0604020202020204" pitchFamily="34" charset="0"/>
                <a:cs typeface="Arial" panose="020B0604020202020204" pitchFamily="34" charset="0"/>
              </a:rPr>
              <a:t>vänskapsförhållandet</a:t>
            </a:r>
            <a:r>
              <a:rPr lang="en-US" sz="2400" dirty="0">
                <a:latin typeface="Arial" panose="020B0604020202020204" pitchFamily="34" charset="0"/>
                <a:cs typeface="Arial" panose="020B0604020202020204" pitchFamily="34" charset="0"/>
              </a:rPr>
              <a:t> </a:t>
            </a:r>
            <a:r>
              <a:rPr lang="en-US" sz="2400" dirty="0" err="1">
                <a:solidFill>
                  <a:schemeClr val="accent1"/>
                </a:solidFill>
                <a:latin typeface="Arial" panose="020B0604020202020204" pitchFamily="34" charset="0"/>
                <a:cs typeface="Arial" panose="020B0604020202020204" pitchFamily="34" charset="0"/>
              </a:rPr>
              <a:t>upphör</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eller</a:t>
            </a:r>
            <a:r>
              <a:rPr lang="en-US" sz="2400" dirty="0">
                <a:latin typeface="Arial" panose="020B0604020202020204" pitchFamily="34" charset="0"/>
                <a:cs typeface="Arial" panose="020B0604020202020204" pitchFamily="34" charset="0"/>
              </a:rPr>
              <a:t> om du </a:t>
            </a:r>
            <a:r>
              <a:rPr lang="en-US" sz="2400" dirty="0" err="1">
                <a:latin typeface="Arial" panose="020B0604020202020204" pitchFamily="34" charset="0"/>
                <a:cs typeface="Arial" panose="020B0604020202020204" pitchFamily="34" charset="0"/>
              </a:rPr>
              <a:t>vill</a:t>
            </a:r>
            <a:r>
              <a:rPr lang="en-US" sz="2400" dirty="0">
                <a:latin typeface="Arial" panose="020B0604020202020204" pitchFamily="34" charset="0"/>
                <a:cs typeface="Arial" panose="020B0604020202020204" pitchFamily="34" charset="0"/>
              </a:rPr>
              <a:t> </a:t>
            </a:r>
            <a:r>
              <a:rPr lang="en-US" sz="2400" dirty="0" err="1">
                <a:solidFill>
                  <a:schemeClr val="accent1"/>
                </a:solidFill>
                <a:latin typeface="Arial" panose="020B0604020202020204" pitchFamily="34" charset="0"/>
                <a:cs typeface="Arial" panose="020B0604020202020204" pitchFamily="34" charset="0"/>
              </a:rPr>
              <a:t>sluta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att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vara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frivillig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kom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ihåg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att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meddela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detta</a:t>
            </a:r>
            <a:r>
              <a:rPr lang="en-US" sz="2400" dirty="0">
                <a:latin typeface="Arial" panose="020B0604020202020204" pitchFamily="34" charset="0"/>
                <a:cs typeface="Arial" panose="020B0604020202020204" pitchFamily="34" charset="0"/>
              </a:rPr>
              <a:t> till </a:t>
            </a:r>
            <a:r>
              <a:rPr lang="en-US" sz="2400" dirty="0" err="1">
                <a:latin typeface="Arial" panose="020B0604020202020204" pitchFamily="34" charset="0"/>
                <a:cs typeface="Arial" panose="020B0604020202020204" pitchFamily="34" charset="0"/>
              </a:rPr>
              <a:t>förmedlingen</a:t>
            </a:r>
            <a:r>
              <a:rPr lang="en-US" sz="2400" dirty="0">
                <a:latin typeface="Arial" panose="020B0604020202020204" pitchFamily="34" charset="0"/>
                <a:cs typeface="Arial" panose="020B0604020202020204" pitchFamily="34" charset="0"/>
              </a:rPr>
              <a:t>.</a:t>
            </a:r>
          </a:p>
          <a:p>
            <a:endParaRPr lang="en-US" sz="24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2400" dirty="0">
                <a:latin typeface="Arial" panose="020B0604020202020204" pitchFamily="34" charset="0"/>
                <a:cs typeface="Arial" panose="020B0604020202020204" pitchFamily="34" charset="0"/>
              </a:rPr>
              <a:t>Det </a:t>
            </a:r>
            <a:r>
              <a:rPr lang="en-US" sz="2400" dirty="0" err="1">
                <a:latin typeface="Arial" panose="020B0604020202020204" pitchFamily="34" charset="0"/>
                <a:cs typeface="Arial" panose="020B0604020202020204" pitchFamily="34" charset="0"/>
              </a:rPr>
              <a:t>är</a:t>
            </a:r>
            <a:r>
              <a:rPr lang="en-US" sz="2400" dirty="0">
                <a:latin typeface="Arial" panose="020B0604020202020204" pitchFamily="34" charset="0"/>
                <a:cs typeface="Arial" panose="020B0604020202020204" pitchFamily="34" charset="0"/>
              </a:rPr>
              <a:t> god sed </a:t>
            </a:r>
            <a:r>
              <a:rPr lang="en-US" sz="2400" dirty="0" err="1">
                <a:latin typeface="Arial" panose="020B0604020202020204" pitchFamily="34" charset="0"/>
                <a:cs typeface="Arial" panose="020B0604020202020204" pitchFamily="34" charset="0"/>
              </a:rPr>
              <a:t>att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skicka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ett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meddelande</a:t>
            </a:r>
            <a:r>
              <a:rPr lang="en-US" sz="2400" dirty="0">
                <a:latin typeface="Arial" panose="020B0604020202020204" pitchFamily="34" charset="0"/>
                <a:cs typeface="Arial" panose="020B0604020202020204" pitchFamily="34" charset="0"/>
              </a:rPr>
              <a:t> till </a:t>
            </a:r>
            <a:r>
              <a:rPr lang="en-US" sz="2400" dirty="0" err="1">
                <a:latin typeface="Arial" panose="020B0604020202020204" pitchFamily="34" charset="0"/>
                <a:cs typeface="Arial" panose="020B0604020202020204" pitchFamily="34" charset="0"/>
              </a:rPr>
              <a:t>förmedlingen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ungefär</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en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gång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halvåret</a:t>
            </a:r>
            <a:r>
              <a:rPr lang="en-US" sz="2400" dirty="0">
                <a:latin typeface="Arial" panose="020B0604020202020204" pitchFamily="34" charset="0"/>
                <a:cs typeface="Arial" panose="020B0604020202020204" pitchFamily="34" charset="0"/>
              </a:rPr>
              <a:t> och </a:t>
            </a:r>
            <a:r>
              <a:rPr lang="en-US" sz="2400" dirty="0" err="1">
                <a:latin typeface="Arial" panose="020B0604020202020204" pitchFamily="34" charset="0"/>
                <a:cs typeface="Arial" panose="020B0604020202020204" pitchFamily="34" charset="0"/>
              </a:rPr>
              <a:t>berätta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korthet</a:t>
            </a:r>
            <a:r>
              <a:rPr lang="en-US" sz="2400" dirty="0">
                <a:latin typeface="Arial" panose="020B0604020202020204" pitchFamily="34" charset="0"/>
                <a:cs typeface="Arial" panose="020B0604020202020204" pitchFamily="34" charset="0"/>
              </a:rPr>
              <a:t> om </a:t>
            </a:r>
            <a:r>
              <a:rPr lang="en-US" sz="2400" dirty="0">
                <a:solidFill>
                  <a:schemeClr val="accent1"/>
                </a:solidFill>
                <a:latin typeface="Arial" panose="020B0604020202020204" pitchFamily="34" charset="0"/>
                <a:cs typeface="Arial" panose="020B0604020202020204" pitchFamily="34" charset="0"/>
              </a:rPr>
              <a:t>din situation</a:t>
            </a:r>
            <a:r>
              <a:rPr lang="en-US" sz="2400" dirty="0">
                <a:latin typeface="Arial" panose="020B0604020202020204" pitchFamily="34" charset="0"/>
                <a:cs typeface="Arial" panose="020B0604020202020204" pitchFamily="34" charset="0"/>
              </a:rPr>
              <a:t>.</a:t>
            </a:r>
            <a:endParaRPr lang="fi-FI" sz="2800" dirty="0"/>
          </a:p>
        </p:txBody>
      </p:sp>
    </p:spTree>
    <p:extLst>
      <p:ext uri="{BB962C8B-B14F-4D97-AF65-F5344CB8AC3E}">
        <p14:creationId xmlns:p14="http://schemas.microsoft.com/office/powerpoint/2010/main" val="1732363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Suorakulmio 16">
            <a:extLst>
              <a:ext uri="{FF2B5EF4-FFF2-40B4-BE49-F238E27FC236}">
                <a16:creationId xmlns:a16="http://schemas.microsoft.com/office/drawing/2014/main" id="{8F9F0D29-F333-489B-B1B3-731C4FB06844}"/>
              </a:ext>
            </a:extLst>
          </p:cNvPr>
          <p:cNvSpPr/>
          <p:nvPr/>
        </p:nvSpPr>
        <p:spPr>
          <a:xfrm>
            <a:off x="7914712" y="1544330"/>
            <a:ext cx="1570836" cy="855348"/>
          </a:xfrm>
          <a:prstGeom prst="rect">
            <a:avLst/>
          </a:prstGeom>
          <a:solidFill>
            <a:srgbClr val="E7E0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Promenadvän</a:t>
            </a:r>
            <a:endPar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graphicFrame>
        <p:nvGraphicFramePr>
          <p:cNvPr id="31" name="Kaaviokuva 30">
            <a:extLst>
              <a:ext uri="{FF2B5EF4-FFF2-40B4-BE49-F238E27FC236}">
                <a16:creationId xmlns:a16="http://schemas.microsoft.com/office/drawing/2014/main" id="{C2D79457-0C36-4790-B621-92C435530423}"/>
              </a:ext>
            </a:extLst>
          </p:cNvPr>
          <p:cNvGraphicFramePr/>
          <p:nvPr/>
        </p:nvGraphicFramePr>
        <p:xfrm>
          <a:off x="2556622" y="7291126"/>
          <a:ext cx="4510003" cy="1780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2" name="Suorakulmio 31">
            <a:extLst>
              <a:ext uri="{FF2B5EF4-FFF2-40B4-BE49-F238E27FC236}">
                <a16:creationId xmlns:a16="http://schemas.microsoft.com/office/drawing/2014/main" id="{E29E148E-63AC-449D-8E6A-A232BF386D12}"/>
              </a:ext>
            </a:extLst>
          </p:cNvPr>
          <p:cNvSpPr/>
          <p:nvPr/>
        </p:nvSpPr>
        <p:spPr>
          <a:xfrm>
            <a:off x="7914712" y="5494179"/>
            <a:ext cx="1570836" cy="855348"/>
          </a:xfrm>
          <a:prstGeom prst="rect">
            <a:avLst/>
          </a:prstGeom>
          <a:solidFill>
            <a:srgbClr val="E7E0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Naturen</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som</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en del av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välbefinnandet</a:t>
            </a:r>
            <a:endPar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33" name="Suorakulmio 32">
            <a:extLst>
              <a:ext uri="{FF2B5EF4-FFF2-40B4-BE49-F238E27FC236}">
                <a16:creationId xmlns:a16="http://schemas.microsoft.com/office/drawing/2014/main" id="{724C8D56-ABAF-4986-9977-255267E03068}"/>
              </a:ext>
            </a:extLst>
          </p:cNvPr>
          <p:cNvSpPr/>
          <p:nvPr/>
        </p:nvSpPr>
        <p:spPr>
          <a:xfrm>
            <a:off x="6095999" y="1528847"/>
            <a:ext cx="1570836" cy="855348"/>
          </a:xfrm>
          <a:prstGeom prst="rect">
            <a:avLst/>
          </a:prstGeom>
          <a:solidFill>
            <a:srgbClr val="E7E0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Bemötande</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av en person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med</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minness</a:t>
            </a:r>
            <a:r>
              <a:rPr lang="fi-FI" sz="1300" dirty="0" err="1">
                <a:solidFill>
                  <a:schemeClr val="tx1"/>
                </a:solidFill>
                <a:latin typeface="Arial" panose="020B0604020202020204" pitchFamily="34" charset="0"/>
                <a:cs typeface="Arial" panose="020B0604020202020204" pitchFamily="34" charset="0"/>
              </a:rPr>
              <a:t>jukdom</a:t>
            </a:r>
            <a:endParaRPr kumimoji="0" lang="fi-FI" sz="1300" b="0" i="0" u="none" strike="noStrike" kern="1200" cap="none" spc="0" normalizeH="0" baseline="0" noProof="0" dirty="0">
              <a:ln>
                <a:noFill/>
              </a:ln>
              <a:solidFill>
                <a:schemeClr val="tx1"/>
              </a:solidFill>
              <a:effectLst/>
              <a:highlight>
                <a:srgbClr val="FFFF00"/>
              </a:highlight>
              <a:uLnTx/>
              <a:uFillTx/>
              <a:latin typeface="Arial" panose="020B0604020202020204" pitchFamily="34" charset="0"/>
              <a:cs typeface="Arial" panose="020B0604020202020204" pitchFamily="34" charset="0"/>
            </a:endParaRPr>
          </a:p>
        </p:txBody>
      </p:sp>
      <p:sp>
        <p:nvSpPr>
          <p:cNvPr id="34" name="Suorakulmio 33">
            <a:extLst>
              <a:ext uri="{FF2B5EF4-FFF2-40B4-BE49-F238E27FC236}">
                <a16:creationId xmlns:a16="http://schemas.microsoft.com/office/drawing/2014/main" id="{409E9889-D5B2-46CD-9A80-0212B610D699}"/>
              </a:ext>
            </a:extLst>
          </p:cNvPr>
          <p:cNvSpPr/>
          <p:nvPr/>
        </p:nvSpPr>
        <p:spPr>
          <a:xfrm>
            <a:off x="6131183" y="5494179"/>
            <a:ext cx="1570836" cy="855348"/>
          </a:xfrm>
          <a:prstGeom prst="rect">
            <a:avLst/>
          </a:prstGeom>
          <a:solidFill>
            <a:srgbClr val="E7E0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Psykisk</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hälsa</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för </a:t>
            </a:r>
            <a:r>
              <a:rPr lang="fi-FI" sz="1300" dirty="0" err="1">
                <a:solidFill>
                  <a:schemeClr val="tx1"/>
                </a:solidFill>
                <a:latin typeface="Arial" panose="020B0604020202020204" pitchFamily="34" charset="0"/>
                <a:cs typeface="Arial" panose="020B0604020202020204" pitchFamily="34" charset="0"/>
              </a:rPr>
              <a:t>frivilliga</a:t>
            </a:r>
            <a:endPar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35" name="Suorakulmio 34">
            <a:extLst>
              <a:ext uri="{FF2B5EF4-FFF2-40B4-BE49-F238E27FC236}">
                <a16:creationId xmlns:a16="http://schemas.microsoft.com/office/drawing/2014/main" id="{17177CAA-4D44-444C-A80E-864E41B74B82}"/>
              </a:ext>
            </a:extLst>
          </p:cNvPr>
          <p:cNvSpPr/>
          <p:nvPr/>
        </p:nvSpPr>
        <p:spPr>
          <a:xfrm>
            <a:off x="4277286" y="5494179"/>
            <a:ext cx="1570836" cy="855348"/>
          </a:xfrm>
          <a:prstGeom prst="rect">
            <a:avLst/>
          </a:prstGeom>
          <a:solidFill>
            <a:srgbClr val="E7E0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Ungdomar</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och</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psykisk</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hälsa</a:t>
            </a:r>
            <a:endPar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36" name="Suorakulmio 35">
            <a:extLst>
              <a:ext uri="{FF2B5EF4-FFF2-40B4-BE49-F238E27FC236}">
                <a16:creationId xmlns:a16="http://schemas.microsoft.com/office/drawing/2014/main" id="{761C0A8A-FD59-4969-82D0-65294D952410}"/>
              </a:ext>
            </a:extLst>
          </p:cNvPr>
          <p:cNvSpPr/>
          <p:nvPr/>
        </p:nvSpPr>
        <p:spPr>
          <a:xfrm>
            <a:off x="4277286" y="2492030"/>
            <a:ext cx="1570836" cy="855348"/>
          </a:xfrm>
          <a:prstGeom prst="rect">
            <a:avLst/>
          </a:prstGeom>
          <a:solidFill>
            <a:srgbClr val="E7E0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Vän</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i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servicehus</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eller</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på</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sjukhus</a:t>
            </a:r>
            <a:endPar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37" name="Suorakulmio 36">
            <a:extLst>
              <a:ext uri="{FF2B5EF4-FFF2-40B4-BE49-F238E27FC236}">
                <a16:creationId xmlns:a16="http://schemas.microsoft.com/office/drawing/2014/main" id="{53922A22-23B8-4CAA-BBE1-E5700009DA91}"/>
              </a:ext>
            </a:extLst>
          </p:cNvPr>
          <p:cNvSpPr/>
          <p:nvPr/>
        </p:nvSpPr>
        <p:spPr>
          <a:xfrm>
            <a:off x="9752993" y="1544329"/>
            <a:ext cx="1570836" cy="839865"/>
          </a:xfrm>
          <a:prstGeom prst="rect">
            <a:avLst/>
          </a:prstGeom>
          <a:solidFill>
            <a:srgbClr val="E7E0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Ta</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upp</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svåra</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saker</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inom</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vänverksamheten</a:t>
            </a:r>
            <a:endPar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38" name="Suorakulmio 37">
            <a:extLst>
              <a:ext uri="{FF2B5EF4-FFF2-40B4-BE49-F238E27FC236}">
                <a16:creationId xmlns:a16="http://schemas.microsoft.com/office/drawing/2014/main" id="{18A5936C-2A27-4231-8C4D-211024608B87}"/>
              </a:ext>
            </a:extLst>
          </p:cNvPr>
          <p:cNvSpPr/>
          <p:nvPr/>
        </p:nvSpPr>
        <p:spPr>
          <a:xfrm>
            <a:off x="4277286" y="1514416"/>
            <a:ext cx="1570836" cy="855348"/>
          </a:xfrm>
          <a:prstGeom prst="rect">
            <a:avLst/>
          </a:prstGeom>
          <a:solidFill>
            <a:srgbClr val="E7E0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Psykiskt</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stöd</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för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vänner</a:t>
            </a:r>
            <a:endPar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41" name="Suorakulmio 40">
            <a:extLst>
              <a:ext uri="{FF2B5EF4-FFF2-40B4-BE49-F238E27FC236}">
                <a16:creationId xmlns:a16="http://schemas.microsoft.com/office/drawing/2014/main" id="{87CB85E7-1252-471C-A40F-CE84D5FAEAA4}"/>
              </a:ext>
            </a:extLst>
          </p:cNvPr>
          <p:cNvSpPr/>
          <p:nvPr/>
        </p:nvSpPr>
        <p:spPr>
          <a:xfrm>
            <a:off x="7914712" y="2490851"/>
            <a:ext cx="1570836" cy="855348"/>
          </a:xfrm>
          <a:prstGeom prst="rect">
            <a:avLst/>
          </a:prstGeom>
          <a:solidFill>
            <a:srgbClr val="E7E0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Gruphandledare</a:t>
            </a:r>
            <a:endPar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42" name="Suorakulmio 41">
            <a:extLst>
              <a:ext uri="{FF2B5EF4-FFF2-40B4-BE49-F238E27FC236}">
                <a16:creationId xmlns:a16="http://schemas.microsoft.com/office/drawing/2014/main" id="{38C525F9-973E-4907-BD49-F5C74F0B4316}"/>
              </a:ext>
            </a:extLst>
          </p:cNvPr>
          <p:cNvSpPr/>
          <p:nvPr/>
        </p:nvSpPr>
        <p:spPr>
          <a:xfrm>
            <a:off x="6095999" y="2502693"/>
            <a:ext cx="1570836" cy="855348"/>
          </a:xfrm>
          <a:prstGeom prst="rect">
            <a:avLst/>
          </a:prstGeom>
          <a:solidFill>
            <a:srgbClr val="E7E0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Besökare</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i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fängelser</a:t>
            </a:r>
            <a:endPar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43" name="Suorakulmio 42">
            <a:extLst>
              <a:ext uri="{FF2B5EF4-FFF2-40B4-BE49-F238E27FC236}">
                <a16:creationId xmlns:a16="http://schemas.microsoft.com/office/drawing/2014/main" id="{5E74DBE0-A978-408E-BDDB-285B62BECC56}"/>
              </a:ext>
            </a:extLst>
          </p:cNvPr>
          <p:cNvSpPr/>
          <p:nvPr/>
        </p:nvSpPr>
        <p:spPr>
          <a:xfrm>
            <a:off x="9752993" y="2525165"/>
            <a:ext cx="1570836" cy="837875"/>
          </a:xfrm>
          <a:prstGeom prst="rect">
            <a:avLst/>
          </a:prstGeom>
          <a:solidFill>
            <a:srgbClr val="E7E0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Mentormodell</a:t>
            </a:r>
            <a:r>
              <a:rPr lang="fi-FI" sz="1300" dirty="0">
                <a:solidFill>
                  <a:schemeClr val="tx1"/>
                </a:solidFill>
                <a:latin typeface="Arial" panose="020B0604020202020204" pitchFamily="34" charset="0"/>
                <a:cs typeface="Arial" panose="020B0604020202020204" pitchFamily="34" charset="0"/>
              </a:rPr>
              <a:t> </a:t>
            </a:r>
            <a:r>
              <a:rPr lang="fi-FI" sz="1300" dirty="0" err="1">
                <a:solidFill>
                  <a:schemeClr val="tx1"/>
                </a:solidFill>
                <a:latin typeface="Arial" panose="020B0604020202020204" pitchFamily="34" charset="0"/>
                <a:cs typeface="Arial" panose="020B0604020202020204" pitchFamily="34" charset="0"/>
              </a:rPr>
              <a:t>inom</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vänverksamheten</a:t>
            </a:r>
            <a:endPar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44" name="Suorakulmio 43">
            <a:extLst>
              <a:ext uri="{FF2B5EF4-FFF2-40B4-BE49-F238E27FC236}">
                <a16:creationId xmlns:a16="http://schemas.microsoft.com/office/drawing/2014/main" id="{7D29386D-221B-460C-B283-F38AE833AFD3}"/>
              </a:ext>
            </a:extLst>
          </p:cNvPr>
          <p:cNvSpPr/>
          <p:nvPr/>
        </p:nvSpPr>
        <p:spPr>
          <a:xfrm>
            <a:off x="7914712" y="4525336"/>
            <a:ext cx="1570836" cy="855348"/>
          </a:xfrm>
          <a:prstGeom prst="rect">
            <a:avLst/>
          </a:prstGeom>
          <a:solidFill>
            <a:srgbClr val="E7E0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Vänförmedlare</a:t>
            </a:r>
            <a:endPar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45" name="Suorakulmio 44">
            <a:extLst>
              <a:ext uri="{FF2B5EF4-FFF2-40B4-BE49-F238E27FC236}">
                <a16:creationId xmlns:a16="http://schemas.microsoft.com/office/drawing/2014/main" id="{33B64ABD-AA2D-4D44-9F44-39FB4EB4AF2B}"/>
              </a:ext>
            </a:extLst>
          </p:cNvPr>
          <p:cNvSpPr/>
          <p:nvPr/>
        </p:nvSpPr>
        <p:spPr>
          <a:xfrm>
            <a:off x="4277286" y="3463959"/>
            <a:ext cx="1570836" cy="855348"/>
          </a:xfrm>
          <a:prstGeom prst="rect">
            <a:avLst/>
          </a:prstGeom>
          <a:solidFill>
            <a:srgbClr val="E7E0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Vänverksamhet</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av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engångsnatur</a:t>
            </a:r>
            <a:endPar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46" name="Suorakulmio 45">
            <a:extLst>
              <a:ext uri="{FF2B5EF4-FFF2-40B4-BE49-F238E27FC236}">
                <a16:creationId xmlns:a16="http://schemas.microsoft.com/office/drawing/2014/main" id="{3932091D-D429-476F-AEDC-90B9E081E646}"/>
              </a:ext>
            </a:extLst>
          </p:cNvPr>
          <p:cNvSpPr/>
          <p:nvPr/>
        </p:nvSpPr>
        <p:spPr>
          <a:xfrm>
            <a:off x="9768609" y="3511801"/>
            <a:ext cx="1570836" cy="838508"/>
          </a:xfrm>
          <a:prstGeom prst="rect">
            <a:avLst/>
          </a:prstGeom>
          <a:solidFill>
            <a:srgbClr val="E7E0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Utbildar</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utbildning</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i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vänverksamhet</a:t>
            </a:r>
            <a:endPar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47" name="Suorakulmio 46">
            <a:extLst>
              <a:ext uri="{FF2B5EF4-FFF2-40B4-BE49-F238E27FC236}">
                <a16:creationId xmlns:a16="http://schemas.microsoft.com/office/drawing/2014/main" id="{8112C0F8-E67C-469C-BD38-6A8B6969C8EA}"/>
              </a:ext>
            </a:extLst>
          </p:cNvPr>
          <p:cNvSpPr/>
          <p:nvPr/>
        </p:nvSpPr>
        <p:spPr>
          <a:xfrm>
            <a:off x="6131183" y="3481297"/>
            <a:ext cx="1570836" cy="855348"/>
          </a:xfrm>
          <a:prstGeom prst="rect">
            <a:avLst/>
          </a:prstGeom>
          <a:solidFill>
            <a:srgbClr val="E7E0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Vän</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till</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närstående-vårdarfamiljer</a:t>
            </a:r>
            <a:endPar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48" name="Suorakulmio 47">
            <a:extLst>
              <a:ext uri="{FF2B5EF4-FFF2-40B4-BE49-F238E27FC236}">
                <a16:creationId xmlns:a16="http://schemas.microsoft.com/office/drawing/2014/main" id="{AE695822-C56F-4234-AB75-AF0C2E1BEE4A}"/>
              </a:ext>
            </a:extLst>
          </p:cNvPr>
          <p:cNvSpPr/>
          <p:nvPr/>
        </p:nvSpPr>
        <p:spPr>
          <a:xfrm>
            <a:off x="7914712" y="3511801"/>
            <a:ext cx="1570836" cy="855348"/>
          </a:xfrm>
          <a:prstGeom prst="rect">
            <a:avLst/>
          </a:prstGeom>
          <a:solidFill>
            <a:srgbClr val="E7E0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Vän</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på</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nätet</a:t>
            </a:r>
            <a:endPar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49" name="Suorakulmio 48">
            <a:extLst>
              <a:ext uri="{FF2B5EF4-FFF2-40B4-BE49-F238E27FC236}">
                <a16:creationId xmlns:a16="http://schemas.microsoft.com/office/drawing/2014/main" id="{8DB6392A-A0C6-49DE-898A-A5943F843E65}"/>
              </a:ext>
            </a:extLst>
          </p:cNvPr>
          <p:cNvSpPr/>
          <p:nvPr/>
        </p:nvSpPr>
        <p:spPr>
          <a:xfrm>
            <a:off x="9768609" y="5494179"/>
            <a:ext cx="1570836" cy="855348"/>
          </a:xfrm>
          <a:prstGeom prst="rect">
            <a:avLst/>
          </a:prstGeom>
          <a:solidFill>
            <a:srgbClr val="E7E0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Fortsättningskurs</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i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vänverksamhet</a:t>
            </a:r>
            <a:endPar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26" name="Suorakulmio 25">
            <a:extLst>
              <a:ext uri="{FF2B5EF4-FFF2-40B4-BE49-F238E27FC236}">
                <a16:creationId xmlns:a16="http://schemas.microsoft.com/office/drawing/2014/main" id="{0C220628-9DCD-42CE-8EEA-6DC42F552DE2}"/>
              </a:ext>
            </a:extLst>
          </p:cNvPr>
          <p:cNvSpPr/>
          <p:nvPr/>
        </p:nvSpPr>
        <p:spPr>
          <a:xfrm>
            <a:off x="6131183" y="4525336"/>
            <a:ext cx="1570836" cy="855348"/>
          </a:xfrm>
          <a:prstGeom prst="rect">
            <a:avLst/>
          </a:prstGeom>
          <a:solidFill>
            <a:srgbClr val="E7E0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Grundläggande</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utbildning</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i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hjälpberedskap</a:t>
            </a:r>
            <a:endPar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27" name="Suorakulmio 26">
            <a:extLst>
              <a:ext uri="{FF2B5EF4-FFF2-40B4-BE49-F238E27FC236}">
                <a16:creationId xmlns:a16="http://schemas.microsoft.com/office/drawing/2014/main" id="{C1D38D2D-4C38-4A7A-99B9-1475394EFBBC}"/>
              </a:ext>
            </a:extLst>
          </p:cNvPr>
          <p:cNvSpPr/>
          <p:nvPr/>
        </p:nvSpPr>
        <p:spPr>
          <a:xfrm>
            <a:off x="9752993" y="4525336"/>
            <a:ext cx="1570836" cy="855348"/>
          </a:xfrm>
          <a:prstGeom prst="rect">
            <a:avLst/>
          </a:prstGeom>
          <a:solidFill>
            <a:srgbClr val="E7E0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Reservfar</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och</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morföräldrar</a:t>
            </a:r>
            <a:endPar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28" name="Suorakulmio 27">
            <a:extLst>
              <a:ext uri="{FF2B5EF4-FFF2-40B4-BE49-F238E27FC236}">
                <a16:creationId xmlns:a16="http://schemas.microsoft.com/office/drawing/2014/main" id="{3AD520F7-8890-4403-BACA-85FA072BB677}"/>
              </a:ext>
            </a:extLst>
          </p:cNvPr>
          <p:cNvSpPr/>
          <p:nvPr/>
        </p:nvSpPr>
        <p:spPr>
          <a:xfrm>
            <a:off x="4277286" y="4505572"/>
            <a:ext cx="1570836" cy="855348"/>
          </a:xfrm>
          <a:prstGeom prst="rect">
            <a:avLst/>
          </a:prstGeom>
          <a:solidFill>
            <a:srgbClr val="E7E0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Som</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stöd</a:t>
            </a:r>
            <a:r>
              <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för </a:t>
            </a:r>
            <a:r>
              <a:rPr kumimoji="0" lang="fi-FI" sz="1300" b="0" i="0" u="none" strike="noStrike" kern="120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integration</a:t>
            </a:r>
            <a:endParaRPr kumimoji="0" lang="fi-FI" sz="13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7AE96492-D601-5321-6C7D-A10F76639C3C}"/>
              </a:ext>
            </a:extLst>
          </p:cNvPr>
          <p:cNvSpPr txBox="1"/>
          <p:nvPr/>
        </p:nvSpPr>
        <p:spPr>
          <a:xfrm>
            <a:off x="37066" y="265364"/>
            <a:ext cx="10051276" cy="1077218"/>
          </a:xfrm>
          <a:prstGeom prst="rect">
            <a:avLst/>
          </a:prstGeom>
          <a:noFill/>
        </p:spPr>
        <p:txBody>
          <a:bodyPr wrap="square" rtlCol="0">
            <a:spAutoFit/>
          </a:bodyPr>
          <a:lstStyle/>
          <a:p>
            <a:pPr marL="457200" marR="0" lvl="1" indent="0" defTabSz="914400" rtl="0" eaLnBrk="1" fontAlgn="auto" latinLnBrk="0" hangingPunct="1">
              <a:lnSpc>
                <a:spcPct val="100000"/>
              </a:lnSpc>
              <a:spcBef>
                <a:spcPts val="0"/>
              </a:spcBef>
              <a:spcAft>
                <a:spcPts val="0"/>
              </a:spcAft>
              <a:buClrTx/>
              <a:buSzTx/>
              <a:buFontTx/>
              <a:buNone/>
              <a:tabLst/>
              <a:defRPr/>
            </a:pPr>
            <a:r>
              <a:rPr kumimoji="0" lang="fi-FI" sz="3200" b="1" i="0" u="none" strike="noStrike" kern="1200" cap="none" spc="0" normalizeH="0" baseline="0" noProof="0" dirty="0" err="1">
                <a:ln>
                  <a:noFill/>
                </a:ln>
                <a:effectLst/>
                <a:uLnTx/>
                <a:uFillTx/>
                <a:latin typeface="Arial" panose="020B0604020202020204" pitchFamily="34" charset="0"/>
                <a:ea typeface="+mn-ea"/>
                <a:cs typeface="Arial" panose="020B0604020202020204" pitchFamily="34" charset="0"/>
              </a:rPr>
              <a:t>Vänverksamhetens</a:t>
            </a:r>
            <a:r>
              <a:rPr kumimoji="0" lang="fi-FI" sz="3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fi-FI" sz="3200" b="1" i="0" u="none" strike="noStrike" kern="1200" cap="none" spc="0" normalizeH="0" baseline="0" noProof="0" dirty="0" err="1">
                <a:ln>
                  <a:noFill/>
                </a:ln>
                <a:effectLst/>
                <a:uLnTx/>
                <a:uFillTx/>
                <a:latin typeface="Arial" panose="020B0604020202020204" pitchFamily="34" charset="0"/>
                <a:ea typeface="+mn-ea"/>
                <a:cs typeface="Arial" panose="020B0604020202020204" pitchFamily="34" charset="0"/>
              </a:rPr>
              <a:t>utbildningar</a:t>
            </a:r>
            <a:endParaRPr kumimoji="0" lang="fi-FI" sz="3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i-FI" sz="3200" b="0" i="0" u="none" strike="noStrike" kern="1200" cap="none" spc="0" normalizeH="0" baseline="0" noProof="0" dirty="0">
              <a:ln>
                <a:noFill/>
              </a:ln>
              <a:effectLst/>
              <a:uLnTx/>
              <a:uFillTx/>
              <a:latin typeface="Calibri" panose="020F0502020204030204"/>
              <a:ea typeface="+mn-ea"/>
              <a:cs typeface="+mn-cs"/>
            </a:endParaRPr>
          </a:p>
        </p:txBody>
      </p:sp>
      <p:sp>
        <p:nvSpPr>
          <p:cNvPr id="5" name="Oval 4">
            <a:extLst>
              <a:ext uri="{FF2B5EF4-FFF2-40B4-BE49-F238E27FC236}">
                <a16:creationId xmlns:a16="http://schemas.microsoft.com/office/drawing/2014/main" id="{98FA1A6C-E7AA-5467-8050-0EE6DD21289B}"/>
              </a:ext>
            </a:extLst>
          </p:cNvPr>
          <p:cNvSpPr/>
          <p:nvPr/>
        </p:nvSpPr>
        <p:spPr>
          <a:xfrm>
            <a:off x="625432" y="1879912"/>
            <a:ext cx="2458652" cy="2487237"/>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i-FI" sz="19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Vänkurs</a:t>
            </a:r>
            <a:r>
              <a:rPr kumimoji="0" lang="fi-FI" sz="19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(3h)</a:t>
            </a:r>
          </a:p>
        </p:txBody>
      </p:sp>
      <p:sp>
        <p:nvSpPr>
          <p:cNvPr id="6" name="TextBox 5">
            <a:extLst>
              <a:ext uri="{FF2B5EF4-FFF2-40B4-BE49-F238E27FC236}">
                <a16:creationId xmlns:a16="http://schemas.microsoft.com/office/drawing/2014/main" id="{16014135-7DF7-5986-510F-3BD72C9FD255}"/>
              </a:ext>
            </a:extLst>
          </p:cNvPr>
          <p:cNvSpPr txBox="1"/>
          <p:nvPr/>
        </p:nvSpPr>
        <p:spPr>
          <a:xfrm>
            <a:off x="893422" y="4733281"/>
            <a:ext cx="2190661" cy="9233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i-FI" i="1" dirty="0">
                <a:latin typeface="Georgia" panose="02040502050405020303" pitchFamily="18" charset="0"/>
                <a:cs typeface="Arial" panose="020B0604020202020204" pitchFamily="34" charset="0"/>
              </a:rPr>
              <a:t>V</a:t>
            </a:r>
            <a:r>
              <a:rPr kumimoji="0" lang="fi-FI" sz="1800" i="1" u="none" strike="noStrike" kern="1200" cap="none" spc="0" normalizeH="0" baseline="0" noProof="0" dirty="0" err="1">
                <a:ln>
                  <a:noFill/>
                </a:ln>
                <a:effectLst/>
                <a:uLnTx/>
                <a:uFillTx/>
                <a:latin typeface="Georgia" panose="02040502050405020303" pitchFamily="18" charset="0"/>
                <a:cs typeface="Arial" panose="020B0604020202020204" pitchFamily="34" charset="0"/>
              </a:rPr>
              <a:t>ill</a:t>
            </a:r>
            <a:r>
              <a:rPr kumimoji="0" lang="fi-FI" sz="1800" i="1" u="none" strike="noStrike" kern="1200" cap="none" spc="0" normalizeH="0" baseline="0" noProof="0" dirty="0">
                <a:ln>
                  <a:noFill/>
                </a:ln>
                <a:effectLst/>
                <a:uLnTx/>
                <a:uFillTx/>
                <a:latin typeface="Georgia" panose="02040502050405020303" pitchFamily="18" charset="0"/>
                <a:cs typeface="Arial" panose="020B0604020202020204" pitchFamily="34" charset="0"/>
              </a:rPr>
              <a:t> du </a:t>
            </a:r>
            <a:r>
              <a:rPr kumimoji="0" lang="fi-FI" sz="1800" i="1" u="none" strike="noStrike" kern="1200" cap="none" spc="0" normalizeH="0" baseline="0" noProof="0" dirty="0" err="1">
                <a:ln>
                  <a:noFill/>
                </a:ln>
                <a:effectLst/>
                <a:uLnTx/>
                <a:uFillTx/>
                <a:latin typeface="Georgia" panose="02040502050405020303" pitchFamily="18" charset="0"/>
                <a:cs typeface="Arial" panose="020B0604020202020204" pitchFamily="34" charset="0"/>
              </a:rPr>
              <a:t>få</a:t>
            </a:r>
            <a:r>
              <a:rPr kumimoji="0" lang="fi-FI" sz="1800" i="1" u="none" strike="noStrike" kern="1200" cap="none" spc="0" normalizeH="0" baseline="0" noProof="0" dirty="0">
                <a:ln>
                  <a:noFill/>
                </a:ln>
                <a:effectLst/>
                <a:uLnTx/>
                <a:uFillTx/>
                <a:latin typeface="Georgia" panose="02040502050405020303" pitchFamily="18" charset="0"/>
                <a:cs typeface="Arial" panose="020B0604020202020204" pitchFamily="34" charset="0"/>
              </a:rPr>
              <a:t> </a:t>
            </a:r>
            <a:r>
              <a:rPr kumimoji="0" lang="fi-FI" sz="1800" i="1" u="none" strike="noStrike" kern="1200" cap="none" spc="0" normalizeH="0" baseline="0" noProof="0" dirty="0" err="1">
                <a:ln>
                  <a:noFill/>
                </a:ln>
                <a:effectLst/>
                <a:uLnTx/>
                <a:uFillTx/>
                <a:latin typeface="Georgia" panose="02040502050405020303" pitchFamily="18" charset="0"/>
                <a:cs typeface="Arial" panose="020B0604020202020204" pitchFamily="34" charset="0"/>
              </a:rPr>
              <a:t>mer</a:t>
            </a:r>
            <a:r>
              <a:rPr kumimoji="0" lang="fi-FI" sz="1800" i="1" u="none" strike="noStrike" kern="1200" cap="none" spc="0" normalizeH="0" baseline="0" noProof="0" dirty="0">
                <a:ln>
                  <a:noFill/>
                </a:ln>
                <a:effectLst/>
                <a:uLnTx/>
                <a:uFillTx/>
                <a:latin typeface="Georgia" panose="02040502050405020303" pitchFamily="18" charset="0"/>
                <a:cs typeface="Arial" panose="020B0604020202020204" pitchFamily="34" charset="0"/>
              </a:rPr>
              <a:t> </a:t>
            </a:r>
            <a:r>
              <a:rPr kumimoji="0" lang="fi-FI" sz="1800" i="1" u="none" strike="noStrike" kern="1200" cap="none" spc="0" normalizeH="0" baseline="0" noProof="0" dirty="0" err="1">
                <a:ln>
                  <a:noFill/>
                </a:ln>
                <a:effectLst/>
                <a:uLnTx/>
                <a:uFillTx/>
                <a:latin typeface="Georgia" panose="02040502050405020303" pitchFamily="18" charset="0"/>
                <a:cs typeface="Arial" panose="020B0604020202020204" pitchFamily="34" charset="0"/>
              </a:rPr>
              <a:t>utbildning</a:t>
            </a:r>
            <a:r>
              <a:rPr kumimoji="0" lang="fi-FI" sz="1800" i="1" u="none" strike="noStrike" kern="1200" cap="none" spc="0" normalizeH="0" baseline="0" noProof="0" dirty="0">
                <a:ln>
                  <a:noFill/>
                </a:ln>
                <a:effectLst/>
                <a:uLnTx/>
                <a:uFillTx/>
                <a:latin typeface="Georgia" panose="02040502050405020303" pitchFamily="18" charset="0"/>
                <a:cs typeface="Arial" panose="020B060402020202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i-FI" sz="1800" i="1" u="none" strike="noStrike" kern="1200" cap="none" spc="0" normalizeH="0" baseline="0" noProof="0" dirty="0">
              <a:ln>
                <a:noFill/>
              </a:ln>
              <a:effectLst/>
              <a:uLnTx/>
              <a:uFillTx/>
              <a:latin typeface="Georgia" panose="02040502050405020303" pitchFamily="18" charset="0"/>
              <a:cs typeface="Arial" panose="020B0604020202020204" pitchFamily="34" charset="0"/>
            </a:endParaRPr>
          </a:p>
        </p:txBody>
      </p:sp>
    </p:spTree>
    <p:extLst>
      <p:ext uri="{BB962C8B-B14F-4D97-AF65-F5344CB8AC3E}">
        <p14:creationId xmlns:p14="http://schemas.microsoft.com/office/powerpoint/2010/main" val="29159604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2">
            <a:extLst>
              <a:ext uri="{FF2B5EF4-FFF2-40B4-BE49-F238E27FC236}">
                <a16:creationId xmlns:a16="http://schemas.microsoft.com/office/drawing/2014/main" id="{CD4BD2D7-FE13-4BFF-B4C9-27BCA1AFD7B1}"/>
              </a:ext>
            </a:extLst>
          </p:cNvPr>
          <p:cNvSpPr txBox="1">
            <a:spLocks/>
          </p:cNvSpPr>
          <p:nvPr/>
        </p:nvSpPr>
        <p:spPr>
          <a:xfrm>
            <a:off x="7595604" y="986483"/>
            <a:ext cx="5291663" cy="1628775"/>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a:lstStyle>
          <a:p>
            <a:pPr marL="12700">
              <a:spcAft>
                <a:spcPts val="600"/>
              </a:spcAft>
            </a:pPr>
            <a:r>
              <a:rPr lang="en-US" sz="4000" dirty="0" err="1"/>
              <a:t>Paruppgift</a:t>
            </a:r>
            <a:endParaRPr lang="en-US" sz="4000" dirty="0"/>
          </a:p>
        </p:txBody>
      </p:sp>
      <p:sp>
        <p:nvSpPr>
          <p:cNvPr id="2" name="Text Placeholder 1">
            <a:extLst>
              <a:ext uri="{FF2B5EF4-FFF2-40B4-BE49-F238E27FC236}">
                <a16:creationId xmlns:a16="http://schemas.microsoft.com/office/drawing/2014/main" id="{6E9E8F1E-0CAD-B346-B435-283A262AF3F3}"/>
              </a:ext>
            </a:extLst>
          </p:cNvPr>
          <p:cNvSpPr>
            <a:spLocks noGrp="1"/>
          </p:cNvSpPr>
          <p:nvPr>
            <p:ph type="body" idx="14"/>
          </p:nvPr>
        </p:nvSpPr>
        <p:spPr>
          <a:xfrm>
            <a:off x="7595604" y="2971614"/>
            <a:ext cx="4322592" cy="1150936"/>
          </a:xfrm>
        </p:spPr>
        <p:txBody>
          <a:bodyPr vert="horz" lIns="91440" tIns="45720" rIns="91440" bIns="45720" rtlCol="0" anchor="t">
            <a:normAutofit/>
          </a:bodyPr>
          <a:lstStyle/>
          <a:p>
            <a:pPr marL="0" lvl="0" indent="0" fontAlgn="base">
              <a:lnSpc>
                <a:spcPct val="90000"/>
              </a:lnSpc>
              <a:spcBef>
                <a:spcPct val="20000"/>
              </a:spcBef>
              <a:spcAft>
                <a:spcPct val="0"/>
              </a:spcAft>
            </a:pPr>
            <a:r>
              <a:rPr lang="en-US" altLang="en-US" sz="2400" dirty="0">
                <a:solidFill>
                  <a:schemeClr val="tx1"/>
                </a:solidFill>
                <a:latin typeface="Arial" panose="020B0604020202020204" pitchFamily="34" charset="0"/>
              </a:rPr>
              <a:t>Vilken form av </a:t>
            </a:r>
            <a:r>
              <a:rPr lang="en-US" altLang="en-US" sz="2400" dirty="0" err="1">
                <a:solidFill>
                  <a:schemeClr val="tx1"/>
                </a:solidFill>
                <a:latin typeface="Arial" panose="020B0604020202020204" pitchFamily="34" charset="0"/>
              </a:rPr>
              <a:t>vänverksamhet</a:t>
            </a:r>
            <a:r>
              <a:rPr lang="en-US" altLang="en-US" sz="2400" dirty="0">
                <a:solidFill>
                  <a:schemeClr val="tx1"/>
                </a:solidFill>
                <a:latin typeface="Arial" panose="020B0604020202020204" pitchFamily="34" charset="0"/>
              </a:rPr>
              <a:t> </a:t>
            </a:r>
            <a:r>
              <a:rPr lang="en-US" altLang="en-US" sz="2400" dirty="0" err="1">
                <a:solidFill>
                  <a:schemeClr val="tx1"/>
                </a:solidFill>
                <a:latin typeface="Arial" panose="020B0604020202020204" pitchFamily="34" charset="0"/>
              </a:rPr>
              <a:t>är</a:t>
            </a:r>
            <a:r>
              <a:rPr lang="en-US" altLang="en-US" sz="2400" dirty="0">
                <a:solidFill>
                  <a:schemeClr val="tx1"/>
                </a:solidFill>
                <a:latin typeface="Arial" panose="020B0604020202020204" pitchFamily="34" charset="0"/>
              </a:rPr>
              <a:t> du </a:t>
            </a:r>
            <a:r>
              <a:rPr lang="en-US" altLang="en-US" sz="2400" dirty="0" err="1">
                <a:solidFill>
                  <a:schemeClr val="tx1"/>
                </a:solidFill>
                <a:latin typeface="Arial" panose="020B0604020202020204" pitchFamily="34" charset="0"/>
              </a:rPr>
              <a:t>intresserad</a:t>
            </a:r>
            <a:r>
              <a:rPr lang="en-US" altLang="en-US" sz="2400" dirty="0">
                <a:solidFill>
                  <a:schemeClr val="tx1"/>
                </a:solidFill>
                <a:latin typeface="Arial" panose="020B0604020202020204" pitchFamily="34" charset="0"/>
              </a:rPr>
              <a:t> av och </a:t>
            </a:r>
            <a:r>
              <a:rPr lang="en-US" altLang="en-US" sz="2400" dirty="0" err="1">
                <a:solidFill>
                  <a:schemeClr val="tx1"/>
                </a:solidFill>
                <a:latin typeface="Arial" panose="020B0604020202020204" pitchFamily="34" charset="0"/>
              </a:rPr>
              <a:t>varför</a:t>
            </a:r>
            <a:r>
              <a:rPr lang="en-US" altLang="en-US" sz="2400" dirty="0">
                <a:solidFill>
                  <a:schemeClr val="tx1"/>
                </a:solidFill>
                <a:latin typeface="Arial" panose="020B0604020202020204" pitchFamily="34" charset="0"/>
              </a:rPr>
              <a:t>?</a:t>
            </a:r>
          </a:p>
          <a:p>
            <a:pPr marL="0" lvl="0" indent="0" fontAlgn="base">
              <a:lnSpc>
                <a:spcPct val="90000"/>
              </a:lnSpc>
              <a:spcBef>
                <a:spcPct val="20000"/>
              </a:spcBef>
              <a:spcAft>
                <a:spcPct val="0"/>
              </a:spcAft>
            </a:pPr>
            <a:endParaRPr lang="en-US" altLang="en-US" sz="2400" dirty="0">
              <a:solidFill>
                <a:schemeClr val="tx1"/>
              </a:solidFill>
              <a:latin typeface="Arial" panose="020B0604020202020204" pitchFamily="34" charset="0"/>
            </a:endParaRPr>
          </a:p>
          <a:p>
            <a:pPr marL="0" lvl="0" indent="0" fontAlgn="base">
              <a:lnSpc>
                <a:spcPct val="90000"/>
              </a:lnSpc>
              <a:spcBef>
                <a:spcPct val="20000"/>
              </a:spcBef>
              <a:spcAft>
                <a:spcPct val="0"/>
              </a:spcAft>
            </a:pPr>
            <a:endParaRPr lang="en-US" altLang="en-US" sz="2400" dirty="0">
              <a:solidFill>
                <a:schemeClr val="tx1"/>
              </a:solidFill>
              <a:latin typeface="Arial" panose="020B0604020202020204" pitchFamily="34" charset="0"/>
            </a:endParaRPr>
          </a:p>
        </p:txBody>
      </p:sp>
      <p:sp>
        <p:nvSpPr>
          <p:cNvPr id="9" name="Tekstiruutu 8">
            <a:extLst>
              <a:ext uri="{FF2B5EF4-FFF2-40B4-BE49-F238E27FC236}">
                <a16:creationId xmlns:a16="http://schemas.microsoft.com/office/drawing/2014/main" id="{4E4D89A6-C285-4546-A915-1D07102C4FF0}"/>
              </a:ext>
            </a:extLst>
          </p:cNvPr>
          <p:cNvSpPr txBox="1"/>
          <p:nvPr/>
        </p:nvSpPr>
        <p:spPr>
          <a:xfrm>
            <a:off x="171269" y="6354185"/>
            <a:ext cx="2194560" cy="276999"/>
          </a:xfrm>
          <a:prstGeom prst="rect">
            <a:avLst/>
          </a:prstGeom>
          <a:noFill/>
        </p:spPr>
        <p:txBody>
          <a:bodyPr wrap="square" rtlCol="0">
            <a:spAutoFit/>
          </a:bodyPr>
          <a:lstStyle/>
          <a:p>
            <a:pPr>
              <a:spcAft>
                <a:spcPts val="600"/>
              </a:spcAft>
            </a:pPr>
            <a:r>
              <a:rPr lang="fi-FI" sz="1200">
                <a:solidFill>
                  <a:schemeClr val="bg1"/>
                </a:solidFill>
                <a:latin typeface="Lucida Sans" panose="020B0602030504020204" pitchFamily="34" charset="0"/>
              </a:rPr>
              <a:t>Kuvat: Joonas Brandt / SPR</a:t>
            </a:r>
          </a:p>
        </p:txBody>
      </p:sp>
      <p:pic>
        <p:nvPicPr>
          <p:cNvPr id="17" name="Picture 16">
            <a:extLst>
              <a:ext uri="{FF2B5EF4-FFF2-40B4-BE49-F238E27FC236}">
                <a16:creationId xmlns:a16="http://schemas.microsoft.com/office/drawing/2014/main" id="{FE99DD5D-46B8-FAA0-83FD-5197D0D71AFD}"/>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0" y="0"/>
            <a:ext cx="6602278" cy="6858000"/>
          </a:xfrm>
          <a:prstGeom prst="rect">
            <a:avLst/>
          </a:prstGeom>
        </p:spPr>
      </p:pic>
    </p:spTree>
    <p:extLst>
      <p:ext uri="{BB962C8B-B14F-4D97-AF65-F5344CB8AC3E}">
        <p14:creationId xmlns:p14="http://schemas.microsoft.com/office/powerpoint/2010/main" val="10283148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kstiruutu 4">
            <a:extLst>
              <a:ext uri="{FF2B5EF4-FFF2-40B4-BE49-F238E27FC236}">
                <a16:creationId xmlns:a16="http://schemas.microsoft.com/office/drawing/2014/main" id="{30924438-A58E-4820-B425-62BDBB575D85}"/>
              </a:ext>
            </a:extLst>
          </p:cNvPr>
          <p:cNvSpPr txBox="1"/>
          <p:nvPr/>
        </p:nvSpPr>
        <p:spPr>
          <a:xfrm>
            <a:off x="4314825" y="4980317"/>
            <a:ext cx="3133609" cy="1717872"/>
          </a:xfrm>
          <a:prstGeom prst="rect">
            <a:avLst/>
          </a:prstGeom>
        </p:spPr>
        <p:txBody>
          <a:bodyPr vert="horz" lIns="91440" tIns="45720" rIns="91440" bIns="45720" rtlCol="0" anchor="ctr">
            <a:normAutofit/>
          </a:bodyPr>
          <a:lstStyle/>
          <a:p>
            <a:pPr marL="0" marR="0" lvl="0" indent="0" algn="l" defTabSz="914400" rtl="0" eaLnBrk="1" fontAlgn="auto" latinLnBrk="0" hangingPunct="1">
              <a:spcBef>
                <a:spcPct val="0"/>
              </a:spcBef>
              <a:spcAft>
                <a:spcPts val="600"/>
              </a:spcAft>
              <a:buClrTx/>
              <a:buSzTx/>
              <a:buFontTx/>
              <a:buNone/>
              <a:tabLst/>
              <a:defRPr/>
            </a:pPr>
            <a:r>
              <a:rPr kumimoji="0" lang="fi-FI" altLang="en-US" sz="1600" b="0"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Medlemskapet</a:t>
            </a:r>
            <a:r>
              <a:rPr kumimoji="0" lang="fi-FI" altLang="en-US" sz="16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i </a:t>
            </a:r>
            <a:r>
              <a:rPr kumimoji="0" lang="fi-FI" altLang="en-US" sz="1600" b="0"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Röda</a:t>
            </a:r>
            <a:r>
              <a:rPr kumimoji="0" lang="fi-FI" altLang="en-US" sz="16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a:t>
            </a:r>
            <a:r>
              <a:rPr kumimoji="0" lang="fi-FI" altLang="en-US" sz="1600" b="0"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Korset</a:t>
            </a:r>
            <a:r>
              <a:rPr kumimoji="0" lang="fi-FI" altLang="en-US" sz="16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a:t>
            </a:r>
            <a:r>
              <a:rPr kumimoji="0" lang="fi-FI" altLang="en-US" sz="1600" b="0"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berättar</a:t>
            </a:r>
            <a:r>
              <a:rPr kumimoji="0" lang="fi-FI" altLang="en-US" sz="16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a:t>
            </a:r>
            <a:r>
              <a:rPr kumimoji="0" lang="fi-FI" altLang="en-US" sz="1600" b="0"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mycket</a:t>
            </a:r>
            <a:r>
              <a:rPr kumimoji="0" lang="fi-FI" altLang="en-US" sz="16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a:t>
            </a:r>
            <a:r>
              <a:rPr kumimoji="0" lang="fi-FI" altLang="en-US" sz="1600" b="0"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om</a:t>
            </a:r>
            <a:r>
              <a:rPr kumimoji="0" lang="fi-FI" altLang="en-US" sz="16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a:t>
            </a:r>
            <a:r>
              <a:rPr kumimoji="0" lang="fi-FI" altLang="en-US" sz="1600" b="0"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dig</a:t>
            </a:r>
            <a:r>
              <a:rPr kumimoji="0" lang="fi-FI" altLang="en-US" sz="16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Du </a:t>
            </a:r>
            <a:r>
              <a:rPr kumimoji="0" lang="fi-FI" altLang="en-US" sz="1600" b="0"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vågar</a:t>
            </a:r>
            <a:r>
              <a:rPr kumimoji="0" lang="fi-FI" altLang="en-US" sz="16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a:t>
            </a:r>
            <a:r>
              <a:rPr kumimoji="0" lang="fi-FI" altLang="en-US" sz="1600" b="0"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stå</a:t>
            </a:r>
            <a:r>
              <a:rPr kumimoji="0" lang="fi-FI" altLang="en-US" sz="16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a:t>
            </a:r>
            <a:r>
              <a:rPr kumimoji="0" lang="fi-FI" altLang="en-US" sz="1600" b="0"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på</a:t>
            </a:r>
            <a:r>
              <a:rPr kumimoji="0" lang="fi-FI" altLang="en-US" sz="16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de </a:t>
            </a:r>
            <a:r>
              <a:rPr kumimoji="0" lang="fi-FI" altLang="en-US" sz="1600" b="0"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godas</a:t>
            </a:r>
            <a:r>
              <a:rPr kumimoji="0" lang="fi-FI" altLang="en-US" sz="16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a:t>
            </a:r>
            <a:r>
              <a:rPr kumimoji="0" lang="fi-FI" altLang="en-US" sz="1600" b="0"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sida</a:t>
            </a:r>
            <a:r>
              <a:rPr kumimoji="0" lang="fi-FI" altLang="en-US" sz="16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du </a:t>
            </a:r>
            <a:r>
              <a:rPr kumimoji="0" lang="fi-FI" altLang="en-US" sz="1600" b="0"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tror</a:t>
            </a:r>
            <a:r>
              <a:rPr kumimoji="0" lang="fi-FI" altLang="en-US" sz="16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a:t>
            </a:r>
            <a:r>
              <a:rPr kumimoji="0" lang="fi-FI" altLang="en-US" sz="1600" b="0"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på</a:t>
            </a:r>
            <a:r>
              <a:rPr kumimoji="0" lang="fi-FI" altLang="en-US" sz="16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a:t>
            </a:r>
            <a:r>
              <a:rPr kumimoji="0" lang="fi-FI" altLang="en-US" sz="1600" b="0"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kraften</a:t>
            </a:r>
            <a:r>
              <a:rPr kumimoji="0" lang="fi-FI" altLang="en-US" sz="16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i </a:t>
            </a:r>
            <a:r>
              <a:rPr kumimoji="0" lang="fi-FI" altLang="en-US" sz="1600" b="0"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medmänskliga</a:t>
            </a:r>
            <a:r>
              <a:rPr kumimoji="0" lang="fi-FI" altLang="en-US" sz="16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a:t>
            </a:r>
            <a:r>
              <a:rPr kumimoji="0" lang="fi-FI" altLang="en-US" sz="1600" b="0"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gärningar</a:t>
            </a:r>
            <a:r>
              <a:rPr kumimoji="0" lang="fi-FI" altLang="en-US" sz="16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a:t>
            </a:r>
            <a:r>
              <a:rPr kumimoji="0" lang="fi-FI" altLang="en-US" sz="1600" b="0"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och</a:t>
            </a:r>
            <a:r>
              <a:rPr kumimoji="0" lang="fi-FI" altLang="en-US" sz="16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a:t>
            </a:r>
            <a:r>
              <a:rPr kumimoji="0" lang="fi-FI" altLang="en-US" sz="1600" b="0" i="0" u="none" strike="noStrike" kern="1200" cap="none" spc="0" normalizeH="0" baseline="0" noProof="0" dirty="0" err="1">
                <a:ln>
                  <a:noFill/>
                </a:ln>
                <a:solidFill>
                  <a:schemeClr val="bg1"/>
                </a:solidFill>
                <a:effectLst/>
                <a:uLnTx/>
                <a:uFillTx/>
                <a:latin typeface="Arial" panose="020B0604020202020204" pitchFamily="34" charset="0"/>
                <a:cs typeface="Arial" panose="020B0604020202020204" pitchFamily="34" charset="0"/>
              </a:rPr>
              <a:t>närvaro</a:t>
            </a:r>
            <a:r>
              <a:rPr kumimoji="0" lang="fi-FI" altLang="en-US" sz="16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a:t>
            </a:r>
          </a:p>
          <a:p>
            <a:pPr marL="0" marR="0" lvl="0" indent="0" algn="l" defTabSz="914400" rtl="0" eaLnBrk="1" fontAlgn="auto" latinLnBrk="0" hangingPunct="1">
              <a:lnSpc>
                <a:spcPct val="90000"/>
              </a:lnSpc>
              <a:spcBef>
                <a:spcPct val="0"/>
              </a:spcBef>
              <a:spcAft>
                <a:spcPts val="600"/>
              </a:spcAft>
              <a:buClrTx/>
              <a:buSzTx/>
              <a:buFontTx/>
              <a:buNone/>
              <a:tabLst/>
              <a:defRPr/>
            </a:pPr>
            <a:endParaRPr kumimoji="0" lang="fi-FI" altLang="en-US" sz="16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endParaRPr>
          </a:p>
        </p:txBody>
      </p:sp>
      <p:sp>
        <p:nvSpPr>
          <p:cNvPr id="14" name="object 2">
            <a:extLst>
              <a:ext uri="{FF2B5EF4-FFF2-40B4-BE49-F238E27FC236}">
                <a16:creationId xmlns:a16="http://schemas.microsoft.com/office/drawing/2014/main" id="{A8D32295-56CB-4376-83B8-F70B8B133C3B}"/>
              </a:ext>
            </a:extLst>
          </p:cNvPr>
          <p:cNvSpPr txBox="1">
            <a:spLocks/>
          </p:cNvSpPr>
          <p:nvPr/>
        </p:nvSpPr>
        <p:spPr>
          <a:xfrm>
            <a:off x="326130" y="529522"/>
            <a:ext cx="3105034" cy="997709"/>
          </a:xfrm>
          <a:prstGeom prst="rect">
            <a:avLst/>
          </a:prstGeom>
        </p:spPr>
        <p:txBody>
          <a:bodyPr vert="horz" wrap="square" lIns="0" tIns="12700" rIns="0" bIns="0" rtlCol="0" anchor="t">
            <a:spAutoFit/>
          </a:bodyPr>
          <a:lst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a:lstStyle>
          <a:p>
            <a:pPr marL="12700">
              <a:lnSpc>
                <a:spcPct val="100000"/>
              </a:lnSpc>
              <a:spcBef>
                <a:spcPts val="100"/>
              </a:spcBef>
              <a:defRPr/>
            </a:pPr>
            <a:r>
              <a:rPr kumimoji="0" lang="en-US" sz="3200" b="1" i="0" u="none" strike="noStrike" kern="1200" cap="none" spc="0" normalizeH="0" baseline="0" noProof="0" dirty="0" err="1">
                <a:ln>
                  <a:noFill/>
                </a:ln>
                <a:effectLst/>
                <a:uLnTx/>
                <a:uFillTx/>
              </a:rPr>
              <a:t>Medlemskap</a:t>
            </a:r>
            <a:r>
              <a:rPr kumimoji="0" lang="en-US" sz="3200" b="1" i="0" u="none" strike="noStrike" kern="1200" cap="none" spc="0" normalizeH="0" baseline="0" noProof="0" dirty="0">
                <a:ln>
                  <a:noFill/>
                </a:ln>
                <a:effectLst/>
                <a:uLnTx/>
                <a:uFillTx/>
              </a:rPr>
              <a:t> </a:t>
            </a:r>
            <a:r>
              <a:rPr kumimoji="0" lang="en-US" sz="3200" b="1" i="0" u="none" strike="noStrike" kern="1200" cap="none" spc="0" normalizeH="0" baseline="0" noProof="0" dirty="0" err="1">
                <a:ln>
                  <a:noFill/>
                </a:ln>
                <a:effectLst/>
                <a:uLnTx/>
                <a:uFillTx/>
              </a:rPr>
              <a:t>i</a:t>
            </a:r>
            <a:r>
              <a:rPr kumimoji="0" lang="en-US" sz="3200" b="1" i="0" u="none" strike="noStrike" kern="1200" cap="none" spc="0" normalizeH="0" baseline="0" noProof="0" dirty="0">
                <a:ln>
                  <a:noFill/>
                </a:ln>
                <a:effectLst/>
                <a:uLnTx/>
                <a:uFillTx/>
              </a:rPr>
              <a:t> </a:t>
            </a:r>
            <a:r>
              <a:rPr kumimoji="0" lang="en-US" sz="3200" b="1" i="0" u="none" strike="noStrike" kern="1200" cap="none" spc="0" normalizeH="0" baseline="0" noProof="0" dirty="0" err="1">
                <a:ln>
                  <a:noFill/>
                </a:ln>
                <a:effectLst/>
                <a:uLnTx/>
                <a:uFillTx/>
              </a:rPr>
              <a:t>Röda</a:t>
            </a:r>
            <a:r>
              <a:rPr kumimoji="0" lang="en-US" sz="3200" b="1" i="0" u="none" strike="noStrike" kern="1200" cap="none" spc="0" normalizeH="0" baseline="0" noProof="0" dirty="0">
                <a:ln>
                  <a:noFill/>
                </a:ln>
                <a:effectLst/>
                <a:uLnTx/>
                <a:uFillTx/>
              </a:rPr>
              <a:t> </a:t>
            </a:r>
            <a:r>
              <a:rPr kumimoji="0" lang="en-US" sz="3200" b="1" i="0" u="none" strike="noStrike" kern="1200" cap="none" spc="0" normalizeH="0" baseline="0" noProof="0" dirty="0" err="1">
                <a:ln>
                  <a:noFill/>
                </a:ln>
                <a:effectLst/>
                <a:uLnTx/>
                <a:uFillTx/>
              </a:rPr>
              <a:t>Korset</a:t>
            </a:r>
            <a:endParaRPr kumimoji="0" lang="en-US" sz="3200" b="1" i="0" u="none" strike="noStrike" kern="1200" cap="none" spc="0" normalizeH="0" baseline="0" noProof="0" dirty="0">
              <a:ln>
                <a:noFill/>
              </a:ln>
              <a:effectLst/>
              <a:uLnTx/>
              <a:uFillTx/>
            </a:endParaRPr>
          </a:p>
        </p:txBody>
      </p:sp>
      <p:sp>
        <p:nvSpPr>
          <p:cNvPr id="16" name="Tekstiruutu 15">
            <a:extLst>
              <a:ext uri="{FF2B5EF4-FFF2-40B4-BE49-F238E27FC236}">
                <a16:creationId xmlns:a16="http://schemas.microsoft.com/office/drawing/2014/main" id="{89A7B8ED-58E2-4E31-BEE1-B3106B78A4E8}"/>
              </a:ext>
            </a:extLst>
          </p:cNvPr>
          <p:cNvSpPr txBox="1"/>
          <p:nvPr/>
        </p:nvSpPr>
        <p:spPr>
          <a:xfrm>
            <a:off x="322435" y="1866097"/>
            <a:ext cx="3402359" cy="4832092"/>
          </a:xfrm>
          <a:prstGeom prst="rect">
            <a:avLst/>
          </a:prstGeom>
          <a:noFill/>
        </p:spPr>
        <p:txBody>
          <a:bodyPr wrap="square" lIns="91440" tIns="45720" rIns="91440" bIns="4572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i-FI" altLang="en-US" sz="22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Medlemsavgiften</a:t>
            </a:r>
            <a:r>
              <a:rPr kumimoji="0" lang="fi-FI" altLang="en-US" sz="2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a:t>
            </a:r>
            <a:r>
              <a:rPr kumimoji="0" lang="fi-FI" altLang="en-US" sz="22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möjliggör</a:t>
            </a:r>
            <a:r>
              <a:rPr kumimoji="0" lang="fi-FI" altLang="en-US" sz="2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a:t>
            </a:r>
            <a:r>
              <a:rPr kumimoji="0" lang="fi-FI" altLang="en-US" sz="22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vårt</a:t>
            </a:r>
            <a:r>
              <a:rPr kumimoji="0" lang="fi-FI" altLang="en-US" sz="2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a:t>
            </a:r>
            <a:r>
              <a:rPr kumimoji="0" lang="fi-FI" altLang="en-US" sz="22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frivillig</a:t>
            </a:r>
            <a:r>
              <a:rPr kumimoji="0" lang="fi-FI" altLang="en-US" sz="2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a:t>
            </a:r>
            <a:r>
              <a:rPr kumimoji="0" lang="fi-FI" altLang="en-US" sz="22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och</a:t>
            </a:r>
            <a:r>
              <a:rPr kumimoji="0" lang="fi-FI" altLang="en-US" sz="2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a:t>
            </a:r>
            <a:r>
              <a:rPr kumimoji="0" lang="fi-FI" altLang="en-US" sz="22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biståndsarbete</a:t>
            </a:r>
            <a:r>
              <a:rPr kumimoji="0" lang="fi-FI" altLang="en-US" sz="2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a:t>
            </a:r>
            <a:r>
              <a:rPr kumimoji="0" lang="fi-FI" altLang="en-US" sz="22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första</a:t>
            </a:r>
            <a:r>
              <a:rPr kumimoji="0" lang="fi-FI" altLang="en-US" sz="2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a:t>
            </a:r>
            <a:r>
              <a:rPr kumimoji="0" lang="fi-FI" altLang="en-US" sz="22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hjälpen</a:t>
            </a:r>
            <a:r>
              <a:rPr kumimoji="0" lang="fi-FI" altLang="en-US" sz="2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a:t>
            </a:r>
            <a:r>
              <a:rPr kumimoji="0" lang="fi-FI" altLang="en-US" sz="22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jourerna</a:t>
            </a:r>
            <a:r>
              <a:rPr kumimoji="0" lang="fi-FI" altLang="en-US" sz="2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a:t>
            </a:r>
            <a:r>
              <a:rPr kumimoji="0" lang="fi-FI" altLang="en-US" sz="22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vänverksamheten</a:t>
            </a:r>
            <a:r>
              <a:rPr kumimoji="0" lang="fi-FI" altLang="en-US" sz="2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a:t>
            </a:r>
            <a:r>
              <a:rPr kumimoji="0" lang="fi-FI" altLang="en-US" sz="22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och</a:t>
            </a:r>
            <a:r>
              <a:rPr kumimoji="0" lang="fi-FI" altLang="en-US" sz="2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a:t>
            </a:r>
            <a:r>
              <a:rPr kumimoji="0" lang="fi-FI" altLang="en-US" sz="22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mycket</a:t>
            </a:r>
            <a:r>
              <a:rPr kumimoji="0" lang="fi-FI" altLang="en-US" sz="2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annan </a:t>
            </a:r>
            <a:r>
              <a:rPr kumimoji="0" lang="fi-FI" altLang="en-US" sz="22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verksamhet</a:t>
            </a:r>
            <a:r>
              <a:rPr kumimoji="0" lang="fi-FI" altLang="en-US" sz="2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i-FI" altLang="en-US" sz="2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fi-FI" altLang="en-US" sz="22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Tack</a:t>
            </a:r>
            <a:r>
              <a:rPr kumimoji="0" lang="fi-FI" altLang="en-US" sz="2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a:t>
            </a:r>
            <a:r>
              <a:rPr kumimoji="0" lang="fi-FI" altLang="en-US" sz="22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vare</a:t>
            </a:r>
            <a:r>
              <a:rPr kumimoji="0" lang="fi-FI" altLang="en-US" sz="2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a:t>
            </a:r>
            <a:r>
              <a:rPr kumimoji="0" lang="fi-FI" altLang="en-US" sz="22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din</a:t>
            </a:r>
            <a:r>
              <a:rPr kumimoji="0" lang="fi-FI" altLang="en-US" sz="2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a:t>
            </a:r>
            <a:r>
              <a:rPr kumimoji="0" lang="fi-FI" altLang="en-US" sz="22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medlemsavgift</a:t>
            </a:r>
            <a:r>
              <a:rPr kumimoji="0" lang="fi-FI" altLang="en-US" sz="2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a:t>
            </a:r>
            <a:r>
              <a:rPr kumimoji="0" lang="fi-FI" altLang="en-US" sz="22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kan</a:t>
            </a:r>
            <a:r>
              <a:rPr kumimoji="0" lang="fi-FI" altLang="en-US" sz="2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vi </a:t>
            </a:r>
            <a:r>
              <a:rPr kumimoji="0" lang="fi-FI" altLang="en-US" sz="22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hjälpa</a:t>
            </a:r>
            <a:r>
              <a:rPr kumimoji="0" lang="fi-FI" altLang="en-US" sz="2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a:t>
            </a:r>
            <a:r>
              <a:rPr kumimoji="0" lang="fi-FI" altLang="en-US" sz="22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till</a:t>
            </a:r>
            <a:r>
              <a:rPr kumimoji="0" lang="fi-FI" altLang="en-US" sz="2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a:t>
            </a:r>
            <a:r>
              <a:rPr kumimoji="0" lang="fi-FI" altLang="en-US" sz="22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snabbt</a:t>
            </a:r>
            <a:r>
              <a:rPr kumimoji="0" lang="fi-FI" altLang="en-US" sz="2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a:t>
            </a:r>
            <a:r>
              <a:rPr kumimoji="0" lang="fi-FI" altLang="en-US" sz="22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och</a:t>
            </a:r>
            <a:r>
              <a:rPr kumimoji="0" lang="fi-FI" altLang="en-US" sz="2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a:t>
            </a:r>
            <a:r>
              <a:rPr kumimoji="0" lang="fi-FI" altLang="en-US" sz="22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effektivt</a:t>
            </a:r>
            <a:r>
              <a:rPr kumimoji="0" lang="fi-FI" altLang="en-US" sz="2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a:t>
            </a:r>
            <a:r>
              <a:rPr kumimoji="0" lang="fi-FI" altLang="en-US" sz="22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vid</a:t>
            </a:r>
            <a:r>
              <a:rPr kumimoji="0" lang="fi-FI" altLang="en-US" sz="2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a:t>
            </a:r>
            <a:r>
              <a:rPr kumimoji="0" lang="fi-FI" altLang="en-US" sz="22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kriser</a:t>
            </a:r>
            <a:r>
              <a:rPr kumimoji="0" lang="fi-FI" altLang="en-US" sz="2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fi-FI" altLang="en-US" sz="22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Ditt</a:t>
            </a:r>
            <a:r>
              <a:rPr kumimoji="0" lang="fi-FI" altLang="en-US" sz="2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a:t>
            </a:r>
            <a:r>
              <a:rPr kumimoji="0" lang="fi-FI" altLang="en-US" sz="22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medlemskap</a:t>
            </a:r>
            <a:r>
              <a:rPr kumimoji="0" lang="fi-FI" altLang="en-US" sz="2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a:t>
            </a:r>
            <a:r>
              <a:rPr kumimoji="0" lang="fi-FI" altLang="en-US" sz="22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hjälper</a:t>
            </a:r>
            <a:r>
              <a:rPr kumimoji="0" lang="fi-FI" altLang="en-US" sz="2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a:t>
            </a:r>
            <a:r>
              <a:rPr kumimoji="0" lang="fi-FI" altLang="en-US" sz="22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den</a:t>
            </a:r>
            <a:r>
              <a:rPr kumimoji="0" lang="fi-FI" altLang="en-US" sz="2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a:t>
            </a:r>
            <a:r>
              <a:rPr kumimoji="0" lang="fi-FI" altLang="en-US" sz="22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lokala</a:t>
            </a:r>
            <a:r>
              <a:rPr kumimoji="0" lang="fi-FI" altLang="en-US" sz="2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a:t>
            </a:r>
            <a:r>
              <a:rPr kumimoji="0" lang="fi-FI" altLang="en-US" sz="2200" b="0" i="0" u="none" strike="noStrike" kern="1200" cap="none" spc="0" normalizeH="0" baseline="0" noProof="0" dirty="0" err="1">
                <a:ln>
                  <a:noFill/>
                </a:ln>
                <a:solidFill>
                  <a:srgbClr val="000000"/>
                </a:solidFill>
                <a:effectLst/>
                <a:uLnTx/>
                <a:uFillTx/>
                <a:latin typeface="Arial" panose="020B0604020202020204" pitchFamily="34" charset="0"/>
                <a:cs typeface="Arial" panose="020B0604020202020204" pitchFamily="34" charset="0"/>
              </a:rPr>
              <a:t>avdelningen</a:t>
            </a:r>
            <a:r>
              <a:rPr kumimoji="0" lang="fi-FI" altLang="en-US" sz="2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a:t>
            </a:r>
          </a:p>
        </p:txBody>
      </p:sp>
      <p:sp>
        <p:nvSpPr>
          <p:cNvPr id="18" name="Tekstin paikkamerkki 17">
            <a:extLst>
              <a:ext uri="{FF2B5EF4-FFF2-40B4-BE49-F238E27FC236}">
                <a16:creationId xmlns:a16="http://schemas.microsoft.com/office/drawing/2014/main" id="{CAB2122E-D219-44ED-B294-E5DCCA2FEE63}"/>
              </a:ext>
            </a:extLst>
          </p:cNvPr>
          <p:cNvSpPr>
            <a:spLocks noGrp="1"/>
          </p:cNvSpPr>
          <p:nvPr>
            <p:ph type="body" idx="10"/>
          </p:nvPr>
        </p:nvSpPr>
        <p:spPr>
          <a:xfrm>
            <a:off x="4314825" y="1089868"/>
            <a:ext cx="3402359" cy="3890449"/>
          </a:xfrm>
        </p:spPr>
        <p:txBody>
          <a:bodyPr>
            <a:normAutofit fontScale="92500" lnSpcReduction="20000"/>
          </a:bodyPr>
          <a:lstStyle/>
          <a:p>
            <a:pPr>
              <a:lnSpc>
                <a:spcPct val="120000"/>
              </a:lnSpc>
              <a:defRPr/>
            </a:pPr>
            <a:r>
              <a:rPr lang="fi-FI" altLang="en-US" sz="1800" b="1" dirty="0" err="1">
                <a:solidFill>
                  <a:schemeClr val="bg1"/>
                </a:solidFill>
                <a:latin typeface="Arial" panose="020B0604020202020204" pitchFamily="34" charset="0"/>
              </a:rPr>
              <a:t>Välj</a:t>
            </a:r>
            <a:r>
              <a:rPr lang="fi-FI" altLang="en-US" sz="1800" b="1" dirty="0">
                <a:solidFill>
                  <a:schemeClr val="bg1"/>
                </a:solidFill>
                <a:latin typeface="Arial" panose="020B0604020202020204" pitchFamily="34" charset="0"/>
              </a:rPr>
              <a:t> </a:t>
            </a:r>
            <a:r>
              <a:rPr lang="fi-FI" altLang="en-US" sz="1800" b="1" dirty="0" err="1">
                <a:solidFill>
                  <a:schemeClr val="bg1"/>
                </a:solidFill>
                <a:latin typeface="Arial" panose="020B0604020202020204" pitchFamily="34" charset="0"/>
              </a:rPr>
              <a:t>typ</a:t>
            </a:r>
            <a:r>
              <a:rPr lang="fi-FI" altLang="en-US" sz="1800" b="1" dirty="0">
                <a:solidFill>
                  <a:schemeClr val="bg1"/>
                </a:solidFill>
                <a:latin typeface="Arial" panose="020B0604020202020204" pitchFamily="34" charset="0"/>
              </a:rPr>
              <a:t> av </a:t>
            </a:r>
            <a:r>
              <a:rPr lang="fi-FI" altLang="en-US" sz="1800" b="1" dirty="0" err="1">
                <a:solidFill>
                  <a:schemeClr val="bg1"/>
                </a:solidFill>
                <a:latin typeface="Arial" panose="020B0604020202020204" pitchFamily="34" charset="0"/>
              </a:rPr>
              <a:t>medlemskap</a:t>
            </a:r>
            <a:r>
              <a:rPr lang="fi-FI" altLang="en-US" sz="1800" b="1" dirty="0">
                <a:solidFill>
                  <a:schemeClr val="bg1"/>
                </a:solidFill>
                <a:latin typeface="Arial" panose="020B0604020202020204" pitchFamily="34" charset="0"/>
              </a:rPr>
              <a:t>:</a:t>
            </a:r>
          </a:p>
          <a:p>
            <a:pPr>
              <a:lnSpc>
                <a:spcPct val="120000"/>
              </a:lnSpc>
              <a:defRPr/>
            </a:pPr>
            <a:r>
              <a:rPr lang="fi-FI" altLang="en-US" sz="1800" b="1" dirty="0" err="1">
                <a:solidFill>
                  <a:schemeClr val="bg1"/>
                </a:solidFill>
                <a:latin typeface="Arial" panose="020B0604020202020204" pitchFamily="34" charset="0"/>
              </a:rPr>
              <a:t>Årsmedlem</a:t>
            </a:r>
            <a:r>
              <a:rPr lang="fi-FI" altLang="en-US" sz="1800" b="1" dirty="0">
                <a:solidFill>
                  <a:schemeClr val="bg1"/>
                </a:solidFill>
                <a:latin typeface="Arial" panose="020B0604020202020204" pitchFamily="34" charset="0"/>
              </a:rPr>
              <a:t> </a:t>
            </a:r>
            <a:r>
              <a:rPr lang="fi-FI" altLang="en-US" sz="1800" b="1" dirty="0" err="1">
                <a:solidFill>
                  <a:schemeClr val="bg1"/>
                </a:solidFill>
                <a:latin typeface="Arial" panose="020B0604020202020204" pitchFamily="34" charset="0"/>
              </a:rPr>
              <a:t>över</a:t>
            </a:r>
            <a:r>
              <a:rPr lang="fi-FI" altLang="en-US" sz="1800" b="1" dirty="0">
                <a:solidFill>
                  <a:schemeClr val="bg1"/>
                </a:solidFill>
                <a:latin typeface="Arial" panose="020B0604020202020204" pitchFamily="34" charset="0"/>
              </a:rPr>
              <a:t> 29 </a:t>
            </a:r>
            <a:r>
              <a:rPr lang="fi-FI" altLang="en-US" sz="1800" b="1" dirty="0" err="1">
                <a:solidFill>
                  <a:schemeClr val="bg1"/>
                </a:solidFill>
                <a:latin typeface="Arial" panose="020B0604020202020204" pitchFamily="34" charset="0"/>
              </a:rPr>
              <a:t>år</a:t>
            </a:r>
            <a:r>
              <a:rPr lang="fi-FI" altLang="en-US" sz="1800" b="1" dirty="0">
                <a:solidFill>
                  <a:schemeClr val="bg1"/>
                </a:solidFill>
                <a:latin typeface="Arial" panose="020B0604020202020204" pitchFamily="34" charset="0"/>
              </a:rPr>
              <a:t> 20 €/</a:t>
            </a:r>
            <a:r>
              <a:rPr lang="fi-FI" altLang="en-US" sz="1800" b="1" dirty="0" err="1">
                <a:solidFill>
                  <a:schemeClr val="bg1"/>
                </a:solidFill>
                <a:latin typeface="Arial" panose="020B0604020202020204" pitchFamily="34" charset="0"/>
              </a:rPr>
              <a:t>kalenderår</a:t>
            </a:r>
            <a:endParaRPr lang="fi-FI" altLang="en-US" sz="1800" b="1" dirty="0">
              <a:solidFill>
                <a:schemeClr val="bg1"/>
              </a:solidFill>
              <a:latin typeface="Arial" panose="020B0604020202020204" pitchFamily="34" charset="0"/>
            </a:endParaRPr>
          </a:p>
          <a:p>
            <a:pPr>
              <a:lnSpc>
                <a:spcPct val="120000"/>
              </a:lnSpc>
              <a:defRPr/>
            </a:pPr>
            <a:r>
              <a:rPr lang="fi-FI" altLang="en-US" sz="1800" b="1" dirty="0" err="1">
                <a:solidFill>
                  <a:schemeClr val="bg1"/>
                </a:solidFill>
                <a:latin typeface="Arial" panose="020B0604020202020204" pitchFamily="34" charset="0"/>
              </a:rPr>
              <a:t>Årsmedlem</a:t>
            </a:r>
            <a:r>
              <a:rPr lang="fi-FI" altLang="en-US" sz="1800" b="1" dirty="0">
                <a:solidFill>
                  <a:schemeClr val="bg1"/>
                </a:solidFill>
                <a:latin typeface="Arial" panose="020B0604020202020204" pitchFamily="34" charset="0"/>
              </a:rPr>
              <a:t> </a:t>
            </a:r>
            <a:r>
              <a:rPr lang="fi-FI" altLang="en-US" sz="1800" b="1" dirty="0" err="1">
                <a:solidFill>
                  <a:schemeClr val="bg1"/>
                </a:solidFill>
                <a:latin typeface="Arial" panose="020B0604020202020204" pitchFamily="34" charset="0"/>
              </a:rPr>
              <a:t>under</a:t>
            </a:r>
            <a:r>
              <a:rPr lang="fi-FI" altLang="en-US" sz="1800" b="1" dirty="0">
                <a:solidFill>
                  <a:schemeClr val="bg1"/>
                </a:solidFill>
                <a:latin typeface="Arial" panose="020B0604020202020204" pitchFamily="34" charset="0"/>
              </a:rPr>
              <a:t> 29 </a:t>
            </a:r>
            <a:r>
              <a:rPr lang="fi-FI" altLang="en-US" sz="1800" b="1" dirty="0" err="1">
                <a:solidFill>
                  <a:schemeClr val="bg1"/>
                </a:solidFill>
                <a:latin typeface="Arial" panose="020B0604020202020204" pitchFamily="34" charset="0"/>
              </a:rPr>
              <a:t>år</a:t>
            </a:r>
            <a:r>
              <a:rPr lang="fi-FI" altLang="en-US" sz="1800" b="1" dirty="0">
                <a:solidFill>
                  <a:schemeClr val="bg1"/>
                </a:solidFill>
                <a:latin typeface="Arial" panose="020B0604020202020204" pitchFamily="34" charset="0"/>
              </a:rPr>
              <a:t> 10 €/</a:t>
            </a:r>
            <a:r>
              <a:rPr lang="fi-FI" altLang="en-US" sz="1800" b="1" dirty="0" err="1">
                <a:solidFill>
                  <a:schemeClr val="bg1"/>
                </a:solidFill>
                <a:latin typeface="Arial" panose="020B0604020202020204" pitchFamily="34" charset="0"/>
              </a:rPr>
              <a:t>kalenderår</a:t>
            </a:r>
            <a:endParaRPr lang="fi-FI" altLang="en-US" sz="1800" b="1" dirty="0">
              <a:solidFill>
                <a:schemeClr val="bg1"/>
              </a:solidFill>
              <a:latin typeface="Arial" panose="020B0604020202020204" pitchFamily="34" charset="0"/>
            </a:endParaRPr>
          </a:p>
          <a:p>
            <a:pPr>
              <a:lnSpc>
                <a:spcPct val="120000"/>
              </a:lnSpc>
              <a:defRPr/>
            </a:pPr>
            <a:r>
              <a:rPr lang="fi-FI" altLang="en-US" sz="1800" b="1" dirty="0" err="1">
                <a:solidFill>
                  <a:schemeClr val="bg1"/>
                </a:solidFill>
                <a:latin typeface="Arial" panose="020B0604020202020204" pitchFamily="34" charset="0"/>
              </a:rPr>
              <a:t>Ständig</a:t>
            </a:r>
            <a:r>
              <a:rPr lang="fi-FI" altLang="en-US" sz="1800" b="1" dirty="0">
                <a:solidFill>
                  <a:schemeClr val="bg1"/>
                </a:solidFill>
                <a:latin typeface="Arial" panose="020B0604020202020204" pitchFamily="34" charset="0"/>
              </a:rPr>
              <a:t> </a:t>
            </a:r>
            <a:r>
              <a:rPr lang="fi-FI" altLang="en-US" sz="1800" b="1" dirty="0" err="1">
                <a:solidFill>
                  <a:schemeClr val="bg1"/>
                </a:solidFill>
                <a:latin typeface="Arial" panose="020B0604020202020204" pitchFamily="34" charset="0"/>
              </a:rPr>
              <a:t>medlem</a:t>
            </a:r>
            <a:r>
              <a:rPr lang="fi-FI" altLang="en-US" sz="1800" b="1" dirty="0">
                <a:solidFill>
                  <a:schemeClr val="bg1"/>
                </a:solidFill>
                <a:latin typeface="Arial" panose="020B0604020202020204" pitchFamily="34" charset="0"/>
              </a:rPr>
              <a:t> 300 €</a:t>
            </a:r>
          </a:p>
          <a:p>
            <a:pPr>
              <a:lnSpc>
                <a:spcPct val="120000"/>
              </a:lnSpc>
              <a:defRPr/>
            </a:pPr>
            <a:endParaRPr lang="fi-FI" altLang="en-US" sz="1800" b="1" dirty="0">
              <a:solidFill>
                <a:schemeClr val="bg1"/>
              </a:solidFill>
              <a:latin typeface="Arial" panose="020B0604020202020204" pitchFamily="34" charset="0"/>
            </a:endParaRPr>
          </a:p>
          <a:p>
            <a:pPr>
              <a:lnSpc>
                <a:spcPct val="120000"/>
              </a:lnSpc>
              <a:defRPr/>
            </a:pPr>
            <a:r>
              <a:rPr lang="fi-FI" altLang="en-US" sz="1800" b="1" dirty="0" err="1">
                <a:solidFill>
                  <a:schemeClr val="bg1"/>
                </a:solidFill>
                <a:latin typeface="Arial" panose="020B0604020202020204" pitchFamily="34" charset="0"/>
              </a:rPr>
              <a:t>Medlemsförmåner</a:t>
            </a:r>
            <a:r>
              <a:rPr lang="fi-FI" altLang="en-US" sz="1800" b="1" dirty="0">
                <a:solidFill>
                  <a:schemeClr val="bg1"/>
                </a:solidFill>
                <a:latin typeface="Arial" panose="020B0604020202020204" pitchFamily="34" charset="0"/>
              </a:rPr>
              <a:t>: </a:t>
            </a:r>
            <a:r>
              <a:rPr lang="fi-FI" altLang="en-US" sz="1800" dirty="0" err="1">
                <a:solidFill>
                  <a:schemeClr val="bg1"/>
                </a:solidFill>
                <a:latin typeface="Arial" panose="020B0604020202020204" pitchFamily="34" charset="0"/>
              </a:rPr>
              <a:t>https</a:t>
            </a:r>
            <a:r>
              <a:rPr lang="fi-FI" altLang="en-US" sz="1800" dirty="0">
                <a:solidFill>
                  <a:schemeClr val="bg1"/>
                </a:solidFill>
                <a:latin typeface="Arial" panose="020B0604020202020204" pitchFamily="34" charset="0"/>
              </a:rPr>
              <a:t>://</a:t>
            </a:r>
            <a:r>
              <a:rPr lang="fi-FI" altLang="en-US" sz="1800" dirty="0" err="1">
                <a:solidFill>
                  <a:schemeClr val="bg1"/>
                </a:solidFill>
                <a:latin typeface="Arial" panose="020B0604020202020204" pitchFamily="34" charset="0"/>
              </a:rPr>
              <a:t>www.rodakorset.fi</a:t>
            </a:r>
            <a:r>
              <a:rPr lang="fi-FI" altLang="en-US" sz="1800" dirty="0">
                <a:solidFill>
                  <a:schemeClr val="bg1"/>
                </a:solidFill>
                <a:latin typeface="Arial" panose="020B0604020202020204" pitchFamily="34" charset="0"/>
              </a:rPr>
              <a:t>/</a:t>
            </a:r>
            <a:r>
              <a:rPr lang="fi-FI" altLang="en-US" sz="1800" dirty="0" err="1">
                <a:solidFill>
                  <a:schemeClr val="bg1"/>
                </a:solidFill>
                <a:latin typeface="Arial" panose="020B0604020202020204" pitchFamily="34" charset="0"/>
              </a:rPr>
              <a:t>medlemsformaner</a:t>
            </a:r>
            <a:endParaRPr lang="fi-FI" altLang="en-US" sz="1800" dirty="0">
              <a:solidFill>
                <a:schemeClr val="bg1"/>
              </a:solidFill>
              <a:latin typeface="Arial" panose="020B0604020202020204" pitchFamily="34" charset="0"/>
            </a:endParaRPr>
          </a:p>
          <a:p>
            <a:pPr>
              <a:lnSpc>
                <a:spcPct val="120000"/>
              </a:lnSpc>
              <a:defRPr/>
            </a:pPr>
            <a:endParaRPr lang="fi-FI" altLang="en-US" sz="1800" b="1" dirty="0">
              <a:solidFill>
                <a:schemeClr val="bg1"/>
              </a:solidFill>
              <a:latin typeface="Arial" panose="020B0604020202020204" pitchFamily="34" charset="0"/>
            </a:endParaRPr>
          </a:p>
          <a:p>
            <a:pPr>
              <a:lnSpc>
                <a:spcPct val="120000"/>
              </a:lnSpc>
              <a:defRPr/>
            </a:pPr>
            <a:r>
              <a:rPr lang="fi-FI" altLang="en-US" sz="1800" b="1" dirty="0" err="1">
                <a:solidFill>
                  <a:schemeClr val="bg1"/>
                </a:solidFill>
                <a:latin typeface="Arial" panose="020B0604020202020204" pitchFamily="34" charset="0"/>
              </a:rPr>
              <a:t>Bli</a:t>
            </a:r>
            <a:r>
              <a:rPr lang="fi-FI" altLang="en-US" sz="1800" b="1" dirty="0">
                <a:solidFill>
                  <a:schemeClr val="bg1"/>
                </a:solidFill>
                <a:latin typeface="Arial" panose="020B0604020202020204" pitchFamily="34" charset="0"/>
              </a:rPr>
              <a:t> </a:t>
            </a:r>
            <a:r>
              <a:rPr lang="fi-FI" altLang="en-US" sz="1800" b="1" dirty="0" err="1">
                <a:solidFill>
                  <a:schemeClr val="bg1"/>
                </a:solidFill>
                <a:latin typeface="Arial" panose="020B0604020202020204" pitchFamily="34" charset="0"/>
              </a:rPr>
              <a:t>medlem</a:t>
            </a:r>
            <a:r>
              <a:rPr lang="fi-FI" altLang="en-US" sz="1800" b="1" dirty="0">
                <a:solidFill>
                  <a:schemeClr val="bg1"/>
                </a:solidFill>
                <a:latin typeface="Arial" panose="020B0604020202020204" pitchFamily="34" charset="0"/>
              </a:rPr>
              <a:t>: </a:t>
            </a:r>
            <a:r>
              <a:rPr lang="fi-FI" altLang="en-US" sz="1800" dirty="0" err="1">
                <a:solidFill>
                  <a:schemeClr val="bg1"/>
                </a:solidFill>
                <a:latin typeface="Arial" panose="020B0604020202020204" pitchFamily="34" charset="0"/>
              </a:rPr>
              <a:t>https</a:t>
            </a:r>
            <a:r>
              <a:rPr lang="fi-FI" altLang="en-US" sz="1800" dirty="0">
                <a:solidFill>
                  <a:schemeClr val="bg1"/>
                </a:solidFill>
                <a:latin typeface="Arial" panose="020B0604020202020204" pitchFamily="34" charset="0"/>
              </a:rPr>
              <a:t>://</a:t>
            </a:r>
            <a:r>
              <a:rPr lang="fi-FI" altLang="en-US" sz="1800" dirty="0" err="1">
                <a:solidFill>
                  <a:schemeClr val="bg1"/>
                </a:solidFill>
                <a:latin typeface="Arial" panose="020B0604020202020204" pitchFamily="34" charset="0"/>
              </a:rPr>
              <a:t>www.rodakorset.fi</a:t>
            </a:r>
            <a:r>
              <a:rPr lang="fi-FI" altLang="en-US" sz="1800" dirty="0">
                <a:solidFill>
                  <a:schemeClr val="bg1"/>
                </a:solidFill>
                <a:latin typeface="Arial" panose="020B0604020202020204" pitchFamily="34" charset="0"/>
              </a:rPr>
              <a:t>/</a:t>
            </a:r>
            <a:r>
              <a:rPr lang="fi-FI" altLang="en-US" sz="1800" dirty="0" err="1">
                <a:solidFill>
                  <a:schemeClr val="bg1"/>
                </a:solidFill>
                <a:latin typeface="Arial" panose="020B0604020202020204" pitchFamily="34" charset="0"/>
              </a:rPr>
              <a:t>medlemskap</a:t>
            </a:r>
            <a:r>
              <a:rPr lang="fi-FI" altLang="en-US" sz="1800" dirty="0">
                <a:solidFill>
                  <a:schemeClr val="bg1"/>
                </a:solidFill>
                <a:latin typeface="Arial" panose="020B0604020202020204" pitchFamily="34" charset="0"/>
              </a:rPr>
              <a:t> </a:t>
            </a:r>
          </a:p>
          <a:p>
            <a:pPr>
              <a:lnSpc>
                <a:spcPct val="90000"/>
              </a:lnSpc>
              <a:defRPr/>
            </a:pPr>
            <a:endParaRPr lang="fi-FI" altLang="en-US" sz="1800" b="1" dirty="0">
              <a:solidFill>
                <a:schemeClr val="bg1"/>
              </a:solidFill>
              <a:latin typeface="Arial" panose="020B0604020202020204" pitchFamily="34" charset="0"/>
            </a:endParaRPr>
          </a:p>
          <a:p>
            <a:endParaRPr lang="fi-FI" sz="1800" dirty="0">
              <a:solidFill>
                <a:schemeClr val="bg1"/>
              </a:solidFill>
              <a:latin typeface="Arial" panose="020B0604020202020204" pitchFamily="34" charset="0"/>
            </a:endParaRPr>
          </a:p>
        </p:txBody>
      </p:sp>
      <p:pic>
        <p:nvPicPr>
          <p:cNvPr id="3" name="Picture 2">
            <a:extLst>
              <a:ext uri="{FF2B5EF4-FFF2-40B4-BE49-F238E27FC236}">
                <a16:creationId xmlns:a16="http://schemas.microsoft.com/office/drawing/2014/main" id="{656EC871-50ED-5D1D-12DA-6050559B300B}"/>
              </a:ext>
            </a:extLst>
          </p:cNvPr>
          <p:cNvPicPr>
            <a:picLocks noChangeAspect="1"/>
          </p:cNvPicPr>
          <p:nvPr/>
        </p:nvPicPr>
        <p:blipFill>
          <a:blip r:embed="rId3"/>
          <a:stretch>
            <a:fillRect/>
          </a:stretch>
        </p:blipFill>
        <p:spPr>
          <a:xfrm>
            <a:off x="8514679" y="2603241"/>
            <a:ext cx="3354886" cy="3768984"/>
          </a:xfrm>
          <a:prstGeom prst="rect">
            <a:avLst/>
          </a:prstGeom>
        </p:spPr>
      </p:pic>
    </p:spTree>
    <p:extLst>
      <p:ext uri="{BB962C8B-B14F-4D97-AF65-F5344CB8AC3E}">
        <p14:creationId xmlns:p14="http://schemas.microsoft.com/office/powerpoint/2010/main" val="26281297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B9F05-BB42-8588-842F-780531A597A5}"/>
              </a:ext>
            </a:extLst>
          </p:cNvPr>
          <p:cNvSpPr>
            <a:spLocks noGrp="1"/>
          </p:cNvSpPr>
          <p:nvPr>
            <p:ph type="ctrTitle"/>
          </p:nvPr>
        </p:nvSpPr>
        <p:spPr/>
        <p:txBody>
          <a:bodyPr/>
          <a:lstStyle/>
          <a:p>
            <a:r>
              <a:rPr lang="en-US" sz="3600" dirty="0" err="1"/>
              <a:t>Välkommen</a:t>
            </a:r>
            <a:r>
              <a:rPr lang="en-US" sz="3600" dirty="0"/>
              <a:t> med bland de </a:t>
            </a:r>
            <a:br>
              <a:rPr lang="en-US" sz="3600" dirty="0"/>
            </a:br>
            <a:r>
              <a:rPr lang="en-US" sz="3600" dirty="0" err="1"/>
              <a:t>frivilliga</a:t>
            </a:r>
            <a:r>
              <a:rPr lang="en-US" sz="3600" dirty="0"/>
              <a:t> </a:t>
            </a:r>
            <a:r>
              <a:rPr lang="en-US" sz="3600" dirty="0" err="1"/>
              <a:t>vännerna</a:t>
            </a:r>
            <a:r>
              <a:rPr lang="en-US" sz="3600" dirty="0"/>
              <a:t>!</a:t>
            </a:r>
          </a:p>
        </p:txBody>
      </p:sp>
    </p:spTree>
    <p:extLst>
      <p:ext uri="{BB962C8B-B14F-4D97-AF65-F5344CB8AC3E}">
        <p14:creationId xmlns:p14="http://schemas.microsoft.com/office/powerpoint/2010/main" val="11649147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A0BD5D1-2ECF-894F-A4CF-28866627FAE5}"/>
              </a:ext>
            </a:extLst>
          </p:cNvPr>
          <p:cNvSpPr>
            <a:spLocks noGrp="1"/>
          </p:cNvSpPr>
          <p:nvPr>
            <p:ph type="body" idx="14"/>
          </p:nvPr>
        </p:nvSpPr>
        <p:spPr/>
        <p:txBody>
          <a:bodyPr>
            <a:normAutofit/>
          </a:bodyPr>
          <a:lstStyle/>
          <a:p>
            <a:pPr marL="12700" marR="5080">
              <a:lnSpc>
                <a:spcPts val="2900"/>
              </a:lnSpc>
              <a:spcBef>
                <a:spcPts val="330"/>
              </a:spcBef>
            </a:pPr>
            <a:r>
              <a:rPr lang="fi-FI" sz="3200" dirty="0" err="1">
                <a:solidFill>
                  <a:schemeClr val="accent1"/>
                </a:solidFill>
              </a:rPr>
              <a:t>Tack</a:t>
            </a:r>
            <a:r>
              <a:rPr lang="fi-FI" sz="3200" dirty="0">
                <a:solidFill>
                  <a:schemeClr val="accent1"/>
                </a:solidFill>
              </a:rPr>
              <a:t>!</a:t>
            </a:r>
          </a:p>
          <a:p>
            <a:pPr marL="12700" marR="5080" algn="l">
              <a:lnSpc>
                <a:spcPts val="2900"/>
              </a:lnSpc>
              <a:spcBef>
                <a:spcPts val="330"/>
              </a:spcBef>
            </a:pPr>
            <a:endParaRPr lang="fi-FI" sz="2400" b="0" dirty="0"/>
          </a:p>
          <a:p>
            <a:pPr marL="12700" marR="5080" algn="l">
              <a:lnSpc>
                <a:spcPts val="2900"/>
              </a:lnSpc>
              <a:spcBef>
                <a:spcPts val="330"/>
              </a:spcBef>
            </a:pPr>
            <a:r>
              <a:rPr lang="fi-FI" sz="2400" b="0" dirty="0"/>
              <a:t>Vi </a:t>
            </a:r>
            <a:r>
              <a:rPr lang="fi-FI" sz="2400" b="0" dirty="0" err="1"/>
              <a:t>ses</a:t>
            </a:r>
            <a:r>
              <a:rPr lang="fi-FI" sz="2400" b="0" dirty="0"/>
              <a:t> i </a:t>
            </a:r>
            <a:r>
              <a:rPr lang="fi-FI" sz="2400" b="0" dirty="0" err="1"/>
              <a:t>vänaktiviteter</a:t>
            </a:r>
            <a:r>
              <a:rPr lang="fi-FI" sz="2400" b="0" dirty="0"/>
              <a:t> i </a:t>
            </a:r>
            <a:r>
              <a:rPr lang="fi-FI" sz="2400" b="0" dirty="0" err="1"/>
              <a:t>din</a:t>
            </a:r>
            <a:r>
              <a:rPr lang="fi-FI" sz="2400" b="0" dirty="0"/>
              <a:t> </a:t>
            </a:r>
            <a:r>
              <a:rPr lang="fi-FI" sz="2400" b="0" dirty="0" err="1"/>
              <a:t>egen</a:t>
            </a:r>
            <a:r>
              <a:rPr lang="fi-FI" sz="2400" b="0" dirty="0"/>
              <a:t> avdelning, </a:t>
            </a:r>
            <a:r>
              <a:rPr lang="fi-FI" sz="2400" b="0" dirty="0" err="1"/>
              <a:t>på</a:t>
            </a:r>
            <a:r>
              <a:rPr lang="fi-FI" sz="2400" b="0" dirty="0"/>
              <a:t> </a:t>
            </a:r>
            <a:r>
              <a:rPr lang="fi-FI" sz="2400" b="0" dirty="0" err="1"/>
              <a:t>nätet</a:t>
            </a:r>
            <a:r>
              <a:rPr lang="fi-FI" sz="2400" b="0" dirty="0"/>
              <a:t> </a:t>
            </a:r>
            <a:r>
              <a:rPr lang="fi-FI" sz="2400" b="0" dirty="0" err="1"/>
              <a:t>och</a:t>
            </a:r>
            <a:r>
              <a:rPr lang="fi-FI" sz="2400" b="0" dirty="0"/>
              <a:t> </a:t>
            </a:r>
            <a:r>
              <a:rPr lang="fi-FI" sz="2400" b="0" dirty="0" err="1"/>
              <a:t>på</a:t>
            </a:r>
            <a:r>
              <a:rPr lang="fi-FI" sz="2400" b="0" dirty="0"/>
              <a:t> </a:t>
            </a:r>
            <a:r>
              <a:rPr lang="fi-FI" sz="2400" b="0" dirty="0" err="1"/>
              <a:t>sociala</a:t>
            </a:r>
            <a:r>
              <a:rPr lang="fi-FI" sz="2400" b="0" dirty="0"/>
              <a:t> </a:t>
            </a:r>
            <a:r>
              <a:rPr lang="fi-FI" sz="2400" b="0" dirty="0" err="1"/>
              <a:t>medier</a:t>
            </a:r>
            <a:r>
              <a:rPr lang="fi-FI" sz="2400" b="0" dirty="0"/>
              <a:t>!</a:t>
            </a:r>
          </a:p>
          <a:p>
            <a:pPr marL="12700" marR="5080" algn="l">
              <a:lnSpc>
                <a:spcPts val="2900"/>
              </a:lnSpc>
              <a:spcBef>
                <a:spcPts val="330"/>
              </a:spcBef>
            </a:pPr>
            <a:endParaRPr lang="fi-FI" sz="2400" b="0" dirty="0"/>
          </a:p>
          <a:p>
            <a:pPr marL="12700" marR="5080">
              <a:lnSpc>
                <a:spcPts val="2900"/>
              </a:lnSpc>
              <a:spcBef>
                <a:spcPts val="330"/>
              </a:spcBef>
            </a:pPr>
            <a:endParaRPr lang="fi-FI" sz="2400" b="0" dirty="0"/>
          </a:p>
          <a:p>
            <a:pPr marL="12700" marR="5080">
              <a:lnSpc>
                <a:spcPts val="2900"/>
              </a:lnSpc>
              <a:spcBef>
                <a:spcPts val="330"/>
              </a:spcBef>
            </a:pPr>
            <a:endParaRPr lang="fi-FI" sz="2400" b="0" dirty="0"/>
          </a:p>
          <a:p>
            <a:pPr marL="12700" marR="5080">
              <a:lnSpc>
                <a:spcPts val="2900"/>
              </a:lnSpc>
              <a:spcBef>
                <a:spcPts val="330"/>
              </a:spcBef>
            </a:pPr>
            <a:endParaRPr lang="fi-FI" sz="2400" b="0" dirty="0"/>
          </a:p>
          <a:p>
            <a:pPr marL="12700" marR="5080">
              <a:lnSpc>
                <a:spcPts val="2900"/>
              </a:lnSpc>
              <a:spcBef>
                <a:spcPts val="330"/>
              </a:spcBef>
            </a:pPr>
            <a:endParaRPr lang="fi-FI" sz="2400" b="0" dirty="0"/>
          </a:p>
          <a:p>
            <a:endParaRPr lang="en-GB" b="0" dirty="0"/>
          </a:p>
        </p:txBody>
      </p:sp>
      <p:sp>
        <p:nvSpPr>
          <p:cNvPr id="6" name="Text Placeholder 5">
            <a:extLst>
              <a:ext uri="{FF2B5EF4-FFF2-40B4-BE49-F238E27FC236}">
                <a16:creationId xmlns:a16="http://schemas.microsoft.com/office/drawing/2014/main" id="{5C5C559D-5A1C-42D0-9A80-B5C7596F9DDF}"/>
              </a:ext>
            </a:extLst>
          </p:cNvPr>
          <p:cNvSpPr>
            <a:spLocks noGrp="1"/>
          </p:cNvSpPr>
          <p:nvPr>
            <p:ph type="body" idx="16"/>
          </p:nvPr>
        </p:nvSpPr>
        <p:spPr>
          <a:xfrm>
            <a:off x="1524000" y="3894040"/>
            <a:ext cx="2628648" cy="790817"/>
          </a:xfrm>
        </p:spPr>
        <p:txBody>
          <a:bodyPr/>
          <a:lstStyle/>
          <a:p>
            <a:pPr algn="l"/>
            <a:r>
              <a:rPr lang="en-US" dirty="0"/>
              <a:t>@</a:t>
            </a:r>
            <a:r>
              <a:rPr lang="en-US" dirty="0" err="1"/>
              <a:t>ystavatoiminta</a:t>
            </a:r>
            <a:endParaRPr lang="en-US" dirty="0"/>
          </a:p>
          <a:p>
            <a:pPr algn="l"/>
            <a:r>
              <a:rPr lang="en-US" dirty="0"/>
              <a:t>@</a:t>
            </a:r>
            <a:r>
              <a:rPr lang="en-US" dirty="0" err="1"/>
              <a:t>punainenristi</a:t>
            </a:r>
            <a:endParaRPr lang="en-US" dirty="0"/>
          </a:p>
        </p:txBody>
      </p:sp>
      <p:pic>
        <p:nvPicPr>
          <p:cNvPr id="21" name="Picture Placeholder 20">
            <a:extLst>
              <a:ext uri="{FF2B5EF4-FFF2-40B4-BE49-F238E27FC236}">
                <a16:creationId xmlns:a16="http://schemas.microsoft.com/office/drawing/2014/main" id="{C089CA32-00C9-D2C9-6D16-2E23EBA7F8FD}"/>
              </a:ext>
            </a:extLst>
          </p:cNvPr>
          <p:cNvPicPr>
            <a:picLocks noGrp="1" noChangeAspect="1"/>
          </p:cNvPicPr>
          <p:nvPr>
            <p:ph type="pic" sz="quarter" idx="17"/>
          </p:nvPr>
        </p:nvPicPr>
        <p:blipFill>
          <a:blip r:embed="rId3"/>
          <a:srcRect l="5515" r="5515"/>
          <a:stretch>
            <a:fillRect/>
          </a:stretch>
        </p:blipFill>
        <p:spPr>
          <a:prstGeom prst="rect">
            <a:avLst/>
          </a:prstGeom>
        </p:spPr>
      </p:pic>
      <p:pic>
        <p:nvPicPr>
          <p:cNvPr id="3" name="Kuva 3">
            <a:extLst>
              <a:ext uri="{FF2B5EF4-FFF2-40B4-BE49-F238E27FC236}">
                <a16:creationId xmlns:a16="http://schemas.microsoft.com/office/drawing/2014/main" id="{8EECFBA9-A79D-AA2B-A432-B838A5D16589}"/>
              </a:ext>
            </a:extLst>
          </p:cNvPr>
          <p:cNvPicPr>
            <a:picLocks noChangeAspect="1"/>
          </p:cNvPicPr>
          <p:nvPr/>
        </p:nvPicPr>
        <p:blipFill>
          <a:blip r:embed="rId4"/>
          <a:srcRect/>
          <a:stretch/>
        </p:blipFill>
        <p:spPr>
          <a:xfrm>
            <a:off x="536028" y="3827529"/>
            <a:ext cx="790817" cy="790817"/>
          </a:xfrm>
          <a:prstGeom prst="rect">
            <a:avLst/>
          </a:prstGeom>
        </p:spPr>
      </p:pic>
      <p:pic>
        <p:nvPicPr>
          <p:cNvPr id="4" name="Kuva 4">
            <a:extLst>
              <a:ext uri="{FF2B5EF4-FFF2-40B4-BE49-F238E27FC236}">
                <a16:creationId xmlns:a16="http://schemas.microsoft.com/office/drawing/2014/main" id="{829E1CA4-05D2-3EB2-4661-910EEF480EC5}"/>
              </a:ext>
            </a:extLst>
          </p:cNvPr>
          <p:cNvPicPr>
            <a:picLocks noChangeAspect="1"/>
          </p:cNvPicPr>
          <p:nvPr/>
        </p:nvPicPr>
        <p:blipFill>
          <a:blip r:embed="rId5"/>
          <a:srcRect/>
          <a:stretch/>
        </p:blipFill>
        <p:spPr>
          <a:xfrm>
            <a:off x="536028" y="5039114"/>
            <a:ext cx="790816" cy="790816"/>
          </a:xfrm>
          <a:prstGeom prst="rect">
            <a:avLst/>
          </a:prstGeom>
        </p:spPr>
      </p:pic>
      <p:sp>
        <p:nvSpPr>
          <p:cNvPr id="10" name="Text Placeholder 5">
            <a:extLst>
              <a:ext uri="{FF2B5EF4-FFF2-40B4-BE49-F238E27FC236}">
                <a16:creationId xmlns:a16="http://schemas.microsoft.com/office/drawing/2014/main" id="{2F94BEF5-BEFC-CADE-20CD-AE89F865C1DE}"/>
              </a:ext>
            </a:extLst>
          </p:cNvPr>
          <p:cNvSpPr txBox="1">
            <a:spLocks/>
          </p:cNvSpPr>
          <p:nvPr/>
        </p:nvSpPr>
        <p:spPr>
          <a:xfrm>
            <a:off x="1524000" y="5115169"/>
            <a:ext cx="2628648" cy="790817"/>
          </a:xfrm>
          <a:prstGeom prst="rect">
            <a:avLst/>
          </a:prstGeom>
        </p:spPr>
        <p:txBody>
          <a:bodyPr vert="horz" lIns="91440" tIns="45720" rIns="91440" bIns="45720" rtlCol="0" anchor="t">
            <a:noAutofit/>
          </a:bodyPr>
          <a:lstStyle>
            <a:lvl1pPr marL="0" indent="0" algn="ctr" defTabSz="914400" rtl="0" eaLnBrk="1" latinLnBrk="0" hangingPunct="1">
              <a:lnSpc>
                <a:spcPct val="100000"/>
              </a:lnSpc>
              <a:spcBef>
                <a:spcPts val="1000"/>
              </a:spcBef>
              <a:buFont typeface="Arial" panose="020B0604020202020204" pitchFamily="34" charset="0"/>
              <a:buNone/>
              <a:defRPr sz="1500" b="0" i="1" kern="1200">
                <a:solidFill>
                  <a:schemeClr val="tx1"/>
                </a:solidFill>
                <a:latin typeface="Georgia" panose="02040502050405020303" pitchFamily="18" charset="0"/>
                <a:ea typeface="+mn-ea"/>
                <a:cs typeface="Arial" panose="020B060402020202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000" b="1" i="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1800" b="1" i="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600" b="1" i="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algn="l"/>
            <a:r>
              <a:rPr lang="en-US" dirty="0"/>
              <a:t>@</a:t>
            </a:r>
            <a:r>
              <a:rPr lang="en-US" dirty="0" err="1"/>
              <a:t>sprystava</a:t>
            </a:r>
            <a:endParaRPr lang="en-US" dirty="0"/>
          </a:p>
          <a:p>
            <a:pPr algn="l"/>
            <a:r>
              <a:rPr lang="en-US" dirty="0"/>
              <a:t>@</a:t>
            </a:r>
            <a:r>
              <a:rPr lang="en-US" dirty="0" err="1"/>
              <a:t>punainenristi</a:t>
            </a:r>
            <a:endParaRPr lang="en-US" dirty="0"/>
          </a:p>
        </p:txBody>
      </p:sp>
      <p:sp>
        <p:nvSpPr>
          <p:cNvPr id="22" name="Rectangle 21">
            <a:extLst>
              <a:ext uri="{FF2B5EF4-FFF2-40B4-BE49-F238E27FC236}">
                <a16:creationId xmlns:a16="http://schemas.microsoft.com/office/drawing/2014/main" id="{CD07721E-1610-BB55-3C36-43774EE2DA45}"/>
              </a:ext>
            </a:extLst>
          </p:cNvPr>
          <p:cNvSpPr/>
          <p:nvPr/>
        </p:nvSpPr>
        <p:spPr>
          <a:xfrm>
            <a:off x="6094538" y="0"/>
            <a:ext cx="202866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
        <p:nvSpPr>
          <p:cNvPr id="23" name="Rectangle 22">
            <a:extLst>
              <a:ext uri="{FF2B5EF4-FFF2-40B4-BE49-F238E27FC236}">
                <a16:creationId xmlns:a16="http://schemas.microsoft.com/office/drawing/2014/main" id="{DEC600DD-4295-AECF-15D7-30DE0B7BEE6A}"/>
              </a:ext>
            </a:extLst>
          </p:cNvPr>
          <p:cNvSpPr/>
          <p:nvPr/>
        </p:nvSpPr>
        <p:spPr>
          <a:xfrm>
            <a:off x="8128935" y="0"/>
            <a:ext cx="2028669" cy="6858000"/>
          </a:xfrm>
          <a:prstGeom prst="rect">
            <a:avLst/>
          </a:prstGeom>
          <a:solidFill>
            <a:schemeClr val="accent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noProof="0"/>
          </a:p>
        </p:txBody>
      </p:sp>
    </p:spTree>
    <p:extLst>
      <p:ext uri="{BB962C8B-B14F-4D97-AF65-F5344CB8AC3E}">
        <p14:creationId xmlns:p14="http://schemas.microsoft.com/office/powerpoint/2010/main" val="3102600155"/>
      </p:ext>
    </p:extLst>
  </p:cSld>
  <p:clrMapOvr>
    <a:masterClrMapping/>
  </p:clrMapOvr>
</p:sld>
</file>

<file path=ppt/theme/theme1.xml><?xml version="1.0" encoding="utf-8"?>
<a:theme xmlns:a="http://schemas.openxmlformats.org/drawingml/2006/main" name="SPR">
  <a:themeElements>
    <a:clrScheme name="Custom 3">
      <a:dk1>
        <a:srgbClr val="000000"/>
      </a:dk1>
      <a:lt1>
        <a:srgbClr val="FFFFFF"/>
      </a:lt1>
      <a:dk2>
        <a:srgbClr val="C3DFF6"/>
      </a:dk2>
      <a:lt2>
        <a:srgbClr val="56A0D3"/>
      </a:lt2>
      <a:accent1>
        <a:srgbClr val="F00000"/>
      </a:accent1>
      <a:accent2>
        <a:srgbClr val="D7D7D7"/>
      </a:accent2>
      <a:accent3>
        <a:srgbClr val="9F9FA3"/>
      </a:accent3>
      <a:accent4>
        <a:srgbClr val="6D6E70"/>
      </a:accent4>
      <a:accent5>
        <a:srgbClr val="E2D7AC"/>
      </a:accent5>
      <a:accent6>
        <a:srgbClr val="566979"/>
      </a:accent6>
      <a:hlink>
        <a:srgbClr val="004B79"/>
      </a:hlink>
      <a:folHlink>
        <a:srgbClr val="7F181B"/>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SPR">
  <a:themeElements>
    <a:clrScheme name="Punainen Risti 2023 1">
      <a:dk1>
        <a:srgbClr val="000000"/>
      </a:dk1>
      <a:lt1>
        <a:srgbClr val="FFFFFF"/>
      </a:lt1>
      <a:dk2>
        <a:srgbClr val="C3DFF6"/>
      </a:dk2>
      <a:lt2>
        <a:srgbClr val="6D6E70"/>
      </a:lt2>
      <a:accent1>
        <a:srgbClr val="CC0000"/>
      </a:accent1>
      <a:accent2>
        <a:srgbClr val="E6E7E8"/>
      </a:accent2>
      <a:accent3>
        <a:srgbClr val="9F9FA3"/>
      </a:accent3>
      <a:accent4>
        <a:srgbClr val="6D6E70"/>
      </a:accent4>
      <a:accent5>
        <a:srgbClr val="E2D7AC"/>
      </a:accent5>
      <a:accent6>
        <a:srgbClr val="E8E2D8"/>
      </a:accent6>
      <a:hlink>
        <a:srgbClr val="3850A2"/>
      </a:hlink>
      <a:folHlink>
        <a:srgbClr val="7F181B"/>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te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kument" ma:contentTypeID="0x0101006CDDB501CF588547886A9DAD69F43D79" ma:contentTypeVersion="13" ma:contentTypeDescription="Skapa ett nytt dokument." ma:contentTypeScope="" ma:versionID="26cf8aaec441b3660d35cc24352d73e9">
  <xsd:schema xmlns:xsd="http://www.w3.org/2001/XMLSchema" xmlns:xs="http://www.w3.org/2001/XMLSchema" xmlns:p="http://schemas.microsoft.com/office/2006/metadata/properties" xmlns:ns2="4725120a-40fa-476c-8b44-54919fa8385a" xmlns:ns3="6d3b1e0e-6be1-41f8-98a6-4bdd71d5504a" targetNamespace="http://schemas.microsoft.com/office/2006/metadata/properties" ma:root="true" ma:fieldsID="d2511e606d0633133aec98e289952eea" ns2:_="" ns3:_="">
    <xsd:import namespace="4725120a-40fa-476c-8b44-54919fa8385a"/>
    <xsd:import namespace="6d3b1e0e-6be1-41f8-98a6-4bdd71d5504a"/>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725120a-40fa-476c-8b44-54919fa8385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lcf76f155ced4ddcb4097134ff3c332f" ma:index="15" nillable="true" ma:taxonomy="true" ma:internalName="lcf76f155ced4ddcb4097134ff3c332f" ma:taxonomyFieldName="MediaServiceImageTags" ma:displayName="Bildmarkeringar" ma:readOnly="false" ma:fieldId="{5cf76f15-5ced-4ddc-b409-7134ff3c332f}" ma:taxonomyMulti="true" ma:sspId="96f175c9-e67d-4b16-ad58-edcda44168a7"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internalName="MediaServiceDateTake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d3b1e0e-6be1-41f8-98a6-4bdd71d5504a" elementFormDefault="qualified">
    <xsd:import namespace="http://schemas.microsoft.com/office/2006/documentManagement/types"/>
    <xsd:import namespace="http://schemas.microsoft.com/office/infopath/2007/PartnerControls"/>
    <xsd:element name="SharedWithUsers" ma:index="10" nillable="true" ma:displayName="Delat med"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Delat med information" ma:internalName="SharedWithDetails" ma:readOnly="true">
      <xsd:simpleType>
        <xsd:restriction base="dms:Note">
          <xsd:maxLength value="255"/>
        </xsd:restriction>
      </xsd:simpleType>
    </xsd:element>
    <xsd:element name="TaxCatchAll" ma:index="16" nillable="true" ma:displayName="Taxonomy Catch All Column" ma:hidden="true" ma:list="{05df549b-a1da-456f-a29f-4151aacdf10a}" ma:internalName="TaxCatchAll" ma:showField="CatchAllData" ma:web="6d3b1e0e-6be1-41f8-98a6-4bdd71d5504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nehållstyp"/>
        <xsd:element ref="dc:title" minOccurs="0" maxOccurs="1" ma:index="4" ma:displayName="Rubri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4725120a-40fa-476c-8b44-54919fa8385a">
      <Terms xmlns="http://schemas.microsoft.com/office/infopath/2007/PartnerControls"/>
    </lcf76f155ced4ddcb4097134ff3c332f>
    <TaxCatchAll xmlns="6d3b1e0e-6be1-41f8-98a6-4bdd71d5504a" xsi:nil="true"/>
  </documentManagement>
</p:properties>
</file>

<file path=customXml/itemProps1.xml><?xml version="1.0" encoding="utf-8"?>
<ds:datastoreItem xmlns:ds="http://schemas.openxmlformats.org/officeDocument/2006/customXml" ds:itemID="{4EF7355B-2CF2-4DFC-91DE-0B07CB3A802F}">
  <ds:schemaRefs>
    <ds:schemaRef ds:uri="http://schemas.microsoft.com/sharepoint/v3/contenttype/forms"/>
  </ds:schemaRefs>
</ds:datastoreItem>
</file>

<file path=customXml/itemProps2.xml><?xml version="1.0" encoding="utf-8"?>
<ds:datastoreItem xmlns:ds="http://schemas.openxmlformats.org/officeDocument/2006/customXml" ds:itemID="{C8D911CC-F9B6-4B03-86E5-FBC7C8EEAF42}">
  <ds:schemaRefs>
    <ds:schemaRef ds:uri="4725120a-40fa-476c-8b44-54919fa8385a"/>
    <ds:schemaRef ds:uri="6d3b1e0e-6be1-41f8-98a6-4bdd71d5504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0D093F82-033E-4D36-8E66-2474FBCE6A3F}">
  <ds:schemaRefs>
    <ds:schemaRef ds:uri="http://purl.org/dc/dcmitype/"/>
    <ds:schemaRef ds:uri="http://purl.org/dc/terms/"/>
    <ds:schemaRef ds:uri="http://schemas.openxmlformats.org/package/2006/metadata/core-properties"/>
    <ds:schemaRef ds:uri="http://schemas.microsoft.com/office/2006/metadata/properties"/>
    <ds:schemaRef ds:uri="http://schemas.microsoft.com/office/2006/documentManagement/types"/>
    <ds:schemaRef ds:uri="http://www.w3.org/XML/1998/namespace"/>
    <ds:schemaRef ds:uri="http://purl.org/dc/elements/1.1/"/>
    <ds:schemaRef ds:uri="http://schemas.microsoft.com/office/infopath/2007/PartnerControls"/>
    <ds:schemaRef ds:uri="6d3b1e0e-6be1-41f8-98a6-4bdd71d5504a"/>
    <ds:schemaRef ds:uri="4725120a-40fa-476c-8b44-54919fa8385a"/>
  </ds:schemaRefs>
</ds:datastoreItem>
</file>

<file path=docProps/app.xml><?xml version="1.0" encoding="utf-8"?>
<Properties xmlns="http://schemas.openxmlformats.org/officeDocument/2006/extended-properties" xmlns:vt="http://schemas.openxmlformats.org/officeDocument/2006/docPropsVTypes">
  <Template/>
  <TotalTime>5091</TotalTime>
  <Words>9868</Words>
  <Application>Microsoft Office PowerPoint</Application>
  <PresentationFormat>Widescreen</PresentationFormat>
  <Paragraphs>693</Paragraphs>
  <Slides>39</Slides>
  <Notes>39</Notes>
  <HiddenSlides>0</HiddenSlides>
  <MMClips>2</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39</vt:i4>
      </vt:variant>
    </vt:vector>
  </HeadingPairs>
  <TitlesOfParts>
    <vt:vector size="50" baseType="lpstr">
      <vt:lpstr>Arial</vt:lpstr>
      <vt:lpstr>Arial</vt:lpstr>
      <vt:lpstr>Calibri</vt:lpstr>
      <vt:lpstr>Georgia</vt:lpstr>
      <vt:lpstr>Lucida Sans</vt:lpstr>
      <vt:lpstr>Symbol</vt:lpstr>
      <vt:lpstr>Times New Roman</vt:lpstr>
      <vt:lpstr>Verdana</vt:lpstr>
      <vt:lpstr>Wingdings</vt:lpstr>
      <vt:lpstr>SPR</vt:lpstr>
      <vt:lpstr>3_SPR</vt:lpstr>
      <vt:lpstr>Vänkurs</vt:lpstr>
      <vt:lpstr>När du får en vän</vt:lpstr>
      <vt:lpstr>PowerPoint Presentation</vt:lpstr>
      <vt:lpstr>PowerPoint Presentation</vt:lpstr>
      <vt:lpstr>PowerPoint Presentation</vt:lpstr>
      <vt:lpstr>Vilka är vi som är intresserade av vänverksamheten?</vt:lpstr>
      <vt:lpstr>PowerPoint Presentation</vt:lpstr>
      <vt:lpstr>Du är en del av Röda Korsets beredskap!</vt:lpstr>
      <vt:lpstr>PowerPoint Presentation</vt:lpstr>
      <vt:lpstr>PowerPoint Presentation</vt:lpstr>
      <vt:lpstr>PowerPoint Presentation</vt:lpstr>
      <vt:lpstr>PowerPoint Presentation</vt:lpstr>
      <vt:lpstr>Videon: Vem som helst kan känna sig ensam</vt:lpstr>
      <vt:lpstr>PowerPoint Presentation</vt:lpstr>
      <vt:lpstr>PowerPoint Presentation</vt:lpstr>
      <vt:lpstr>PowerPoint Presentation</vt:lpstr>
      <vt:lpstr>Varför leta efter en vän?</vt:lpstr>
      <vt:lpstr>Varför behövs en vän?</vt:lpstr>
      <vt:lpstr>Kärnan i vänverksamheten</vt:lpstr>
      <vt:lpstr>PAUS</vt:lpstr>
      <vt:lpstr>PowerPoint Presentation</vt:lpstr>
      <vt:lpstr>PowerPoint Presentation</vt:lpstr>
      <vt:lpstr>Spelregler för vänverksamhet</vt:lpstr>
      <vt:lpstr>Det räcker att man är en vanlig människa med normala kunskaper Obetald Frivillighet Tillförlitlighet Sekretess och konfidentialitet Neutralitet Verksamhet på den hjälpbehövandes villkor Jämlikhet Glädje i verksamhet</vt:lpstr>
      <vt:lpstr>PowerPoint Presentation</vt:lpstr>
      <vt:lpstr>PowerPoint Presentation</vt:lpstr>
      <vt:lpstr>PowerPoint Presentation</vt:lpstr>
      <vt:lpstr>PAUS</vt:lpstr>
      <vt:lpstr>PowerPoint Presentation</vt:lpstr>
      <vt:lpstr>Att skapa en vänprofil  i Oma Röda Korset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Välkommen med bland de  frivilliga vännerna!</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Salminen Tuuli</dc:creator>
  <cp:lastModifiedBy>Kuusela Katriina</cp:lastModifiedBy>
  <cp:revision>19</cp:revision>
  <dcterms:created xsi:type="dcterms:W3CDTF">2022-01-20T10:13:04Z</dcterms:created>
  <dcterms:modified xsi:type="dcterms:W3CDTF">2026-05-28T11:59:54Z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0x0101006CDDB501CF588547886A9DAD69F43D79</vt:lpwstr>
  </property>
  <property fmtid="{D5CDD505-2E9C-101B-9397-08002B2CF9AE}" pid="3" name="MediaServiceImageTags">
    <vt:lpwstr/>
  </property>
</Properties>
</file>