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4"/>
  </p:notesMasterIdLst>
  <p:sldIdLst>
    <p:sldId id="359" r:id="rId5"/>
    <p:sldId id="360" r:id="rId6"/>
    <p:sldId id="352" r:id="rId7"/>
    <p:sldId id="353" r:id="rId8"/>
    <p:sldId id="354" r:id="rId9"/>
    <p:sldId id="355" r:id="rId10"/>
    <p:sldId id="356" r:id="rId11"/>
    <p:sldId id="357" r:id="rId12"/>
    <p:sldId id="358" r:id="rId13"/>
  </p:sldIdLst>
  <p:sldSz cx="12192000" cy="6858000"/>
  <p:notesSz cx="6858000" cy="9144000"/>
  <p:defaultTex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8EE7783-8D0B-D906-5BA9-4FA7086FFF0F}" name="Erpestad Maija" initials="ME" userId="S::maija.erpestad@redcross.fi::33690bf8-06f7-4536-9c64-6dda1b4c5945" providerId="AD"/>
  <p188:author id="{903DB1B7-57C7-00EA-E89A-408FDFD47790}" name="Salmenrinne Varpu" initials="SV" userId="S::varpu.salmenrinne@redcross.fi::41b7ea98-56f3-4ba6-b52e-05c14071b4d1" providerId="AD"/>
  <p188:author id="{246ABABE-D745-7143-A97C-DA25A4C395B4}" name="Matikainen Johanna" initials="MJ" userId="S::johanna.matikainen@redcross.fi::4862f0e0-6479-46ed-aeeb-9b8e3f35257e" providerId="AD"/>
  <p188:author id="{39C1DBC5-0432-3903-704A-32401336917E}" name="Alaranta Maaret" initials="MA" userId="S::maaret.alaranta@redcross.fi::0b3e22e7-7284-445d-b25c-b4d2d67a009c" providerId="AD"/>
  <p188:author id="{4255CADD-62DB-9D12-8C3C-925CF80E82A4}" name="Kuusela Katriina" initials="KK" userId="S::Katriina.Kuusela@redcross.fi::225ec7ff-b52a-4c39-9d58-ce840ce66638" providerId="AD"/>
  <p188:author id="{917931E8-47BB-26F8-7A7B-C24EA8214994}" name="Aakko Saara" initials="AS" userId="S::saara.aakko@redcross.fi::9d5ffdb9-af53-4b03-bd6f-09669f15185f"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56A0D3"/>
    <a:srgbClr val="A7173B"/>
    <a:srgbClr val="7F181B"/>
    <a:srgbClr val="BEA996"/>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D9D4793-5633-4625-A419-678CA423C721}" v="2" dt="2026-08-11T05:56:49.11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1450" autoAdjust="0"/>
  </p:normalViewPr>
  <p:slideViewPr>
    <p:cSldViewPr snapToGrid="0">
      <p:cViewPr varScale="1">
        <p:scale>
          <a:sx n="116" d="100"/>
          <a:sy n="116" d="100"/>
        </p:scale>
        <p:origin x="354"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21"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uusela Katriina" userId="225ec7ff-b52a-4c39-9d58-ce840ce66638" providerId="ADAL" clId="{6BE66E7A-F807-4093-A982-E8B28FDF1991}"/>
    <pc:docChg chg="undo custSel addSld delSld modSld">
      <pc:chgData name="Kuusela Katriina" userId="225ec7ff-b52a-4c39-9d58-ce840ce66638" providerId="ADAL" clId="{6BE66E7A-F807-4093-A982-E8B28FDF1991}" dt="2026-08-11T05:56:56.273" v="1165" actId="20577"/>
      <pc:docMkLst>
        <pc:docMk/>
      </pc:docMkLst>
      <pc:sldChg chg="addSp modSp mod">
        <pc:chgData name="Kuusela Katriina" userId="225ec7ff-b52a-4c39-9d58-ce840ce66638" providerId="ADAL" clId="{6BE66E7A-F807-4093-A982-E8B28FDF1991}" dt="2026-08-11T05:56:56.273" v="1165" actId="20577"/>
        <pc:sldMkLst>
          <pc:docMk/>
          <pc:sldMk cId="4091960572" sldId="359"/>
        </pc:sldMkLst>
        <pc:spChg chg="add mod">
          <ac:chgData name="Kuusela Katriina" userId="225ec7ff-b52a-4c39-9d58-ce840ce66638" providerId="ADAL" clId="{6BE66E7A-F807-4093-A982-E8B28FDF1991}" dt="2026-08-11T05:56:49.110" v="1163" actId="571"/>
          <ac:spMkLst>
            <pc:docMk/>
            <pc:sldMk cId="4091960572" sldId="359"/>
            <ac:spMk id="21" creationId="{2858CE58-CF3F-6772-34A3-CF21119807CC}"/>
          </ac:spMkLst>
        </pc:spChg>
        <pc:spChg chg="add mod">
          <ac:chgData name="Kuusela Katriina" userId="225ec7ff-b52a-4c39-9d58-ce840ce66638" providerId="ADAL" clId="{6BE66E7A-F807-4093-A982-E8B28FDF1991}" dt="2026-08-11T05:56:49.110" v="1163" actId="571"/>
          <ac:spMkLst>
            <pc:docMk/>
            <pc:sldMk cId="4091960572" sldId="359"/>
            <ac:spMk id="22" creationId="{BD3EF1D7-2A52-3295-10E2-05EEFD196D66}"/>
          </ac:spMkLst>
        </pc:spChg>
        <pc:spChg chg="mod">
          <ac:chgData name="Kuusela Katriina" userId="225ec7ff-b52a-4c39-9d58-ce840ce66638" providerId="ADAL" clId="{6BE66E7A-F807-4093-A982-E8B28FDF1991}" dt="2026-08-11T05:56:56.273" v="1165" actId="20577"/>
          <ac:spMkLst>
            <pc:docMk/>
            <pc:sldMk cId="4091960572" sldId="359"/>
            <ac:spMk id="113" creationId="{24B969B9-120C-E6C8-24AE-BC50FCC94E8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1586ED7-E594-284A-BCB0-7DD2E0F5F816}" type="datetimeFigureOut">
              <a:rPr lang="fi-FI" smtClean="0"/>
              <a:t>11.8.2026</a:t>
            </a:fld>
            <a:endParaRPr lang="fi-FI"/>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D1C9AF-C8A2-E248-9C2D-AAFE8E0C60B5}" type="slidenum">
              <a:rPr lang="fi-FI" smtClean="0"/>
              <a:t>‹#›</a:t>
            </a:fld>
            <a:endParaRPr lang="fi-FI"/>
          </a:p>
        </p:txBody>
      </p:sp>
    </p:spTree>
    <p:extLst>
      <p:ext uri="{BB962C8B-B14F-4D97-AF65-F5344CB8AC3E}">
        <p14:creationId xmlns:p14="http://schemas.microsoft.com/office/powerpoint/2010/main" val="36309372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8" Type="http://schemas.openxmlformats.org/officeDocument/2006/relationships/hyperlink" Target="https://vapaaehtoistieto.punainenristi.fi/globalassets/vapaaehtoistieto/jarjestotoiminta/osastojen-tukimateriaalit/tt-ot-osastojen-tuki/tt-ot-paikallisten-tarpeiden-arviointi/kyselyt-ja-sosiaalinen-media_1.pdf" TargetMode="External"/><Relationship Id="rId3" Type="http://schemas.openxmlformats.org/officeDocument/2006/relationships/hyperlink" Target="https://vapaaehtoistieto.punainenristi.fi/globalassets/vapaaehtoistieto/jarjestotoiminta/osastojen-tukimateriaalit/tt-ot-osastojen-tuki/tt-ot-paikallisten-tarpeiden-arviointi/infosivu_3.pdf" TargetMode="External"/><Relationship Id="rId7" Type="http://schemas.openxmlformats.org/officeDocument/2006/relationships/hyperlink" Target="https://vapaaehtoistieto.punainenristi.fi/globalassets/vapaaehtoistieto/jarjestotoiminta/osastojen-tukimateriaalit/tt-ot-osastojen-tuki/tt-ot-paikallisten-tarpeiden-arviointi/haastattelu_0.pdf" TargetMode="External"/><Relationship Id="rId2" Type="http://schemas.openxmlformats.org/officeDocument/2006/relationships/slide" Target="../slides/slide3.xml"/><Relationship Id="rId1" Type="http://schemas.openxmlformats.org/officeDocument/2006/relationships/notesMaster" Target="../notesMasters/notesMaster1.xml"/><Relationship Id="rId6" Type="http://schemas.openxmlformats.org/officeDocument/2006/relationships/hyperlink" Target="https://vapaaehtoistieto.punainenristi.fi/globalassets/vapaaehtoistieto/jarjestotoiminta/osastojen-tukimateriaalit/tt-ot-osastojen-tuki/tt-ot-paikallisten-tarpeiden-arviointi/yhteisokavely_0.pdf" TargetMode="External"/><Relationship Id="rId5" Type="http://schemas.openxmlformats.org/officeDocument/2006/relationships/hyperlink" Target="https://vapaaehtoistieto.punainenristi.fi/globalassets/vapaaehtoistieto/jarjestotoiminta/osastojen-tukimateriaalit/tt-ot-osastojen-tuki/tt-ot-paikallisten-tarpeiden-arviointi/yhteisokokous_0.pdf" TargetMode="External"/><Relationship Id="rId4" Type="http://schemas.openxmlformats.org/officeDocument/2006/relationships/hyperlink" Target="https://vapaaehtoistieto.punainenristi.fi/globalassets/vapaaehtoistieto/jarjestotoiminta/osastojen-tukimateriaalit/tt-ot-osastojen-tuki/tt-ot-paikallisten-tarpeiden-arviointi/verkostokartta_0.pdf" TargetMode="External"/></Relationships>
</file>

<file path=ppt/notesSlides/_rels/notesSlide4.xml.rels><?xml version="1.0" encoding="UTF-8" standalone="yes"?>
<Relationships xmlns="http://schemas.openxmlformats.org/package/2006/relationships"><Relationship Id="rId8" Type="http://schemas.openxmlformats.org/officeDocument/2006/relationships/hyperlink" Target="https://vapaaehtoistieto.punainenristi.fi/globalassets/vapaaehtoistieto/jarjestotoiminta/osastojen-tukimateriaalit/tt-ot-osastojen-tuki/tt-ot-paikallisten-tarpeiden-arviointi/haastattelu_0.pdf" TargetMode="External"/><Relationship Id="rId3" Type="http://schemas.openxmlformats.org/officeDocument/2006/relationships/hyperlink" Target="https://vapaaehtoistieto.punainenristi.fi/globalassets/vapaaehtoistieto/jarjestotoiminta/osastojen-tukimateriaalit/tt-ot-osastojen-tuki/tt-ot-paikallisten-tarpeiden-arviointi/kausikalenteri.pdf" TargetMode="External"/><Relationship Id="rId7" Type="http://schemas.openxmlformats.org/officeDocument/2006/relationships/hyperlink" Target="https://vapaaehtoistieto.punainenristi.fi/globalassets/vapaaehtoistieto/jarjestotoiminta/osastojen-tukimateriaalit/tt-ot-osastojen-tuki/tt-ot-paikallisten-tarpeiden-arviointi/yhteisokavely_0.pdf" TargetMode="External"/><Relationship Id="rId2" Type="http://schemas.openxmlformats.org/officeDocument/2006/relationships/slide" Target="../slides/slide4.xml"/><Relationship Id="rId1" Type="http://schemas.openxmlformats.org/officeDocument/2006/relationships/notesMaster" Target="../notesMasters/notesMaster1.xml"/><Relationship Id="rId6" Type="http://schemas.openxmlformats.org/officeDocument/2006/relationships/hyperlink" Target="https://vapaaehtoistieto.punainenristi.fi/globalassets/vapaaehtoistieto/jarjestotoiminta/osastojen-tukimateriaalit/tt-ot-osastojen-tuki/tt-ot-paikallisten-tarpeiden-arviointi/yhteisokokous_0.pdf" TargetMode="External"/><Relationship Id="rId5" Type="http://schemas.openxmlformats.org/officeDocument/2006/relationships/hyperlink" Target="https://vapaaehtoistieto.punainenristi.fi/globalassets/vapaaehtoistieto/jarjestotoiminta/osastojen-tukimateriaalit/tt-ot-osastojen-tuki/tt-ot-paikallisten-tarpeiden-arviointi/ratkaisupuu.pdf" TargetMode="External"/><Relationship Id="rId4" Type="http://schemas.openxmlformats.org/officeDocument/2006/relationships/hyperlink" Target="https://vapaaehtoistieto.punainenristi.fi/globalassets/vapaaehtoistieto/jarjestotoiminta/osastojen-tukimateriaalit/tt-ot-osastojen-tuki/tt-ot-paikallisten-tarpeiden-arviointi/ongelmapuu.pdf" TargetMode="Externa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vapaaehtoistieto.punainenristi.fi/globalassets/vapaaehtoistieto/jarjestotoiminta/osastojen-tukimateriaalit/tt-ot-osastojen-tuki/tt-ot-paikallisten-tarpeiden-arviointi/verkostokartta_0.pdf" TargetMode="External"/><Relationship Id="rId2" Type="http://schemas.openxmlformats.org/officeDocument/2006/relationships/slide" Target="../slides/slide5.xml"/><Relationship Id="rId1" Type="http://schemas.openxmlformats.org/officeDocument/2006/relationships/notesMaster" Target="../notesMasters/notesMaster1.xml"/><Relationship Id="rId6" Type="http://schemas.openxmlformats.org/officeDocument/2006/relationships/hyperlink" Target="https://vapaaehtoistieto.punainenristi.fi/globalassets/vapaaehtoistieto/jarjestotoiminta/osastojen-tukimateriaalit/tt-ot-osastojen-tuki/tt-ot-paikallisten-tarpeiden-arviointi/haastattelu_0.pdf" TargetMode="External"/><Relationship Id="rId5" Type="http://schemas.openxmlformats.org/officeDocument/2006/relationships/hyperlink" Target="https://vapaaehtoistieto.punainenristi.fi/globalassets/vapaaehtoistieto/jarjestotoiminta/osastojen-tukimateriaalit/tt-ot-osastojen-tuki/tt-ot-paikallisten-tarpeiden-arviointi/yhteisokavely_0.pdf" TargetMode="External"/><Relationship Id="rId4" Type="http://schemas.openxmlformats.org/officeDocument/2006/relationships/hyperlink" Target="https://vapaaehtoistieto.punainenristi.fi/globalassets/vapaaehtoistieto/jarjestotoiminta/osastojen-tukimateriaalit/tt-ot-osastojen-tuki/tt-ot-paikallisten-tarpeiden-arviointi/yhteisokokous_0.pdf" TargetMode="Externa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vapaaehtoistieto.punainenristi.fi/globalassets/vapaaehtoistieto/jarjestotoiminta/osastojen-tukimateriaalit/tt-ot-osastojen-tuki/tt-ot-paikallisten-tarpeiden-arviointi/kausikalenteri.pdf"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s://vapaaehtoistieto.punainenristi.fi/jarjestotoiminta/suojelu/Muistikortit-suojelun-ja-moninaisten-tarpeiden-huomioimiseen/" TargetMode="Externa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vapaaehtoistieto.punainenristi.fi/globalassets/vapaaehtoistieto/jarjestotoiminta/osastojen-tukimateriaalit/tt-ot-osastojen-tuki/tt-ot-paikallisten-tarpeiden-arviointi/kausikalenteri.pdf" TargetMode="External"/><Relationship Id="rId2" Type="http://schemas.openxmlformats.org/officeDocument/2006/relationships/slide" Target="../slides/slide7.xml"/><Relationship Id="rId1" Type="http://schemas.openxmlformats.org/officeDocument/2006/relationships/notesMaster" Target="../notesMasters/notesMaster1.xml"/><Relationship Id="rId4" Type="http://schemas.openxmlformats.org/officeDocument/2006/relationships/hyperlink" Target="https://vapaaehtoistieto.punainenristi.fi/jarjestotoiminta/suojelu/Muistikortit-suojelun-ja-moninaisten-tarpeiden-huomioimiseen/" TargetMode="Externa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vapaaehtoistieto.punainenristi.fi/globalassets/vapaaehtoistieto/jarjestotoiminta/osastojen-tukimateriaalit/tt-ot-osastojen-tuki/tt-ot-paikallisten-tarpeiden-arviointi/ongelmapuu.pdf" TargetMode="External"/><Relationship Id="rId2" Type="http://schemas.openxmlformats.org/officeDocument/2006/relationships/slide" Target="../slides/slide8.xml"/><Relationship Id="rId1" Type="http://schemas.openxmlformats.org/officeDocument/2006/relationships/notesMaster" Target="../notesMasters/notesMaster1.xml"/><Relationship Id="rId5" Type="http://schemas.openxmlformats.org/officeDocument/2006/relationships/hyperlink" Target="https://vapaaehtoistieto.punainenristi.fi/jarjestotoiminta/suojelu/Muistikortit-suojelun-ja-moninaisten-tarpeiden-huomioimiseen/" TargetMode="External"/><Relationship Id="rId4" Type="http://schemas.openxmlformats.org/officeDocument/2006/relationships/hyperlink" Target="https://vapaaehtoistieto.punainenristi.fi/globalassets/vapaaehtoistieto/jarjestotoiminta/osastojen-tukimateriaalit/tt-ot-osastojen-tuki/tt-ot-paikallisten-tarpeiden-arviointi/ratkaisupuu.pdf"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i-FI" dirty="0"/>
          </a:p>
        </p:txBody>
      </p:sp>
      <p:sp>
        <p:nvSpPr>
          <p:cNvPr id="4" name="Slide Number Placeholder 3"/>
          <p:cNvSpPr>
            <a:spLocks noGrp="1"/>
          </p:cNvSpPr>
          <p:nvPr>
            <p:ph type="sldNum" sz="quarter" idx="5"/>
          </p:nvPr>
        </p:nvSpPr>
        <p:spPr/>
        <p:txBody>
          <a:bodyPr/>
          <a:lstStyle/>
          <a:p>
            <a:fld id="{D9D1C9AF-C8A2-E248-9C2D-AAFE8E0C60B5}" type="slidenum">
              <a:rPr lang="fi-FI" smtClean="0"/>
              <a:t>1</a:t>
            </a:fld>
            <a:endParaRPr lang="fi-FI"/>
          </a:p>
        </p:txBody>
      </p:sp>
    </p:spTree>
    <p:extLst>
      <p:ext uri="{BB962C8B-B14F-4D97-AF65-F5344CB8AC3E}">
        <p14:creationId xmlns:p14="http://schemas.microsoft.com/office/powerpoint/2010/main" val="39545814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i-FI" dirty="0"/>
              <a:t>Versio 16.6.2026</a:t>
            </a:r>
          </a:p>
        </p:txBody>
      </p:sp>
      <p:sp>
        <p:nvSpPr>
          <p:cNvPr id="4" name="Slide Number Placeholder 3"/>
          <p:cNvSpPr>
            <a:spLocks noGrp="1"/>
          </p:cNvSpPr>
          <p:nvPr>
            <p:ph type="sldNum" sz="quarter" idx="5"/>
          </p:nvPr>
        </p:nvSpPr>
        <p:spPr/>
        <p:txBody>
          <a:bodyPr/>
          <a:lstStyle/>
          <a:p>
            <a:fld id="{D9D1C9AF-C8A2-E248-9C2D-AAFE8E0C60B5}" type="slidenum">
              <a:rPr lang="fi-FI" smtClean="0"/>
              <a:t>2</a:t>
            </a:fld>
            <a:endParaRPr lang="fi-FI"/>
          </a:p>
        </p:txBody>
      </p:sp>
    </p:spTree>
    <p:extLst>
      <p:ext uri="{BB962C8B-B14F-4D97-AF65-F5344CB8AC3E}">
        <p14:creationId xmlns:p14="http://schemas.microsoft.com/office/powerpoint/2010/main" val="36736779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i-FI" dirty="0"/>
              <a:t>Vaiheeseen 1 sopivia työkaluja ovat esimerkiksi: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i-FI" sz="1200" b="0" i="0" u="sng" kern="1200" dirty="0">
                <a:solidFill>
                  <a:schemeClr val="tx1"/>
                </a:solidFill>
                <a:effectLst/>
                <a:latin typeface="+mn-lt"/>
                <a:ea typeface="+mn-ea"/>
                <a:cs typeface="+mn-cs"/>
                <a:hlinkClick r:id="rId3" tooltip="Infosivu_3.pdf"/>
              </a:rPr>
              <a:t>Työkalu: Infosivu.pdf</a:t>
            </a:r>
            <a:r>
              <a:rPr lang="fi-FI" sz="1200" b="0" i="0" u="sng" kern="1200" dirty="0">
                <a:solidFill>
                  <a:schemeClr val="tx1"/>
                </a:solidFill>
                <a:effectLst/>
                <a:latin typeface="+mn-lt"/>
                <a:ea typeface="+mn-ea"/>
                <a:cs typeface="+mn-cs"/>
              </a:rPr>
              <a:t> - </a:t>
            </a:r>
            <a:r>
              <a:rPr lang="fi-FI" sz="1200" b="0" i="0" u="none" kern="1200" dirty="0">
                <a:solidFill>
                  <a:schemeClr val="tx1"/>
                </a:solidFill>
                <a:effectLst/>
                <a:latin typeface="+mn-lt"/>
                <a:ea typeface="+mn-ea"/>
                <a:cs typeface="+mn-cs"/>
              </a:rPr>
              <a:t>tiedon keruu erilaisten muiden toimenpiteiden taustaksi: Tätä on mahdollista tehdä hyvin jo ennalta. </a:t>
            </a:r>
            <a:endParaRPr lang="fi-FI" sz="1200" b="0" i="0" u="sng"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i-FI" sz="1200" b="0" i="0" u="sng" kern="1200" dirty="0">
                <a:solidFill>
                  <a:schemeClr val="tx1"/>
                </a:solidFill>
                <a:effectLst/>
                <a:latin typeface="+mn-lt"/>
                <a:ea typeface="+mn-ea"/>
                <a:cs typeface="+mn-cs"/>
                <a:hlinkClick r:id="rId4" tooltip="Verkostokartta_0.pdf"/>
              </a:rPr>
              <a:t>Työkalu: Verkostokartta.pdf</a:t>
            </a:r>
            <a:r>
              <a:rPr lang="fi-FI" sz="1200" b="0" i="0" u="sng" kern="1200" dirty="0">
                <a:solidFill>
                  <a:schemeClr val="tx1"/>
                </a:solidFill>
                <a:effectLst/>
                <a:latin typeface="+mn-lt"/>
                <a:ea typeface="+mn-ea"/>
                <a:cs typeface="+mn-cs"/>
              </a:rPr>
              <a:t> </a:t>
            </a:r>
            <a:r>
              <a:rPr lang="fi-FI" dirty="0"/>
              <a:t>osana tiedonkeruuta</a:t>
            </a:r>
            <a:endParaRPr lang="fi-FI" sz="1200" b="0" i="0" kern="1200" dirty="0">
              <a:solidFill>
                <a:schemeClr val="tx1"/>
              </a:solidFill>
              <a:effectLst/>
              <a:latin typeface="+mn-lt"/>
              <a:ea typeface="+mn-ea"/>
              <a:cs typeface="+mn-cs"/>
            </a:endParaRPr>
          </a:p>
          <a:p>
            <a:pPr marL="171450" indent="-171450">
              <a:buFont typeface="Arial" panose="020B0604020202020204" pitchFamily="34" charset="0"/>
              <a:buChar char="•"/>
            </a:pPr>
            <a:r>
              <a:rPr lang="fi-FI" sz="1200" b="0" i="0" u="sng" kern="1200" dirty="0">
                <a:solidFill>
                  <a:schemeClr val="tx1"/>
                </a:solidFill>
                <a:effectLst/>
                <a:latin typeface="+mn-lt"/>
                <a:ea typeface="+mn-ea"/>
                <a:cs typeface="+mn-cs"/>
                <a:hlinkClick r:id="rId5" tooltip="Yhteisökokous_0.pdf"/>
              </a:rPr>
              <a:t>Työkalu: Yhteisökokous.pdf</a:t>
            </a:r>
            <a:endParaRPr lang="fi-FI" sz="1200" b="0" i="0" kern="1200" dirty="0">
              <a:solidFill>
                <a:schemeClr val="tx1"/>
              </a:solidFill>
              <a:effectLst/>
              <a:latin typeface="+mn-lt"/>
              <a:ea typeface="+mn-ea"/>
              <a:cs typeface="+mn-cs"/>
            </a:endParaRPr>
          </a:p>
          <a:p>
            <a:pPr marL="171450" indent="-171450">
              <a:buFont typeface="Arial" panose="020B0604020202020204" pitchFamily="34" charset="0"/>
              <a:buChar char="•"/>
            </a:pPr>
            <a:r>
              <a:rPr lang="fi-FI" sz="1200" b="0" i="0" u="sng" kern="1200" dirty="0">
                <a:solidFill>
                  <a:schemeClr val="tx1"/>
                </a:solidFill>
                <a:effectLst/>
                <a:latin typeface="+mn-lt"/>
                <a:ea typeface="+mn-ea"/>
                <a:cs typeface="+mn-cs"/>
                <a:hlinkClick r:id="rId6" tooltip="Yhteisökävely_0.pdf"/>
              </a:rPr>
              <a:t>Työkalu: Yhteisökävely.pdf</a:t>
            </a:r>
            <a:endParaRPr lang="fi-FI" sz="1200" b="0" i="0" kern="1200" dirty="0">
              <a:solidFill>
                <a:schemeClr val="tx1"/>
              </a:solidFill>
              <a:effectLst/>
              <a:latin typeface="+mn-lt"/>
              <a:ea typeface="+mn-ea"/>
              <a:cs typeface="+mn-cs"/>
            </a:endParaRPr>
          </a:p>
          <a:p>
            <a:pPr marL="171450" indent="-171450">
              <a:buFont typeface="Arial" panose="020B0604020202020204" pitchFamily="34" charset="0"/>
              <a:buChar char="•"/>
            </a:pPr>
            <a:r>
              <a:rPr lang="fi-FI" sz="1200" b="0" i="0" u="sng" kern="1200" dirty="0">
                <a:solidFill>
                  <a:schemeClr val="tx1"/>
                </a:solidFill>
                <a:effectLst/>
                <a:latin typeface="+mn-lt"/>
                <a:ea typeface="+mn-ea"/>
                <a:cs typeface="+mn-cs"/>
                <a:hlinkClick r:id="rId7" tooltip="Haastattelu_0.pdf"/>
              </a:rPr>
              <a:t>Työkalu: Haastattelu.pdf</a:t>
            </a:r>
            <a:endParaRPr lang="fi-FI" sz="1200" b="0" i="0" u="none" kern="1200" dirty="0">
              <a:solidFill>
                <a:schemeClr val="tx1"/>
              </a:solidFill>
              <a:effectLst/>
              <a:latin typeface="+mn-lt"/>
              <a:ea typeface="+mn-ea"/>
              <a:cs typeface="+mn-cs"/>
            </a:endParaRPr>
          </a:p>
          <a:p>
            <a:pPr marL="171450" indent="-171450">
              <a:buFont typeface="Arial" panose="020B0604020202020204" pitchFamily="34" charset="0"/>
              <a:buChar char="•"/>
            </a:pPr>
            <a:r>
              <a:rPr lang="fi-FI" sz="1200" b="0" i="0" u="sng" kern="1200" dirty="0">
                <a:solidFill>
                  <a:schemeClr val="tx1"/>
                </a:solidFill>
                <a:effectLst/>
                <a:latin typeface="+mn-lt"/>
                <a:ea typeface="+mn-ea"/>
                <a:cs typeface="+mn-cs"/>
                <a:hlinkClick r:id="rId8" tooltip="Kyselyt ja sosiaalinen media_1.pdf"/>
              </a:rPr>
              <a:t>Työkalu: Kysely ja sosiaalisen median hyödyntäminen.pdf</a:t>
            </a:r>
            <a:endParaRPr lang="fi-FI" sz="1200" b="0" i="0" kern="1200" dirty="0">
              <a:solidFill>
                <a:schemeClr val="tx1"/>
              </a:solidFill>
              <a:effectLst/>
              <a:latin typeface="+mn-lt"/>
              <a:ea typeface="+mn-ea"/>
              <a:cs typeface="+mn-cs"/>
            </a:endParaRPr>
          </a:p>
          <a:p>
            <a:endParaRPr lang="fi-FI" dirty="0"/>
          </a:p>
        </p:txBody>
      </p:sp>
      <p:sp>
        <p:nvSpPr>
          <p:cNvPr id="4" name="Slide Number Placeholder 3"/>
          <p:cNvSpPr>
            <a:spLocks noGrp="1"/>
          </p:cNvSpPr>
          <p:nvPr>
            <p:ph type="sldNum" sz="quarter" idx="5"/>
          </p:nvPr>
        </p:nvSpPr>
        <p:spPr/>
        <p:txBody>
          <a:bodyPr/>
          <a:lstStyle/>
          <a:p>
            <a:fld id="{D9D1C9AF-C8A2-E248-9C2D-AAFE8E0C60B5}" type="slidenum">
              <a:rPr lang="fi-FI" smtClean="0"/>
              <a:t>3</a:t>
            </a:fld>
            <a:endParaRPr lang="fi-FI"/>
          </a:p>
        </p:txBody>
      </p:sp>
    </p:spTree>
    <p:extLst>
      <p:ext uri="{BB962C8B-B14F-4D97-AF65-F5344CB8AC3E}">
        <p14:creationId xmlns:p14="http://schemas.microsoft.com/office/powerpoint/2010/main" val="13228355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200" b="0" i="0" u="sng" kern="1200" dirty="0">
                <a:solidFill>
                  <a:schemeClr val="tx1"/>
                </a:solidFill>
                <a:effectLst/>
                <a:latin typeface="+mn-lt"/>
                <a:ea typeface="+mn-ea"/>
                <a:cs typeface="+mn-cs"/>
                <a:hlinkClick r:id="rId3" tooltip="Kausikalenteri.pdf"/>
              </a:rPr>
              <a:t>Työkalu: Kausikalenteri.pdf</a:t>
            </a:r>
            <a:endParaRPr lang="fi-FI" sz="1200" b="0" i="0" kern="1200" dirty="0">
              <a:solidFill>
                <a:schemeClr val="tx1"/>
              </a:solidFill>
              <a:effectLst/>
              <a:latin typeface="+mn-lt"/>
              <a:ea typeface="+mn-ea"/>
              <a:cs typeface="+mn-cs"/>
            </a:endParaRPr>
          </a:p>
          <a:p>
            <a:r>
              <a:rPr lang="fi-FI" sz="1200" b="0" i="0" u="sng" kern="1200" dirty="0">
                <a:solidFill>
                  <a:schemeClr val="tx1"/>
                </a:solidFill>
                <a:effectLst/>
                <a:latin typeface="+mn-lt"/>
                <a:ea typeface="+mn-ea"/>
                <a:cs typeface="+mn-cs"/>
                <a:hlinkClick r:id="rId4" tooltip="Ongelmapuu.pdf"/>
              </a:rPr>
              <a:t>Työkalu: Ongelmapuu.pdf</a:t>
            </a:r>
            <a:endParaRPr lang="fi-FI" sz="1200" b="0" i="0" kern="1200" dirty="0">
              <a:solidFill>
                <a:schemeClr val="tx1"/>
              </a:solidFill>
              <a:effectLst/>
              <a:latin typeface="+mn-lt"/>
              <a:ea typeface="+mn-ea"/>
              <a:cs typeface="+mn-cs"/>
            </a:endParaRPr>
          </a:p>
          <a:p>
            <a:r>
              <a:rPr lang="fi-FI" sz="1200" b="0" i="0" u="sng" kern="1200" dirty="0">
                <a:solidFill>
                  <a:schemeClr val="tx1"/>
                </a:solidFill>
                <a:effectLst/>
                <a:latin typeface="+mn-lt"/>
                <a:ea typeface="+mn-ea"/>
                <a:cs typeface="+mn-cs"/>
                <a:hlinkClick r:id="rId5" tooltip="Ratkaisupuu.pdf"/>
              </a:rPr>
              <a:t>Työkalu: Ratkaisupuu.pdf</a:t>
            </a:r>
            <a:endParaRPr lang="fi-FI" sz="1200" b="0" i="0" kern="1200" dirty="0">
              <a:solidFill>
                <a:schemeClr val="tx1"/>
              </a:solidFill>
              <a:effectLst/>
              <a:latin typeface="+mn-lt"/>
              <a:ea typeface="+mn-ea"/>
              <a:cs typeface="+mn-cs"/>
            </a:endParaRPr>
          </a:p>
          <a:p>
            <a:endParaRPr lang="fi-FI" dirty="0"/>
          </a:p>
          <a:p>
            <a:r>
              <a:rPr lang="fi-FI" sz="1200" b="0" i="0" u="sng" kern="1200" dirty="0">
                <a:solidFill>
                  <a:schemeClr val="tx1"/>
                </a:solidFill>
                <a:effectLst/>
                <a:latin typeface="+mn-lt"/>
                <a:ea typeface="+mn-ea"/>
                <a:cs typeface="+mn-cs"/>
                <a:hlinkClick r:id="rId6" tooltip="Yhteisökokous_0.pdf"/>
              </a:rPr>
              <a:t>Työkalu: Yhteisökokous.pdf</a:t>
            </a:r>
            <a:endParaRPr lang="fi-FI" sz="1200" b="0" i="0" kern="1200" dirty="0">
              <a:solidFill>
                <a:schemeClr val="tx1"/>
              </a:solidFill>
              <a:effectLst/>
              <a:latin typeface="+mn-lt"/>
              <a:ea typeface="+mn-ea"/>
              <a:cs typeface="+mn-cs"/>
            </a:endParaRPr>
          </a:p>
          <a:p>
            <a:r>
              <a:rPr lang="fi-FI" sz="1200" b="0" i="0" u="sng" kern="1200" dirty="0">
                <a:solidFill>
                  <a:schemeClr val="tx1"/>
                </a:solidFill>
                <a:effectLst/>
                <a:latin typeface="+mn-lt"/>
                <a:ea typeface="+mn-ea"/>
                <a:cs typeface="+mn-cs"/>
                <a:hlinkClick r:id="rId7" tooltip="Yhteisökävely_0.pdf"/>
              </a:rPr>
              <a:t>Työkalu: Yhteisökävely.pdf</a:t>
            </a:r>
            <a:endParaRPr lang="fi-FI" sz="1200" b="0" i="0" kern="1200" dirty="0">
              <a:solidFill>
                <a:schemeClr val="tx1"/>
              </a:solidFill>
              <a:effectLst/>
              <a:latin typeface="+mn-lt"/>
              <a:ea typeface="+mn-ea"/>
              <a:cs typeface="+mn-cs"/>
            </a:endParaRPr>
          </a:p>
          <a:p>
            <a:r>
              <a:rPr lang="fi-FI" sz="1200" b="0" i="0" u="sng" kern="1200" dirty="0">
                <a:solidFill>
                  <a:schemeClr val="tx1"/>
                </a:solidFill>
                <a:effectLst/>
                <a:latin typeface="+mn-lt"/>
                <a:ea typeface="+mn-ea"/>
                <a:cs typeface="+mn-cs"/>
                <a:hlinkClick r:id="rId8" tooltip="Haastattelu_0.pdf"/>
              </a:rPr>
              <a:t>Työkalu: Haastattelu.pdf</a:t>
            </a:r>
            <a:endParaRPr lang="fi-FI" sz="1200" b="0" i="0" kern="1200" dirty="0">
              <a:solidFill>
                <a:schemeClr val="tx1"/>
              </a:solidFill>
              <a:effectLst/>
              <a:latin typeface="+mn-lt"/>
              <a:ea typeface="+mn-ea"/>
              <a:cs typeface="+mn-cs"/>
            </a:endParaRPr>
          </a:p>
          <a:p>
            <a:endParaRPr lang="fi-FI" dirty="0"/>
          </a:p>
        </p:txBody>
      </p:sp>
      <p:sp>
        <p:nvSpPr>
          <p:cNvPr id="4" name="Slide Number Placeholder 3"/>
          <p:cNvSpPr>
            <a:spLocks noGrp="1"/>
          </p:cNvSpPr>
          <p:nvPr>
            <p:ph type="sldNum" sz="quarter" idx="5"/>
          </p:nvPr>
        </p:nvSpPr>
        <p:spPr/>
        <p:txBody>
          <a:bodyPr/>
          <a:lstStyle/>
          <a:p>
            <a:fld id="{D9D1C9AF-C8A2-E248-9C2D-AAFE8E0C60B5}" type="slidenum">
              <a:rPr lang="fi-FI" smtClean="0"/>
              <a:t>4</a:t>
            </a:fld>
            <a:endParaRPr lang="fi-FI"/>
          </a:p>
        </p:txBody>
      </p:sp>
    </p:spTree>
    <p:extLst>
      <p:ext uri="{BB962C8B-B14F-4D97-AF65-F5344CB8AC3E}">
        <p14:creationId xmlns:p14="http://schemas.microsoft.com/office/powerpoint/2010/main" val="9105081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i-FI" sz="1200" b="0" i="0" u="sng" kern="1200" dirty="0">
                <a:solidFill>
                  <a:schemeClr val="tx1"/>
                </a:solidFill>
                <a:effectLst/>
                <a:latin typeface="+mn-lt"/>
                <a:ea typeface="+mn-ea"/>
                <a:cs typeface="+mn-cs"/>
                <a:hlinkClick r:id="rId3" tooltip="Verkostokartta_0.pdf"/>
              </a:rPr>
              <a:t>Työkalu: Verkostokartta.pdf</a:t>
            </a:r>
            <a:r>
              <a:rPr lang="fi-FI" sz="1200" b="0" i="0" u="sng" kern="1200" dirty="0">
                <a:solidFill>
                  <a:schemeClr val="tx1"/>
                </a:solidFill>
                <a:effectLst/>
                <a:latin typeface="+mn-lt"/>
                <a:ea typeface="+mn-ea"/>
                <a:cs typeface="+mn-cs"/>
              </a:rPr>
              <a:t> </a:t>
            </a:r>
          </a:p>
          <a:p>
            <a:r>
              <a:rPr lang="fi-FI" sz="1200" b="0" i="0" u="sng" kern="1200" dirty="0">
                <a:solidFill>
                  <a:schemeClr val="tx1"/>
                </a:solidFill>
                <a:effectLst/>
                <a:latin typeface="+mn-lt"/>
                <a:ea typeface="+mn-ea"/>
                <a:cs typeface="+mn-cs"/>
                <a:hlinkClick r:id="rId4" tooltip="Yhteisökokous_0.pdf"/>
              </a:rPr>
              <a:t>Työkalu: Yhteisökokous.pdf</a:t>
            </a:r>
            <a:endParaRPr lang="fi-FI" sz="1200" b="0" i="0" kern="1200" dirty="0">
              <a:solidFill>
                <a:schemeClr val="tx1"/>
              </a:solidFill>
              <a:effectLst/>
              <a:latin typeface="+mn-lt"/>
              <a:ea typeface="+mn-ea"/>
              <a:cs typeface="+mn-cs"/>
            </a:endParaRPr>
          </a:p>
          <a:p>
            <a:r>
              <a:rPr lang="fi-FI" sz="1200" b="0" i="0" u="sng" kern="1200" dirty="0">
                <a:solidFill>
                  <a:schemeClr val="tx1"/>
                </a:solidFill>
                <a:effectLst/>
                <a:latin typeface="+mn-lt"/>
                <a:ea typeface="+mn-ea"/>
                <a:cs typeface="+mn-cs"/>
                <a:hlinkClick r:id="rId5" tooltip="Yhteisökävely_0.pdf"/>
              </a:rPr>
              <a:t>Työkalu: Yhteisökävely.pdf</a:t>
            </a:r>
            <a:endParaRPr lang="fi-FI" sz="1200" b="0" i="0" kern="1200" dirty="0">
              <a:solidFill>
                <a:schemeClr val="tx1"/>
              </a:solidFill>
              <a:effectLst/>
              <a:latin typeface="+mn-lt"/>
              <a:ea typeface="+mn-ea"/>
              <a:cs typeface="+mn-cs"/>
            </a:endParaRPr>
          </a:p>
          <a:p>
            <a:r>
              <a:rPr lang="fi-FI" sz="1200" b="0" i="0" u="sng" kern="1200" dirty="0">
                <a:solidFill>
                  <a:schemeClr val="tx1"/>
                </a:solidFill>
                <a:effectLst/>
                <a:latin typeface="+mn-lt"/>
                <a:ea typeface="+mn-ea"/>
                <a:cs typeface="+mn-cs"/>
                <a:hlinkClick r:id="rId6" tooltip="Haastattelu_0.pdf"/>
              </a:rPr>
              <a:t>Työkalu: Haastattelu.pdf</a:t>
            </a:r>
            <a:endParaRPr lang="fi-FI" sz="1200" b="0" i="0" kern="1200" dirty="0">
              <a:solidFill>
                <a:schemeClr val="tx1"/>
              </a:solidFill>
              <a:effectLst/>
              <a:latin typeface="+mn-lt"/>
              <a:ea typeface="+mn-ea"/>
              <a:cs typeface="+mn-cs"/>
            </a:endParaRPr>
          </a:p>
          <a:p>
            <a:endParaRPr lang="fi-FI" dirty="0"/>
          </a:p>
        </p:txBody>
      </p:sp>
      <p:sp>
        <p:nvSpPr>
          <p:cNvPr id="4" name="Slide Number Placeholder 3"/>
          <p:cNvSpPr>
            <a:spLocks noGrp="1"/>
          </p:cNvSpPr>
          <p:nvPr>
            <p:ph type="sldNum" sz="quarter" idx="5"/>
          </p:nvPr>
        </p:nvSpPr>
        <p:spPr/>
        <p:txBody>
          <a:bodyPr/>
          <a:lstStyle/>
          <a:p>
            <a:fld id="{D9D1C9AF-C8A2-E248-9C2D-AAFE8E0C60B5}" type="slidenum">
              <a:rPr lang="fi-FI" smtClean="0"/>
              <a:t>5</a:t>
            </a:fld>
            <a:endParaRPr lang="fi-FI"/>
          </a:p>
        </p:txBody>
      </p:sp>
    </p:spTree>
    <p:extLst>
      <p:ext uri="{BB962C8B-B14F-4D97-AF65-F5344CB8AC3E}">
        <p14:creationId xmlns:p14="http://schemas.microsoft.com/office/powerpoint/2010/main" val="21584705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200" b="0" i="0" u="sng" kern="1200" dirty="0">
                <a:solidFill>
                  <a:schemeClr val="tx1"/>
                </a:solidFill>
                <a:effectLst/>
                <a:latin typeface="+mn-lt"/>
                <a:ea typeface="+mn-ea"/>
                <a:cs typeface="+mn-cs"/>
                <a:hlinkClick r:id="rId3" tooltip="Kausikalenteri.pdf"/>
              </a:rPr>
              <a:t>Työkalu: Kausikalenteri.pdf</a:t>
            </a:r>
            <a:endParaRPr lang="fi-FI" sz="1200" b="0" i="0" kern="1200" dirty="0">
              <a:solidFill>
                <a:schemeClr val="tx1"/>
              </a:solidFill>
              <a:effectLst/>
              <a:latin typeface="+mn-lt"/>
              <a:ea typeface="+mn-ea"/>
              <a:cs typeface="+mn-cs"/>
            </a:endParaRPr>
          </a:p>
          <a:p>
            <a:r>
              <a:rPr lang="fi-FI" dirty="0">
                <a:hlinkClick r:id="rId4"/>
              </a:rPr>
              <a:t>Muistikortit suojelun ja moninaisten tarpeiden huomioimiseen - Punainen Risti</a:t>
            </a:r>
            <a:endParaRPr lang="fi-FI" dirty="0"/>
          </a:p>
        </p:txBody>
      </p:sp>
      <p:sp>
        <p:nvSpPr>
          <p:cNvPr id="4" name="Slide Number Placeholder 3"/>
          <p:cNvSpPr>
            <a:spLocks noGrp="1"/>
          </p:cNvSpPr>
          <p:nvPr>
            <p:ph type="sldNum" sz="quarter" idx="5"/>
          </p:nvPr>
        </p:nvSpPr>
        <p:spPr/>
        <p:txBody>
          <a:bodyPr/>
          <a:lstStyle/>
          <a:p>
            <a:fld id="{D9D1C9AF-C8A2-E248-9C2D-AAFE8E0C60B5}" type="slidenum">
              <a:rPr lang="fi-FI" smtClean="0"/>
              <a:t>6</a:t>
            </a:fld>
            <a:endParaRPr lang="fi-FI"/>
          </a:p>
        </p:txBody>
      </p:sp>
    </p:spTree>
    <p:extLst>
      <p:ext uri="{BB962C8B-B14F-4D97-AF65-F5344CB8AC3E}">
        <p14:creationId xmlns:p14="http://schemas.microsoft.com/office/powerpoint/2010/main" val="22988895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200" b="0" i="0" u="sng" kern="1200" dirty="0">
                <a:solidFill>
                  <a:schemeClr val="tx1"/>
                </a:solidFill>
                <a:effectLst/>
                <a:latin typeface="+mn-lt"/>
                <a:ea typeface="+mn-ea"/>
                <a:cs typeface="+mn-cs"/>
                <a:hlinkClick r:id="rId3" tooltip="Kausikalenteri.pdf"/>
              </a:rPr>
              <a:t>Työkalu: Kausikalenteri.pdf</a:t>
            </a:r>
            <a:endParaRPr lang="fi-FI" sz="1200" b="0" i="0" kern="1200" dirty="0">
              <a:solidFill>
                <a:schemeClr val="tx1"/>
              </a:solidFill>
              <a:effectLst/>
              <a:latin typeface="+mn-lt"/>
              <a:ea typeface="+mn-ea"/>
              <a:cs typeface="+mn-cs"/>
            </a:endParaRPr>
          </a:p>
          <a:p>
            <a:r>
              <a:rPr lang="fi-FI" dirty="0">
                <a:hlinkClick r:id="rId4"/>
              </a:rPr>
              <a:t>Muistikortit suojelun ja moninaisten tarpeiden huomioimiseen - Punainen Risti</a:t>
            </a:r>
            <a:endParaRPr lang="fi-FI" dirty="0"/>
          </a:p>
        </p:txBody>
      </p:sp>
      <p:sp>
        <p:nvSpPr>
          <p:cNvPr id="4" name="Slide Number Placeholder 3"/>
          <p:cNvSpPr>
            <a:spLocks noGrp="1"/>
          </p:cNvSpPr>
          <p:nvPr>
            <p:ph type="sldNum" sz="quarter" idx="5"/>
          </p:nvPr>
        </p:nvSpPr>
        <p:spPr/>
        <p:txBody>
          <a:bodyPr/>
          <a:lstStyle/>
          <a:p>
            <a:fld id="{D9D1C9AF-C8A2-E248-9C2D-AAFE8E0C60B5}" type="slidenum">
              <a:rPr lang="fi-FI" smtClean="0"/>
              <a:t>7</a:t>
            </a:fld>
            <a:endParaRPr lang="fi-FI"/>
          </a:p>
        </p:txBody>
      </p:sp>
    </p:spTree>
    <p:extLst>
      <p:ext uri="{BB962C8B-B14F-4D97-AF65-F5344CB8AC3E}">
        <p14:creationId xmlns:p14="http://schemas.microsoft.com/office/powerpoint/2010/main" val="4860103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i-FI" sz="1200" b="0" i="0" u="sng" kern="1200" dirty="0">
                <a:solidFill>
                  <a:schemeClr val="tx1"/>
                </a:solidFill>
                <a:effectLst/>
                <a:latin typeface="+mn-lt"/>
                <a:ea typeface="+mn-ea"/>
                <a:cs typeface="+mn-cs"/>
                <a:hlinkClick r:id="rId3" tooltip="Ongelmapuu.pdf"/>
              </a:rPr>
              <a:t>Työkalu: Ongelmapuu.pdf</a:t>
            </a:r>
            <a:endParaRPr lang="fi-FI" sz="1200" b="0" i="0" kern="1200" dirty="0">
              <a:solidFill>
                <a:schemeClr val="tx1"/>
              </a:solidFill>
              <a:effectLst/>
              <a:latin typeface="+mn-lt"/>
              <a:ea typeface="+mn-ea"/>
              <a:cs typeface="+mn-cs"/>
            </a:endParaRPr>
          </a:p>
          <a:p>
            <a:r>
              <a:rPr lang="fi-FI" sz="1200" b="0" i="0" u="sng" kern="1200" dirty="0">
                <a:solidFill>
                  <a:schemeClr val="tx1"/>
                </a:solidFill>
                <a:effectLst/>
                <a:latin typeface="+mn-lt"/>
                <a:ea typeface="+mn-ea"/>
                <a:cs typeface="+mn-cs"/>
                <a:hlinkClick r:id="rId4" tooltip="Ratkaisupuu.pdf"/>
              </a:rPr>
              <a:t>Työkalu: Ratkaisupuu.pdf</a:t>
            </a:r>
            <a:endParaRPr lang="fi-FI" sz="1200" b="0" i="0" kern="1200" dirty="0">
              <a:solidFill>
                <a:schemeClr val="tx1"/>
              </a:solidFill>
              <a:effectLst/>
              <a:latin typeface="+mn-lt"/>
              <a:ea typeface="+mn-ea"/>
              <a:cs typeface="+mn-cs"/>
            </a:endParaRPr>
          </a:p>
          <a:p>
            <a:r>
              <a:rPr lang="fi-FI" dirty="0">
                <a:hlinkClick r:id="rId5"/>
              </a:rPr>
              <a:t>Muistikortit suojelun ja moninaisten tarpeiden huomioimiseen - Punainen Risti</a:t>
            </a:r>
            <a:endParaRPr lang="fi-FI" dirty="0"/>
          </a:p>
        </p:txBody>
      </p:sp>
      <p:sp>
        <p:nvSpPr>
          <p:cNvPr id="4" name="Slide Number Placeholder 3"/>
          <p:cNvSpPr>
            <a:spLocks noGrp="1"/>
          </p:cNvSpPr>
          <p:nvPr>
            <p:ph type="sldNum" sz="quarter" idx="5"/>
          </p:nvPr>
        </p:nvSpPr>
        <p:spPr/>
        <p:txBody>
          <a:bodyPr/>
          <a:lstStyle/>
          <a:p>
            <a:fld id="{D9D1C9AF-C8A2-E248-9C2D-AAFE8E0C60B5}" type="slidenum">
              <a:rPr lang="fi-FI" smtClean="0"/>
              <a:t>8</a:t>
            </a:fld>
            <a:endParaRPr lang="fi-FI"/>
          </a:p>
        </p:txBody>
      </p:sp>
    </p:spTree>
    <p:extLst>
      <p:ext uri="{BB962C8B-B14F-4D97-AF65-F5344CB8AC3E}">
        <p14:creationId xmlns:p14="http://schemas.microsoft.com/office/powerpoint/2010/main" val="4396895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i-FI" dirty="0"/>
          </a:p>
        </p:txBody>
      </p:sp>
      <p:sp>
        <p:nvSpPr>
          <p:cNvPr id="4" name="Slide Number Placeholder 3"/>
          <p:cNvSpPr>
            <a:spLocks noGrp="1"/>
          </p:cNvSpPr>
          <p:nvPr>
            <p:ph type="sldNum" sz="quarter" idx="5"/>
          </p:nvPr>
        </p:nvSpPr>
        <p:spPr/>
        <p:txBody>
          <a:bodyPr/>
          <a:lstStyle/>
          <a:p>
            <a:fld id="{D9D1C9AF-C8A2-E248-9C2D-AAFE8E0C60B5}" type="slidenum">
              <a:rPr lang="fi-FI" smtClean="0"/>
              <a:t>9</a:t>
            </a:fld>
            <a:endParaRPr lang="fi-FI"/>
          </a:p>
        </p:txBody>
      </p:sp>
    </p:spTree>
    <p:extLst>
      <p:ext uri="{BB962C8B-B14F-4D97-AF65-F5344CB8AC3E}">
        <p14:creationId xmlns:p14="http://schemas.microsoft.com/office/powerpoint/2010/main" val="106037524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KANSI">
    <p:bg>
      <p:bgPr>
        <a:solidFill>
          <a:schemeClr val="accent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34DE3F7-DC73-574E-BBEF-067A7B976E71}"/>
              </a:ext>
            </a:extLst>
          </p:cNvPr>
          <p:cNvSpPr/>
          <p:nvPr userDrawn="1"/>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904C8940-CA53-B241-B3C6-97DCD388C690}"/>
              </a:ext>
            </a:extLst>
          </p:cNvPr>
          <p:cNvSpPr>
            <a:spLocks noGrp="1"/>
          </p:cNvSpPr>
          <p:nvPr>
            <p:ph type="ctrTitle"/>
          </p:nvPr>
        </p:nvSpPr>
        <p:spPr>
          <a:xfrm>
            <a:off x="1524000" y="1023244"/>
            <a:ext cx="9144000" cy="2681191"/>
          </a:xfrm>
          <a:prstGeom prst="rect">
            <a:avLst/>
          </a:prstGeom>
        </p:spPr>
        <p:txBody>
          <a:bodyPr anchor="b"/>
          <a:lstStyle>
            <a:lvl1pPr algn="l">
              <a:defRPr sz="6600">
                <a:solidFill>
                  <a:schemeClr val="bg1"/>
                </a:solidFill>
              </a:defRPr>
            </a:lvl1pPr>
          </a:lstStyle>
          <a:p>
            <a:r>
              <a:rPr lang="en-US" noProof="0"/>
              <a:t>Click to edit Master title style</a:t>
            </a:r>
            <a:endParaRPr lang="fi-FI" noProof="0"/>
          </a:p>
        </p:txBody>
      </p:sp>
      <p:sp>
        <p:nvSpPr>
          <p:cNvPr id="3" name="Subtitle 2">
            <a:extLst>
              <a:ext uri="{FF2B5EF4-FFF2-40B4-BE49-F238E27FC236}">
                <a16:creationId xmlns:a16="http://schemas.microsoft.com/office/drawing/2014/main" id="{F22D6800-9BC3-F541-B95C-B3A42CD5E5F2}"/>
              </a:ext>
            </a:extLst>
          </p:cNvPr>
          <p:cNvSpPr>
            <a:spLocks noGrp="1"/>
          </p:cNvSpPr>
          <p:nvPr>
            <p:ph type="subTitle" idx="1"/>
          </p:nvPr>
        </p:nvSpPr>
        <p:spPr>
          <a:xfrm>
            <a:off x="1524000" y="4605382"/>
            <a:ext cx="9144000" cy="728421"/>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endParaRPr lang="fi-FI" noProof="0"/>
          </a:p>
        </p:txBody>
      </p:sp>
      <p:sp>
        <p:nvSpPr>
          <p:cNvPr id="5" name="Rectangle 4">
            <a:extLst>
              <a:ext uri="{FF2B5EF4-FFF2-40B4-BE49-F238E27FC236}">
                <a16:creationId xmlns:a16="http://schemas.microsoft.com/office/drawing/2014/main" id="{A9D77041-F413-ED45-6B7C-06CC87D480A1}"/>
              </a:ext>
            </a:extLst>
          </p:cNvPr>
          <p:cNvSpPr/>
          <p:nvPr userDrawn="1"/>
        </p:nvSpPr>
        <p:spPr>
          <a:xfrm>
            <a:off x="10321636" y="0"/>
            <a:ext cx="1870364" cy="1023244"/>
          </a:xfrm>
          <a:prstGeom prst="rect">
            <a:avLst/>
          </a:prstGeom>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fi-FI"/>
          </a:p>
        </p:txBody>
      </p:sp>
      <p:pic>
        <p:nvPicPr>
          <p:cNvPr id="6" name="Picture 5" descr="Logo&#10;&#10;Description automatically generated with medium confidence">
            <a:extLst>
              <a:ext uri="{FF2B5EF4-FFF2-40B4-BE49-F238E27FC236}">
                <a16:creationId xmlns:a16="http://schemas.microsoft.com/office/drawing/2014/main" id="{F3D55A5D-E99C-F194-ED71-33F30642B8C0}"/>
              </a:ext>
            </a:extLst>
          </p:cNvPr>
          <p:cNvPicPr>
            <a:picLocks noChangeAspect="1"/>
          </p:cNvPicPr>
          <p:nvPr userDrawn="1"/>
        </p:nvPicPr>
        <p:blipFill>
          <a:blip r:embed="rId2">
            <a:alphaModFix/>
          </a:blip>
          <a:stretch>
            <a:fillRect/>
          </a:stretch>
        </p:blipFill>
        <p:spPr>
          <a:xfrm>
            <a:off x="10444442" y="112204"/>
            <a:ext cx="1624753" cy="798837"/>
          </a:xfrm>
          <a:prstGeom prst="rect">
            <a:avLst/>
          </a:prstGeom>
        </p:spPr>
      </p:pic>
    </p:spTree>
    <p:extLst>
      <p:ext uri="{BB962C8B-B14F-4D97-AF65-F5344CB8AC3E}">
        <p14:creationId xmlns:p14="http://schemas.microsoft.com/office/powerpoint/2010/main" val="11222915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ULLET LISTA JA KUVA">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5EE267E-97C1-F248-9AFC-610387D73BAE}"/>
              </a:ext>
            </a:extLst>
          </p:cNvPr>
          <p:cNvSpPr>
            <a:spLocks noGrp="1"/>
          </p:cNvSpPr>
          <p:nvPr>
            <p:ph type="body" idx="1"/>
          </p:nvPr>
        </p:nvSpPr>
        <p:spPr>
          <a:xfrm>
            <a:off x="839788" y="763489"/>
            <a:ext cx="5157787" cy="823912"/>
          </a:xfrm>
        </p:spPr>
        <p:txBody>
          <a:bodyPr anchor="b"/>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7" name="Text Placeholder 4">
            <a:extLst>
              <a:ext uri="{FF2B5EF4-FFF2-40B4-BE49-F238E27FC236}">
                <a16:creationId xmlns:a16="http://schemas.microsoft.com/office/drawing/2014/main" id="{FD694F22-1DF2-BA4B-86A9-3FCCF15BE1A4}"/>
              </a:ext>
            </a:extLst>
          </p:cNvPr>
          <p:cNvSpPr>
            <a:spLocks noGrp="1"/>
          </p:cNvSpPr>
          <p:nvPr>
            <p:ph type="body" sz="quarter" idx="11"/>
          </p:nvPr>
        </p:nvSpPr>
        <p:spPr>
          <a:xfrm>
            <a:off x="838200" y="2082700"/>
            <a:ext cx="5157787" cy="3534125"/>
          </a:xfrm>
        </p:spPr>
        <p:txBody>
          <a:bodyPr/>
          <a:lstStyle>
            <a:lvl1pPr>
              <a:defRPr sz="2400"/>
            </a:lvl1pPr>
            <a:lvl2pPr>
              <a:defRPr sz="2000"/>
            </a:lvl2pPr>
            <a:lvl3pPr>
              <a:defRPr sz="1900"/>
            </a:lvl3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fi-FI" noProof="0"/>
          </a:p>
        </p:txBody>
      </p:sp>
      <p:sp>
        <p:nvSpPr>
          <p:cNvPr id="4" name="Picture Placeholder 3">
            <a:extLst>
              <a:ext uri="{FF2B5EF4-FFF2-40B4-BE49-F238E27FC236}">
                <a16:creationId xmlns:a16="http://schemas.microsoft.com/office/drawing/2014/main" id="{E3FD0F4A-62D2-D935-BC88-590E264F576D}"/>
              </a:ext>
            </a:extLst>
          </p:cNvPr>
          <p:cNvSpPr>
            <a:spLocks noGrp="1"/>
          </p:cNvSpPr>
          <p:nvPr>
            <p:ph type="pic" sz="quarter" idx="12"/>
          </p:nvPr>
        </p:nvSpPr>
        <p:spPr>
          <a:xfrm>
            <a:off x="6265863" y="763121"/>
            <a:ext cx="5083175" cy="4852988"/>
          </a:xfrm>
        </p:spPr>
        <p:txBody>
          <a:bodyPr/>
          <a:lstStyle/>
          <a:p>
            <a:r>
              <a:rPr lang="en-US"/>
              <a:t>Click icon to add picture</a:t>
            </a:r>
            <a:endParaRPr lang="fi-FI"/>
          </a:p>
        </p:txBody>
      </p:sp>
      <p:pic>
        <p:nvPicPr>
          <p:cNvPr id="2" name="Picture 1" descr="Logo&#10;&#10;Description automatically generated with medium confidence">
            <a:extLst>
              <a:ext uri="{FF2B5EF4-FFF2-40B4-BE49-F238E27FC236}">
                <a16:creationId xmlns:a16="http://schemas.microsoft.com/office/drawing/2014/main" id="{A3B46C61-1781-E174-E3B7-20B9D794EAEA}"/>
              </a:ext>
            </a:extLst>
          </p:cNvPr>
          <p:cNvPicPr>
            <a:picLocks noChangeAspect="1"/>
          </p:cNvPicPr>
          <p:nvPr userDrawn="1"/>
        </p:nvPicPr>
        <p:blipFill>
          <a:blip r:embed="rId2">
            <a:alphaModFix/>
          </a:blip>
          <a:stretch>
            <a:fillRect/>
          </a:stretch>
        </p:blipFill>
        <p:spPr>
          <a:xfrm>
            <a:off x="10482246" y="5977574"/>
            <a:ext cx="1624753" cy="798837"/>
          </a:xfrm>
          <a:prstGeom prst="rect">
            <a:avLst/>
          </a:prstGeom>
        </p:spPr>
      </p:pic>
    </p:spTree>
    <p:extLst>
      <p:ext uri="{BB962C8B-B14F-4D97-AF65-F5344CB8AC3E}">
        <p14:creationId xmlns:p14="http://schemas.microsoft.com/office/powerpoint/2010/main" val="17467212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KOLMIJAKO">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1842C13-CE2E-A64A-9716-170794CB4172}"/>
              </a:ext>
            </a:extLst>
          </p:cNvPr>
          <p:cNvSpPr/>
          <p:nvPr userDrawn="1"/>
        </p:nvSpPr>
        <p:spPr>
          <a:xfrm>
            <a:off x="0" y="1430214"/>
            <a:ext cx="4068792" cy="54277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8" name="Rectangle 7">
            <a:extLst>
              <a:ext uri="{FF2B5EF4-FFF2-40B4-BE49-F238E27FC236}">
                <a16:creationId xmlns:a16="http://schemas.microsoft.com/office/drawing/2014/main" id="{8DC9842C-3555-7E45-9644-0950E85E0A2A}"/>
              </a:ext>
            </a:extLst>
          </p:cNvPr>
          <p:cNvSpPr/>
          <p:nvPr userDrawn="1"/>
        </p:nvSpPr>
        <p:spPr>
          <a:xfrm>
            <a:off x="4068792" y="1430215"/>
            <a:ext cx="4068792" cy="542778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9" name="Rectangle 8">
            <a:extLst>
              <a:ext uri="{FF2B5EF4-FFF2-40B4-BE49-F238E27FC236}">
                <a16:creationId xmlns:a16="http://schemas.microsoft.com/office/drawing/2014/main" id="{7650466E-BA06-BF44-A0C7-DD2604FD37F8}"/>
              </a:ext>
            </a:extLst>
          </p:cNvPr>
          <p:cNvSpPr/>
          <p:nvPr userDrawn="1"/>
        </p:nvSpPr>
        <p:spPr>
          <a:xfrm>
            <a:off x="8123208" y="1430214"/>
            <a:ext cx="4068792" cy="542778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10" name="Title 1">
            <a:extLst>
              <a:ext uri="{FF2B5EF4-FFF2-40B4-BE49-F238E27FC236}">
                <a16:creationId xmlns:a16="http://schemas.microsoft.com/office/drawing/2014/main" id="{8201F7B3-E497-3049-89EB-99DA34C1966B}"/>
              </a:ext>
            </a:extLst>
          </p:cNvPr>
          <p:cNvSpPr>
            <a:spLocks noGrp="1"/>
          </p:cNvSpPr>
          <p:nvPr>
            <p:ph type="title"/>
          </p:nvPr>
        </p:nvSpPr>
        <p:spPr>
          <a:xfrm>
            <a:off x="266700" y="429917"/>
            <a:ext cx="10515600" cy="781750"/>
          </a:xfrm>
          <a:prstGeom prst="rect">
            <a:avLst/>
          </a:prstGeom>
        </p:spPr>
        <p:txBody>
          <a:bodyPr/>
          <a:lstStyle>
            <a:lvl1pPr>
              <a:defRPr sz="3000"/>
            </a:lvl1pPr>
          </a:lstStyle>
          <a:p>
            <a:r>
              <a:rPr lang="en-US" noProof="0"/>
              <a:t>Click to edit Master title style</a:t>
            </a:r>
            <a:endParaRPr lang="fi-FI" noProof="0"/>
          </a:p>
        </p:txBody>
      </p:sp>
      <p:sp>
        <p:nvSpPr>
          <p:cNvPr id="11" name="Text Placeholder 2">
            <a:extLst>
              <a:ext uri="{FF2B5EF4-FFF2-40B4-BE49-F238E27FC236}">
                <a16:creationId xmlns:a16="http://schemas.microsoft.com/office/drawing/2014/main" id="{800C0C4A-6664-F44A-825B-15E820DCE69D}"/>
              </a:ext>
            </a:extLst>
          </p:cNvPr>
          <p:cNvSpPr>
            <a:spLocks noGrp="1"/>
          </p:cNvSpPr>
          <p:nvPr>
            <p:ph type="body" idx="1"/>
          </p:nvPr>
        </p:nvSpPr>
        <p:spPr>
          <a:xfrm>
            <a:off x="266700" y="1653101"/>
            <a:ext cx="3562350" cy="823912"/>
          </a:xfrm>
        </p:spPr>
        <p:txBody>
          <a:bodyPr anchor="b"/>
          <a:lstStyle>
            <a:lvl1pPr marL="0" indent="0">
              <a:buNone/>
              <a:defRPr sz="25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13" name="Text Placeholder 2">
            <a:extLst>
              <a:ext uri="{FF2B5EF4-FFF2-40B4-BE49-F238E27FC236}">
                <a16:creationId xmlns:a16="http://schemas.microsoft.com/office/drawing/2014/main" id="{7C170BD7-4792-AB4E-BA25-33FFD4081082}"/>
              </a:ext>
            </a:extLst>
          </p:cNvPr>
          <p:cNvSpPr>
            <a:spLocks noGrp="1"/>
          </p:cNvSpPr>
          <p:nvPr>
            <p:ph type="body" idx="10"/>
          </p:nvPr>
        </p:nvSpPr>
        <p:spPr>
          <a:xfrm>
            <a:off x="266701" y="2681800"/>
            <a:ext cx="3562350" cy="3890449"/>
          </a:xfrm>
        </p:spPr>
        <p:txBody>
          <a:bodyPr anchor="t"/>
          <a:lstStyle>
            <a:lvl1pPr marL="0" indent="0">
              <a:spcBef>
                <a:spcPts val="0"/>
              </a:spcBef>
              <a:buFont typeface="Arial" panose="020B0604020202020204" pitchFamily="34" charset="0"/>
              <a:buNone/>
              <a:defRPr sz="2300" b="0" i="0">
                <a:latin typeface="Georgia" panose="02040502050405020303" pitchFamily="18" charset="0"/>
              </a:defRPr>
            </a:lvl1pPr>
            <a:lvl2pPr marL="457200" indent="0">
              <a:buFont typeface="Arial" panose="020B0604020202020204" pitchFamily="34" charset="0"/>
              <a:buNone/>
              <a:defRPr sz="2300" b="0" i="0">
                <a:latin typeface="Georgia" panose="02040502050405020303" pitchFamily="18" charset="0"/>
              </a:defRPr>
            </a:lvl2pPr>
            <a:lvl3pPr marL="914400" indent="0">
              <a:buNone/>
              <a:defRPr sz="2300" b="0">
                <a:latin typeface="Georgia" panose="02040502050405020303" pitchFamily="18" charset="0"/>
              </a:defRPr>
            </a:lvl3pPr>
            <a:lvl4pPr marL="1371600" indent="0">
              <a:buNone/>
              <a:defRPr sz="2300" b="0">
                <a:latin typeface="Georgia" panose="02040502050405020303" pitchFamily="18" charset="0"/>
              </a:defRPr>
            </a:lvl4pPr>
            <a:lvl5pPr marL="1828800" indent="0">
              <a:buNone/>
              <a:defRPr sz="2300" b="0">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fi-FI" noProof="0"/>
          </a:p>
        </p:txBody>
      </p:sp>
      <p:sp>
        <p:nvSpPr>
          <p:cNvPr id="14" name="Text Placeholder 2">
            <a:extLst>
              <a:ext uri="{FF2B5EF4-FFF2-40B4-BE49-F238E27FC236}">
                <a16:creationId xmlns:a16="http://schemas.microsoft.com/office/drawing/2014/main" id="{ABA4081A-9EBF-214E-887F-4F3D6CBC04D7}"/>
              </a:ext>
            </a:extLst>
          </p:cNvPr>
          <p:cNvSpPr>
            <a:spLocks noGrp="1"/>
          </p:cNvSpPr>
          <p:nvPr>
            <p:ph type="body" idx="11"/>
          </p:nvPr>
        </p:nvSpPr>
        <p:spPr>
          <a:xfrm>
            <a:off x="4267200" y="1653101"/>
            <a:ext cx="3562350" cy="823912"/>
          </a:xfrm>
        </p:spPr>
        <p:txBody>
          <a:bodyPr anchor="b"/>
          <a:lstStyle>
            <a:lvl1pPr marL="0" indent="0">
              <a:buNone/>
              <a:defRPr sz="25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15" name="Text Placeholder 2">
            <a:extLst>
              <a:ext uri="{FF2B5EF4-FFF2-40B4-BE49-F238E27FC236}">
                <a16:creationId xmlns:a16="http://schemas.microsoft.com/office/drawing/2014/main" id="{BAF164FC-7E76-C94C-8284-BB996EB9F5CE}"/>
              </a:ext>
            </a:extLst>
          </p:cNvPr>
          <p:cNvSpPr>
            <a:spLocks noGrp="1"/>
          </p:cNvSpPr>
          <p:nvPr>
            <p:ph type="body" idx="12"/>
          </p:nvPr>
        </p:nvSpPr>
        <p:spPr>
          <a:xfrm>
            <a:off x="4267201" y="2681800"/>
            <a:ext cx="3562350" cy="3890449"/>
          </a:xfrm>
        </p:spPr>
        <p:txBody>
          <a:bodyPr anchor="t"/>
          <a:lstStyle>
            <a:lvl1pPr marL="0" indent="0">
              <a:spcBef>
                <a:spcPts val="0"/>
              </a:spcBef>
              <a:buNone/>
              <a:defRPr sz="2300" b="0" i="0">
                <a:latin typeface="Georgia" panose="02040502050405020303" pitchFamily="18" charset="0"/>
              </a:defRPr>
            </a:lvl1pPr>
            <a:lvl2pPr marL="457200" indent="0">
              <a:buNone/>
              <a:defRPr sz="2300" b="0" i="0">
                <a:latin typeface="Georgia" panose="02040502050405020303" pitchFamily="18" charset="0"/>
              </a:defRPr>
            </a:lvl2pPr>
            <a:lvl3pPr marL="914400" indent="0">
              <a:buNone/>
              <a:defRPr sz="2300" b="0">
                <a:latin typeface="Georgia" panose="02040502050405020303" pitchFamily="18" charset="0"/>
              </a:defRPr>
            </a:lvl3pPr>
            <a:lvl4pPr marL="1371600" indent="0">
              <a:buNone/>
              <a:defRPr sz="2300" b="0">
                <a:latin typeface="Georgia" panose="02040502050405020303" pitchFamily="18" charset="0"/>
              </a:defRPr>
            </a:lvl4pPr>
            <a:lvl5pPr marL="1828800" indent="0">
              <a:buNone/>
              <a:defRPr sz="2300" b="0">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fi-FI" noProof="0"/>
          </a:p>
        </p:txBody>
      </p:sp>
      <p:sp>
        <p:nvSpPr>
          <p:cNvPr id="16" name="Text Placeholder 2">
            <a:extLst>
              <a:ext uri="{FF2B5EF4-FFF2-40B4-BE49-F238E27FC236}">
                <a16:creationId xmlns:a16="http://schemas.microsoft.com/office/drawing/2014/main" id="{C5EFE7FF-BFC1-754C-A2F8-6DE833B6B70C}"/>
              </a:ext>
            </a:extLst>
          </p:cNvPr>
          <p:cNvSpPr>
            <a:spLocks noGrp="1"/>
          </p:cNvSpPr>
          <p:nvPr>
            <p:ph type="body" idx="13"/>
          </p:nvPr>
        </p:nvSpPr>
        <p:spPr>
          <a:xfrm>
            <a:off x="8343900" y="1653101"/>
            <a:ext cx="3562350" cy="823912"/>
          </a:xfrm>
        </p:spPr>
        <p:txBody>
          <a:bodyPr anchor="b"/>
          <a:lstStyle>
            <a:lvl1pPr marL="0" indent="0">
              <a:buNone/>
              <a:defRPr sz="25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8343901" y="2681800"/>
            <a:ext cx="3562350" cy="3890449"/>
          </a:xfrm>
        </p:spPr>
        <p:txBody>
          <a:bodyPr anchor="t"/>
          <a:lstStyle>
            <a:lvl1pPr marL="0" indent="0">
              <a:spcBef>
                <a:spcPts val="0"/>
              </a:spcBef>
              <a:buNone/>
              <a:defRPr sz="2300" b="0" i="0">
                <a:solidFill>
                  <a:schemeClr val="bg1"/>
                </a:solidFill>
                <a:latin typeface="Georgia" panose="02040502050405020303" pitchFamily="18" charset="0"/>
              </a:defRPr>
            </a:lvl1pPr>
            <a:lvl2pPr marL="457200" indent="0">
              <a:buNone/>
              <a:defRPr sz="2300" b="0" i="0">
                <a:solidFill>
                  <a:schemeClr val="bg1"/>
                </a:solidFill>
                <a:latin typeface="Georgia" panose="02040502050405020303" pitchFamily="18" charset="0"/>
              </a:defRPr>
            </a:lvl2pPr>
            <a:lvl3pPr marL="914400" indent="0">
              <a:buNone/>
              <a:defRPr sz="2300" b="0">
                <a:solidFill>
                  <a:schemeClr val="bg1"/>
                </a:solidFill>
                <a:latin typeface="Georgia" panose="02040502050405020303" pitchFamily="18" charset="0"/>
              </a:defRPr>
            </a:lvl3pPr>
            <a:lvl4pPr marL="1371600" indent="0">
              <a:buNone/>
              <a:defRPr sz="2300" b="0">
                <a:solidFill>
                  <a:schemeClr val="bg1"/>
                </a:solidFill>
                <a:latin typeface="Georgia" panose="02040502050405020303" pitchFamily="18" charset="0"/>
              </a:defRPr>
            </a:lvl4pPr>
            <a:lvl5pPr marL="1828800" indent="0">
              <a:buNone/>
              <a:defRPr sz="2300" b="0">
                <a:solidFill>
                  <a:schemeClr val="bg1"/>
                </a:solidFill>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fi-FI" noProof="0"/>
          </a:p>
        </p:txBody>
      </p:sp>
    </p:spTree>
    <p:extLst>
      <p:ext uri="{BB962C8B-B14F-4D97-AF65-F5344CB8AC3E}">
        <p14:creationId xmlns:p14="http://schemas.microsoft.com/office/powerpoint/2010/main" val="26147052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KOLMIJAKO 2">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1842C13-CE2E-A64A-9716-170794CB4172}"/>
              </a:ext>
            </a:extLst>
          </p:cNvPr>
          <p:cNvSpPr/>
          <p:nvPr userDrawn="1"/>
        </p:nvSpPr>
        <p:spPr>
          <a:xfrm>
            <a:off x="0" y="1430214"/>
            <a:ext cx="4068792" cy="542778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solidFill>
                <a:schemeClr val="bg2"/>
              </a:solidFill>
            </a:endParaRPr>
          </a:p>
        </p:txBody>
      </p:sp>
      <p:sp>
        <p:nvSpPr>
          <p:cNvPr id="8" name="Rectangle 7">
            <a:extLst>
              <a:ext uri="{FF2B5EF4-FFF2-40B4-BE49-F238E27FC236}">
                <a16:creationId xmlns:a16="http://schemas.microsoft.com/office/drawing/2014/main" id="{8DC9842C-3555-7E45-9644-0950E85E0A2A}"/>
              </a:ext>
            </a:extLst>
          </p:cNvPr>
          <p:cNvSpPr/>
          <p:nvPr userDrawn="1"/>
        </p:nvSpPr>
        <p:spPr>
          <a:xfrm>
            <a:off x="4068792" y="1430215"/>
            <a:ext cx="4068792" cy="54277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9" name="Rectangle 8">
            <a:extLst>
              <a:ext uri="{FF2B5EF4-FFF2-40B4-BE49-F238E27FC236}">
                <a16:creationId xmlns:a16="http://schemas.microsoft.com/office/drawing/2014/main" id="{7650466E-BA06-BF44-A0C7-DD2604FD37F8}"/>
              </a:ext>
            </a:extLst>
          </p:cNvPr>
          <p:cNvSpPr/>
          <p:nvPr userDrawn="1"/>
        </p:nvSpPr>
        <p:spPr>
          <a:xfrm>
            <a:off x="8123208" y="1430214"/>
            <a:ext cx="4068792" cy="542778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10" name="Title 1">
            <a:extLst>
              <a:ext uri="{FF2B5EF4-FFF2-40B4-BE49-F238E27FC236}">
                <a16:creationId xmlns:a16="http://schemas.microsoft.com/office/drawing/2014/main" id="{8201F7B3-E497-3049-89EB-99DA34C1966B}"/>
              </a:ext>
            </a:extLst>
          </p:cNvPr>
          <p:cNvSpPr>
            <a:spLocks noGrp="1"/>
          </p:cNvSpPr>
          <p:nvPr>
            <p:ph type="title"/>
          </p:nvPr>
        </p:nvSpPr>
        <p:spPr>
          <a:xfrm>
            <a:off x="266700" y="429917"/>
            <a:ext cx="10515600" cy="781750"/>
          </a:xfrm>
          <a:prstGeom prst="rect">
            <a:avLst/>
          </a:prstGeom>
        </p:spPr>
        <p:txBody>
          <a:bodyPr/>
          <a:lstStyle>
            <a:lvl1pPr>
              <a:defRPr sz="3000"/>
            </a:lvl1pPr>
          </a:lstStyle>
          <a:p>
            <a:r>
              <a:rPr lang="en-US" noProof="0"/>
              <a:t>Click to edit Master title style</a:t>
            </a:r>
            <a:endParaRPr lang="fi-FI" noProof="0"/>
          </a:p>
        </p:txBody>
      </p:sp>
      <p:sp>
        <p:nvSpPr>
          <p:cNvPr id="11" name="Text Placeholder 2">
            <a:extLst>
              <a:ext uri="{FF2B5EF4-FFF2-40B4-BE49-F238E27FC236}">
                <a16:creationId xmlns:a16="http://schemas.microsoft.com/office/drawing/2014/main" id="{800C0C4A-6664-F44A-825B-15E820DCE69D}"/>
              </a:ext>
            </a:extLst>
          </p:cNvPr>
          <p:cNvSpPr>
            <a:spLocks noGrp="1"/>
          </p:cNvSpPr>
          <p:nvPr>
            <p:ph type="body" idx="1"/>
          </p:nvPr>
        </p:nvSpPr>
        <p:spPr>
          <a:xfrm>
            <a:off x="266700" y="1653101"/>
            <a:ext cx="3562350" cy="823912"/>
          </a:xfrm>
        </p:spPr>
        <p:txBody>
          <a:bodyPr anchor="b"/>
          <a:lstStyle>
            <a:lvl1pPr marL="0" indent="0">
              <a:buNone/>
              <a:defRPr sz="25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13" name="Text Placeholder 2">
            <a:extLst>
              <a:ext uri="{FF2B5EF4-FFF2-40B4-BE49-F238E27FC236}">
                <a16:creationId xmlns:a16="http://schemas.microsoft.com/office/drawing/2014/main" id="{7C170BD7-4792-AB4E-BA25-33FFD4081082}"/>
              </a:ext>
            </a:extLst>
          </p:cNvPr>
          <p:cNvSpPr>
            <a:spLocks noGrp="1"/>
          </p:cNvSpPr>
          <p:nvPr>
            <p:ph type="body" idx="10"/>
          </p:nvPr>
        </p:nvSpPr>
        <p:spPr>
          <a:xfrm>
            <a:off x="266701" y="2681800"/>
            <a:ext cx="3562350" cy="3890449"/>
          </a:xfrm>
          <a:solidFill>
            <a:schemeClr val="accent6"/>
          </a:solidFill>
        </p:spPr>
        <p:txBody>
          <a:bodyPr anchor="t"/>
          <a:lstStyle>
            <a:lvl1pPr marL="0" indent="0">
              <a:spcBef>
                <a:spcPts val="0"/>
              </a:spcBef>
              <a:buNone/>
              <a:defRPr sz="2300" b="0" i="0">
                <a:solidFill>
                  <a:schemeClr val="tx1"/>
                </a:solidFill>
                <a:latin typeface="Georgia" panose="02040502050405020303" pitchFamily="18" charset="0"/>
              </a:defRPr>
            </a:lvl1pPr>
            <a:lvl2pPr marL="457200" indent="0">
              <a:buNone/>
              <a:defRPr sz="2300" b="0" i="0">
                <a:solidFill>
                  <a:schemeClr val="tx1"/>
                </a:solidFill>
                <a:latin typeface="Georgia" panose="02040502050405020303" pitchFamily="18" charset="0"/>
              </a:defRPr>
            </a:lvl2pPr>
            <a:lvl3pPr marL="914400" indent="0">
              <a:buNone/>
              <a:defRPr sz="2300" b="0">
                <a:solidFill>
                  <a:schemeClr val="tx1"/>
                </a:solidFill>
                <a:latin typeface="Georgia" panose="02040502050405020303" pitchFamily="18" charset="0"/>
              </a:defRPr>
            </a:lvl3pPr>
            <a:lvl4pPr marL="1371600" indent="0">
              <a:buNone/>
              <a:defRPr sz="2300" b="0">
                <a:solidFill>
                  <a:schemeClr val="tx1"/>
                </a:solidFill>
                <a:latin typeface="Georgia" panose="02040502050405020303" pitchFamily="18" charset="0"/>
              </a:defRPr>
            </a:lvl4pPr>
            <a:lvl5pPr marL="1828800" indent="0">
              <a:buNone/>
              <a:defRPr sz="2300" b="0">
                <a:solidFill>
                  <a:schemeClr val="tx1"/>
                </a:solidFill>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fi-FI" noProof="0"/>
          </a:p>
        </p:txBody>
      </p:sp>
      <p:sp>
        <p:nvSpPr>
          <p:cNvPr id="14" name="Text Placeholder 2">
            <a:extLst>
              <a:ext uri="{FF2B5EF4-FFF2-40B4-BE49-F238E27FC236}">
                <a16:creationId xmlns:a16="http://schemas.microsoft.com/office/drawing/2014/main" id="{ABA4081A-9EBF-214E-887F-4F3D6CBC04D7}"/>
              </a:ext>
            </a:extLst>
          </p:cNvPr>
          <p:cNvSpPr>
            <a:spLocks noGrp="1"/>
          </p:cNvSpPr>
          <p:nvPr>
            <p:ph type="body" idx="11"/>
          </p:nvPr>
        </p:nvSpPr>
        <p:spPr>
          <a:xfrm>
            <a:off x="4267200" y="1653101"/>
            <a:ext cx="3562350" cy="823912"/>
          </a:xfrm>
        </p:spPr>
        <p:txBody>
          <a:bodyPr anchor="b"/>
          <a:lstStyle>
            <a:lvl1pPr marL="0" indent="0">
              <a:buNone/>
              <a:defRPr sz="25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15" name="Text Placeholder 2">
            <a:extLst>
              <a:ext uri="{FF2B5EF4-FFF2-40B4-BE49-F238E27FC236}">
                <a16:creationId xmlns:a16="http://schemas.microsoft.com/office/drawing/2014/main" id="{BAF164FC-7E76-C94C-8284-BB996EB9F5CE}"/>
              </a:ext>
            </a:extLst>
          </p:cNvPr>
          <p:cNvSpPr>
            <a:spLocks noGrp="1"/>
          </p:cNvSpPr>
          <p:nvPr>
            <p:ph type="body" idx="12"/>
          </p:nvPr>
        </p:nvSpPr>
        <p:spPr>
          <a:xfrm>
            <a:off x="4267201" y="2681800"/>
            <a:ext cx="3562350" cy="3890449"/>
          </a:xfrm>
        </p:spPr>
        <p:txBody>
          <a:bodyPr anchor="t"/>
          <a:lstStyle>
            <a:lvl1pPr marL="0" indent="0">
              <a:spcBef>
                <a:spcPts val="0"/>
              </a:spcBef>
              <a:buNone/>
              <a:defRPr sz="2300" b="0" i="0">
                <a:solidFill>
                  <a:schemeClr val="bg1"/>
                </a:solidFill>
                <a:latin typeface="Georgia" panose="02040502050405020303" pitchFamily="18" charset="0"/>
              </a:defRPr>
            </a:lvl1pPr>
            <a:lvl2pPr marL="457200" indent="0">
              <a:buNone/>
              <a:defRPr sz="2300" b="0" i="0">
                <a:solidFill>
                  <a:schemeClr val="bg1"/>
                </a:solidFill>
                <a:latin typeface="Georgia" panose="02040502050405020303" pitchFamily="18" charset="0"/>
              </a:defRPr>
            </a:lvl2pPr>
            <a:lvl3pPr marL="914400" indent="0">
              <a:buNone/>
              <a:defRPr sz="2300" b="0">
                <a:solidFill>
                  <a:schemeClr val="bg1"/>
                </a:solidFill>
                <a:latin typeface="Georgia" panose="02040502050405020303" pitchFamily="18" charset="0"/>
              </a:defRPr>
            </a:lvl3pPr>
            <a:lvl4pPr marL="1371600" indent="0">
              <a:buNone/>
              <a:defRPr sz="2300" b="0">
                <a:solidFill>
                  <a:schemeClr val="bg1"/>
                </a:solidFill>
                <a:latin typeface="Georgia" panose="02040502050405020303" pitchFamily="18" charset="0"/>
              </a:defRPr>
            </a:lvl4pPr>
            <a:lvl5pPr marL="1828800" indent="0">
              <a:buNone/>
              <a:defRPr sz="2300" b="0">
                <a:solidFill>
                  <a:schemeClr val="bg1"/>
                </a:solidFill>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fi-FI" noProof="0"/>
          </a:p>
        </p:txBody>
      </p:sp>
      <p:sp>
        <p:nvSpPr>
          <p:cNvPr id="16" name="Text Placeholder 2">
            <a:extLst>
              <a:ext uri="{FF2B5EF4-FFF2-40B4-BE49-F238E27FC236}">
                <a16:creationId xmlns:a16="http://schemas.microsoft.com/office/drawing/2014/main" id="{C5EFE7FF-BFC1-754C-A2F8-6DE833B6B70C}"/>
              </a:ext>
            </a:extLst>
          </p:cNvPr>
          <p:cNvSpPr>
            <a:spLocks noGrp="1"/>
          </p:cNvSpPr>
          <p:nvPr>
            <p:ph type="body" idx="13"/>
          </p:nvPr>
        </p:nvSpPr>
        <p:spPr>
          <a:xfrm>
            <a:off x="8343900" y="1653101"/>
            <a:ext cx="3562350" cy="823912"/>
          </a:xfrm>
        </p:spPr>
        <p:txBody>
          <a:bodyPr anchor="b"/>
          <a:lstStyle>
            <a:lvl1pPr marL="0" indent="0">
              <a:buNone/>
              <a:defRPr sz="25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8343901" y="2681800"/>
            <a:ext cx="3562350" cy="3890449"/>
          </a:xfrm>
        </p:spPr>
        <p:txBody>
          <a:bodyPr anchor="t"/>
          <a:lstStyle>
            <a:lvl1pPr marL="0" indent="0">
              <a:spcBef>
                <a:spcPts val="0"/>
              </a:spcBef>
              <a:buNone/>
              <a:defRPr sz="2300" b="0" i="0">
                <a:solidFill>
                  <a:schemeClr val="tx1"/>
                </a:solidFill>
                <a:latin typeface="Georgia" panose="02040502050405020303" pitchFamily="18" charset="0"/>
              </a:defRPr>
            </a:lvl1pPr>
            <a:lvl2pPr marL="457200" indent="0">
              <a:buNone/>
              <a:defRPr sz="2300" b="0" i="0">
                <a:solidFill>
                  <a:schemeClr val="tx1"/>
                </a:solidFill>
                <a:latin typeface="Georgia" panose="02040502050405020303" pitchFamily="18" charset="0"/>
              </a:defRPr>
            </a:lvl2pPr>
            <a:lvl3pPr marL="914400" indent="0">
              <a:buNone/>
              <a:defRPr sz="2300" b="0">
                <a:solidFill>
                  <a:schemeClr val="tx1"/>
                </a:solidFill>
                <a:latin typeface="Georgia" panose="02040502050405020303" pitchFamily="18" charset="0"/>
              </a:defRPr>
            </a:lvl3pPr>
            <a:lvl4pPr marL="1371600" indent="0">
              <a:buNone/>
              <a:defRPr sz="2300" b="0">
                <a:solidFill>
                  <a:schemeClr val="tx1"/>
                </a:solidFill>
                <a:latin typeface="Georgia" panose="02040502050405020303" pitchFamily="18" charset="0"/>
              </a:defRPr>
            </a:lvl4pPr>
            <a:lvl5pPr marL="1828800" indent="0">
              <a:buNone/>
              <a:defRPr sz="2300" b="0">
                <a:solidFill>
                  <a:schemeClr val="tx1"/>
                </a:solidFill>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fi-FI" noProof="0"/>
          </a:p>
        </p:txBody>
      </p:sp>
    </p:spTree>
    <p:extLst>
      <p:ext uri="{BB962C8B-B14F-4D97-AF65-F5344CB8AC3E}">
        <p14:creationId xmlns:p14="http://schemas.microsoft.com/office/powerpoint/2010/main" val="3549333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KOLMIJAKO VÄRI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1842C13-CE2E-A64A-9716-170794CB4172}"/>
              </a:ext>
            </a:extLst>
          </p:cNvPr>
          <p:cNvSpPr/>
          <p:nvPr userDrawn="1"/>
        </p:nvSpPr>
        <p:spPr>
          <a:xfrm>
            <a:off x="0" y="0"/>
            <a:ext cx="406879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8" name="Rectangle 7">
            <a:extLst>
              <a:ext uri="{FF2B5EF4-FFF2-40B4-BE49-F238E27FC236}">
                <a16:creationId xmlns:a16="http://schemas.microsoft.com/office/drawing/2014/main" id="{8DC9842C-3555-7E45-9644-0950E85E0A2A}"/>
              </a:ext>
            </a:extLst>
          </p:cNvPr>
          <p:cNvSpPr/>
          <p:nvPr userDrawn="1"/>
        </p:nvSpPr>
        <p:spPr>
          <a:xfrm>
            <a:off x="4068792" y="0"/>
            <a:ext cx="4068792"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9" name="Rectangle 8">
            <a:extLst>
              <a:ext uri="{FF2B5EF4-FFF2-40B4-BE49-F238E27FC236}">
                <a16:creationId xmlns:a16="http://schemas.microsoft.com/office/drawing/2014/main" id="{7650466E-BA06-BF44-A0C7-DD2604FD37F8}"/>
              </a:ext>
            </a:extLst>
          </p:cNvPr>
          <p:cNvSpPr/>
          <p:nvPr userDrawn="1"/>
        </p:nvSpPr>
        <p:spPr>
          <a:xfrm>
            <a:off x="8123208" y="0"/>
            <a:ext cx="406879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13" name="Text Placeholder 2">
            <a:extLst>
              <a:ext uri="{FF2B5EF4-FFF2-40B4-BE49-F238E27FC236}">
                <a16:creationId xmlns:a16="http://schemas.microsoft.com/office/drawing/2014/main" id="{7C170BD7-4792-AB4E-BA25-33FFD4081082}"/>
              </a:ext>
            </a:extLst>
          </p:cNvPr>
          <p:cNvSpPr>
            <a:spLocks noGrp="1"/>
          </p:cNvSpPr>
          <p:nvPr>
            <p:ph type="body" idx="10"/>
          </p:nvPr>
        </p:nvSpPr>
        <p:spPr>
          <a:xfrm>
            <a:off x="266701" y="1483775"/>
            <a:ext cx="3562350" cy="3890449"/>
          </a:xfrm>
        </p:spPr>
        <p:txBody>
          <a:bodyPr anchor="ctr"/>
          <a:lstStyle>
            <a:lvl1pPr marL="0" indent="0">
              <a:spcBef>
                <a:spcPts val="0"/>
              </a:spcBef>
              <a:buNone/>
              <a:defRPr sz="2300" b="0" i="0">
                <a:solidFill>
                  <a:schemeClr val="tx1"/>
                </a:solidFill>
                <a:latin typeface="Georgia" panose="02040502050405020303" pitchFamily="18" charset="0"/>
              </a:defRPr>
            </a:lvl1pPr>
            <a:lvl2pPr marL="457200" indent="0">
              <a:buNone/>
              <a:defRPr sz="2300" b="0" i="0">
                <a:solidFill>
                  <a:schemeClr val="tx1"/>
                </a:solidFill>
                <a:latin typeface="Georgia" panose="02040502050405020303" pitchFamily="18" charset="0"/>
              </a:defRPr>
            </a:lvl2pPr>
            <a:lvl3pPr marL="914400" indent="0">
              <a:buNone/>
              <a:defRPr sz="2300" b="0">
                <a:solidFill>
                  <a:schemeClr val="tx1"/>
                </a:solidFill>
                <a:latin typeface="Georgia" panose="02040502050405020303" pitchFamily="18" charset="0"/>
              </a:defRPr>
            </a:lvl3pPr>
            <a:lvl4pPr marL="1371600" indent="0">
              <a:buNone/>
              <a:defRPr sz="2300" b="0">
                <a:solidFill>
                  <a:schemeClr val="tx1"/>
                </a:solidFill>
                <a:latin typeface="Georgia" panose="02040502050405020303" pitchFamily="18" charset="0"/>
              </a:defRPr>
            </a:lvl4pPr>
            <a:lvl5pPr marL="1828800" indent="0">
              <a:buNone/>
              <a:defRPr sz="2300" b="0">
                <a:solidFill>
                  <a:schemeClr val="tx1"/>
                </a:solidFill>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fi-FI" noProof="0"/>
          </a:p>
        </p:txBody>
      </p:sp>
      <p:sp>
        <p:nvSpPr>
          <p:cNvPr id="15" name="Text Placeholder 2">
            <a:extLst>
              <a:ext uri="{FF2B5EF4-FFF2-40B4-BE49-F238E27FC236}">
                <a16:creationId xmlns:a16="http://schemas.microsoft.com/office/drawing/2014/main" id="{BAF164FC-7E76-C94C-8284-BB996EB9F5CE}"/>
              </a:ext>
            </a:extLst>
          </p:cNvPr>
          <p:cNvSpPr>
            <a:spLocks noGrp="1"/>
          </p:cNvSpPr>
          <p:nvPr>
            <p:ph type="body" idx="12"/>
          </p:nvPr>
        </p:nvSpPr>
        <p:spPr>
          <a:xfrm>
            <a:off x="4267201" y="1483775"/>
            <a:ext cx="3562350" cy="3890449"/>
          </a:xfrm>
        </p:spPr>
        <p:txBody>
          <a:bodyPr anchor="ctr"/>
          <a:lstStyle>
            <a:lvl1pPr marL="0" indent="0">
              <a:spcBef>
                <a:spcPts val="0"/>
              </a:spcBef>
              <a:buNone/>
              <a:defRPr sz="2300" b="0" i="0">
                <a:solidFill>
                  <a:schemeClr val="bg1"/>
                </a:solidFill>
                <a:latin typeface="Georgia" panose="02040502050405020303" pitchFamily="18" charset="0"/>
              </a:defRPr>
            </a:lvl1pPr>
            <a:lvl2pPr marL="457200" indent="0">
              <a:buNone/>
              <a:defRPr sz="2300" b="0" i="0">
                <a:solidFill>
                  <a:schemeClr val="bg1"/>
                </a:solidFill>
                <a:latin typeface="Georgia" panose="02040502050405020303" pitchFamily="18" charset="0"/>
              </a:defRPr>
            </a:lvl2pPr>
            <a:lvl3pPr marL="914400" indent="0">
              <a:buNone/>
              <a:defRPr sz="2300" b="0">
                <a:solidFill>
                  <a:schemeClr val="bg1"/>
                </a:solidFill>
                <a:latin typeface="Georgia" panose="02040502050405020303" pitchFamily="18" charset="0"/>
              </a:defRPr>
            </a:lvl3pPr>
            <a:lvl4pPr marL="1371600" indent="0">
              <a:buNone/>
              <a:defRPr sz="2300" b="0">
                <a:solidFill>
                  <a:schemeClr val="bg1"/>
                </a:solidFill>
                <a:latin typeface="Georgia" panose="02040502050405020303" pitchFamily="18" charset="0"/>
              </a:defRPr>
            </a:lvl4pPr>
            <a:lvl5pPr marL="1828800" indent="0">
              <a:buNone/>
              <a:defRPr sz="2300" b="0">
                <a:solidFill>
                  <a:schemeClr val="bg1"/>
                </a:solidFill>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fi-FI" noProof="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8343901" y="1483775"/>
            <a:ext cx="3562350" cy="3890449"/>
          </a:xfrm>
        </p:spPr>
        <p:txBody>
          <a:bodyPr anchor="ctr"/>
          <a:lstStyle>
            <a:lvl1pPr marL="0" indent="0">
              <a:spcBef>
                <a:spcPts val="0"/>
              </a:spcBef>
              <a:buNone/>
              <a:defRPr sz="2300" b="0" i="0">
                <a:solidFill>
                  <a:schemeClr val="tx1"/>
                </a:solidFill>
                <a:latin typeface="Georgia" panose="02040502050405020303" pitchFamily="18" charset="0"/>
              </a:defRPr>
            </a:lvl1pPr>
            <a:lvl2pPr marL="457200" indent="0">
              <a:buNone/>
              <a:defRPr sz="2300" b="0" i="0">
                <a:solidFill>
                  <a:schemeClr val="tx1"/>
                </a:solidFill>
                <a:latin typeface="Georgia" panose="02040502050405020303" pitchFamily="18" charset="0"/>
              </a:defRPr>
            </a:lvl2pPr>
            <a:lvl3pPr marL="914400" indent="0">
              <a:buNone/>
              <a:defRPr sz="2300" b="0">
                <a:solidFill>
                  <a:schemeClr val="tx1"/>
                </a:solidFill>
                <a:latin typeface="Georgia" panose="02040502050405020303" pitchFamily="18" charset="0"/>
              </a:defRPr>
            </a:lvl3pPr>
            <a:lvl4pPr marL="1371600" indent="0">
              <a:buNone/>
              <a:defRPr sz="2300" b="0">
                <a:solidFill>
                  <a:schemeClr val="tx1"/>
                </a:solidFill>
                <a:latin typeface="Georgia" panose="02040502050405020303" pitchFamily="18" charset="0"/>
              </a:defRPr>
            </a:lvl4pPr>
            <a:lvl5pPr marL="1828800" indent="0">
              <a:buNone/>
              <a:defRPr sz="2300" b="0">
                <a:solidFill>
                  <a:schemeClr val="tx1"/>
                </a:solidFill>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fi-FI" noProof="0"/>
          </a:p>
        </p:txBody>
      </p:sp>
    </p:spTree>
    <p:extLst>
      <p:ext uri="{BB962C8B-B14F-4D97-AF65-F5344CB8AC3E}">
        <p14:creationId xmlns:p14="http://schemas.microsoft.com/office/powerpoint/2010/main" val="20729382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KOLMIJAKO KÄYTTÖESIMERKKI">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1842C13-CE2E-A64A-9716-170794CB4172}"/>
              </a:ext>
            </a:extLst>
          </p:cNvPr>
          <p:cNvSpPr/>
          <p:nvPr userDrawn="1"/>
        </p:nvSpPr>
        <p:spPr>
          <a:xfrm>
            <a:off x="0" y="0"/>
            <a:ext cx="406879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9" name="Rectangle 8">
            <a:extLst>
              <a:ext uri="{FF2B5EF4-FFF2-40B4-BE49-F238E27FC236}">
                <a16:creationId xmlns:a16="http://schemas.microsoft.com/office/drawing/2014/main" id="{7650466E-BA06-BF44-A0C7-DD2604FD37F8}"/>
              </a:ext>
            </a:extLst>
          </p:cNvPr>
          <p:cNvSpPr/>
          <p:nvPr userDrawn="1"/>
        </p:nvSpPr>
        <p:spPr>
          <a:xfrm>
            <a:off x="8123208" y="0"/>
            <a:ext cx="4068792"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13" name="Text Placeholder 2">
            <a:extLst>
              <a:ext uri="{FF2B5EF4-FFF2-40B4-BE49-F238E27FC236}">
                <a16:creationId xmlns:a16="http://schemas.microsoft.com/office/drawing/2014/main" id="{7C170BD7-4792-AB4E-BA25-33FFD4081082}"/>
              </a:ext>
            </a:extLst>
          </p:cNvPr>
          <p:cNvSpPr>
            <a:spLocks noGrp="1"/>
          </p:cNvSpPr>
          <p:nvPr>
            <p:ph type="body" idx="10"/>
          </p:nvPr>
        </p:nvSpPr>
        <p:spPr>
          <a:xfrm>
            <a:off x="266701" y="1483775"/>
            <a:ext cx="3562350" cy="3890449"/>
          </a:xfrm>
        </p:spPr>
        <p:txBody>
          <a:bodyPr anchor="ctr"/>
          <a:lstStyle>
            <a:lvl1pPr marL="0" indent="0">
              <a:spcBef>
                <a:spcPts val="0"/>
              </a:spcBef>
              <a:buNone/>
              <a:defRPr sz="2300" b="0" i="0">
                <a:solidFill>
                  <a:schemeClr val="tx1"/>
                </a:solidFill>
                <a:latin typeface="Georgia" panose="02040502050405020303" pitchFamily="18" charset="0"/>
              </a:defRPr>
            </a:lvl1pPr>
            <a:lvl2pPr marL="457200" indent="0">
              <a:buNone/>
              <a:defRPr sz="2300" b="0" i="0">
                <a:solidFill>
                  <a:schemeClr val="tx1"/>
                </a:solidFill>
                <a:latin typeface="Georgia" panose="02040502050405020303" pitchFamily="18" charset="0"/>
              </a:defRPr>
            </a:lvl2pPr>
            <a:lvl3pPr marL="914400" indent="0">
              <a:buNone/>
              <a:defRPr sz="2300" b="0">
                <a:solidFill>
                  <a:schemeClr val="tx1"/>
                </a:solidFill>
                <a:latin typeface="Georgia" panose="02040502050405020303" pitchFamily="18" charset="0"/>
              </a:defRPr>
            </a:lvl3pPr>
            <a:lvl4pPr marL="1371600" indent="0">
              <a:buNone/>
              <a:defRPr sz="2300" b="0">
                <a:solidFill>
                  <a:schemeClr val="tx1"/>
                </a:solidFill>
                <a:latin typeface="Georgia" panose="02040502050405020303" pitchFamily="18" charset="0"/>
              </a:defRPr>
            </a:lvl4pPr>
            <a:lvl5pPr marL="1828800" indent="0">
              <a:buNone/>
              <a:defRPr sz="2300" b="0">
                <a:solidFill>
                  <a:schemeClr val="tx1"/>
                </a:solidFill>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fi-FI" noProof="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8343901" y="1483775"/>
            <a:ext cx="3562350" cy="3890449"/>
          </a:xfrm>
        </p:spPr>
        <p:txBody>
          <a:bodyPr anchor="ctr"/>
          <a:lstStyle>
            <a:lvl1pPr marL="0" indent="0">
              <a:spcBef>
                <a:spcPts val="0"/>
              </a:spcBef>
              <a:buNone/>
              <a:defRPr sz="2300" b="0" i="0">
                <a:solidFill>
                  <a:schemeClr val="bg1"/>
                </a:solidFill>
                <a:latin typeface="Georgia" panose="02040502050405020303" pitchFamily="18" charset="0"/>
              </a:defRPr>
            </a:lvl1pPr>
            <a:lvl2pPr marL="457200" indent="0">
              <a:buNone/>
              <a:defRPr sz="2300" b="0" i="0">
                <a:solidFill>
                  <a:schemeClr val="bg1"/>
                </a:solidFill>
                <a:latin typeface="Georgia" panose="02040502050405020303" pitchFamily="18" charset="0"/>
              </a:defRPr>
            </a:lvl2pPr>
            <a:lvl3pPr marL="914400" indent="0">
              <a:buNone/>
              <a:defRPr sz="2300" b="0">
                <a:solidFill>
                  <a:schemeClr val="bg1"/>
                </a:solidFill>
                <a:latin typeface="Georgia" panose="02040502050405020303" pitchFamily="18" charset="0"/>
              </a:defRPr>
            </a:lvl3pPr>
            <a:lvl4pPr marL="1371600" indent="0">
              <a:buNone/>
              <a:defRPr sz="2300" b="0">
                <a:solidFill>
                  <a:schemeClr val="bg1"/>
                </a:solidFill>
                <a:latin typeface="Georgia" panose="02040502050405020303" pitchFamily="18" charset="0"/>
              </a:defRPr>
            </a:lvl4pPr>
            <a:lvl5pPr marL="1828800" indent="0">
              <a:buNone/>
              <a:defRPr sz="2300" b="0">
                <a:solidFill>
                  <a:schemeClr val="bg1"/>
                </a:solidFill>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fi-FI" noProof="0"/>
          </a:p>
        </p:txBody>
      </p:sp>
      <p:sp>
        <p:nvSpPr>
          <p:cNvPr id="4" name="Picture Placeholder 3">
            <a:extLst>
              <a:ext uri="{FF2B5EF4-FFF2-40B4-BE49-F238E27FC236}">
                <a16:creationId xmlns:a16="http://schemas.microsoft.com/office/drawing/2014/main" id="{86E27E95-2F25-7142-A76B-83C64B1372A5}"/>
              </a:ext>
            </a:extLst>
          </p:cNvPr>
          <p:cNvSpPr>
            <a:spLocks noGrp="1"/>
          </p:cNvSpPr>
          <p:nvPr>
            <p:ph type="pic" sz="quarter" idx="15"/>
          </p:nvPr>
        </p:nvSpPr>
        <p:spPr>
          <a:xfrm>
            <a:off x="4068763" y="0"/>
            <a:ext cx="4054475" cy="6858000"/>
          </a:xfrm>
        </p:spPr>
        <p:txBody>
          <a:bodyPr/>
          <a:lstStyle/>
          <a:p>
            <a:r>
              <a:rPr lang="en-US" noProof="0"/>
              <a:t>Click icon to add picture</a:t>
            </a:r>
            <a:endParaRPr lang="fi-FI" noProof="0"/>
          </a:p>
        </p:txBody>
      </p:sp>
    </p:spTree>
    <p:extLst>
      <p:ext uri="{BB962C8B-B14F-4D97-AF65-F5344CB8AC3E}">
        <p14:creationId xmlns:p14="http://schemas.microsoft.com/office/powerpoint/2010/main" val="25021893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KOLMIJAKO KÄYTTÖESIMERKKI 3">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1842C13-CE2E-A64A-9716-170794CB4172}"/>
              </a:ext>
            </a:extLst>
          </p:cNvPr>
          <p:cNvSpPr/>
          <p:nvPr userDrawn="1"/>
        </p:nvSpPr>
        <p:spPr>
          <a:xfrm>
            <a:off x="0" y="0"/>
            <a:ext cx="406879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9" name="Rectangle 8">
            <a:extLst>
              <a:ext uri="{FF2B5EF4-FFF2-40B4-BE49-F238E27FC236}">
                <a16:creationId xmlns:a16="http://schemas.microsoft.com/office/drawing/2014/main" id="{7650466E-BA06-BF44-A0C7-DD2604FD37F8}"/>
              </a:ext>
            </a:extLst>
          </p:cNvPr>
          <p:cNvSpPr/>
          <p:nvPr userDrawn="1"/>
        </p:nvSpPr>
        <p:spPr>
          <a:xfrm>
            <a:off x="4054418" y="0"/>
            <a:ext cx="4068792"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13" name="Text Placeholder 2">
            <a:extLst>
              <a:ext uri="{FF2B5EF4-FFF2-40B4-BE49-F238E27FC236}">
                <a16:creationId xmlns:a16="http://schemas.microsoft.com/office/drawing/2014/main" id="{7C170BD7-4792-AB4E-BA25-33FFD4081082}"/>
              </a:ext>
            </a:extLst>
          </p:cNvPr>
          <p:cNvSpPr>
            <a:spLocks noGrp="1"/>
          </p:cNvSpPr>
          <p:nvPr>
            <p:ph type="body" idx="10"/>
          </p:nvPr>
        </p:nvSpPr>
        <p:spPr>
          <a:xfrm>
            <a:off x="266701" y="1483775"/>
            <a:ext cx="3562350" cy="3890449"/>
          </a:xfrm>
        </p:spPr>
        <p:txBody>
          <a:bodyPr anchor="ctr"/>
          <a:lstStyle>
            <a:lvl1pPr marL="0" indent="0">
              <a:spcBef>
                <a:spcPts val="0"/>
              </a:spcBef>
              <a:buNone/>
              <a:defRPr sz="2300" b="0" i="0">
                <a:solidFill>
                  <a:schemeClr val="tx1"/>
                </a:solidFill>
                <a:latin typeface="Georgia" panose="02040502050405020303" pitchFamily="18" charset="0"/>
              </a:defRPr>
            </a:lvl1pPr>
            <a:lvl2pPr marL="457200" indent="0">
              <a:buNone/>
              <a:defRPr sz="2300" b="0" i="0">
                <a:latin typeface="Georgia" panose="02040502050405020303" pitchFamily="18" charset="0"/>
              </a:defRPr>
            </a:lvl2pPr>
            <a:lvl3pPr marL="914400" indent="0">
              <a:buNone/>
              <a:defRPr sz="2300" b="0">
                <a:latin typeface="Georgia" panose="02040502050405020303" pitchFamily="18" charset="0"/>
              </a:defRPr>
            </a:lvl3pPr>
            <a:lvl4pPr marL="1371600" indent="0">
              <a:buNone/>
              <a:defRPr sz="2300" b="0">
                <a:latin typeface="Georgia" panose="02040502050405020303" pitchFamily="18" charset="0"/>
              </a:defRPr>
            </a:lvl4pPr>
            <a:lvl5pPr marL="1828800" indent="0">
              <a:buNone/>
              <a:defRPr sz="2300" b="0">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fi-FI" noProof="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4294159" y="1483775"/>
            <a:ext cx="3562350" cy="3890449"/>
          </a:xfrm>
        </p:spPr>
        <p:txBody>
          <a:bodyPr anchor="ctr"/>
          <a:lstStyle>
            <a:lvl1pPr marL="0" indent="0">
              <a:spcBef>
                <a:spcPts val="0"/>
              </a:spcBef>
              <a:buNone/>
              <a:defRPr sz="2300" b="0" i="0">
                <a:solidFill>
                  <a:schemeClr val="bg1"/>
                </a:solidFill>
                <a:latin typeface="Georgia" panose="02040502050405020303" pitchFamily="18" charset="0"/>
              </a:defRPr>
            </a:lvl1pPr>
            <a:lvl2pPr marL="457200" indent="0">
              <a:buNone/>
              <a:defRPr sz="2300" b="0" i="0">
                <a:solidFill>
                  <a:schemeClr val="bg1"/>
                </a:solidFill>
                <a:latin typeface="Georgia" panose="02040502050405020303" pitchFamily="18" charset="0"/>
              </a:defRPr>
            </a:lvl2pPr>
            <a:lvl3pPr marL="914400" indent="0">
              <a:buNone/>
              <a:defRPr sz="2300" b="0">
                <a:solidFill>
                  <a:schemeClr val="bg1"/>
                </a:solidFill>
                <a:latin typeface="Georgia" panose="02040502050405020303" pitchFamily="18" charset="0"/>
              </a:defRPr>
            </a:lvl3pPr>
            <a:lvl4pPr marL="1371600" indent="0">
              <a:buNone/>
              <a:defRPr sz="2300" b="0">
                <a:solidFill>
                  <a:schemeClr val="bg1"/>
                </a:solidFill>
                <a:latin typeface="Georgia" panose="02040502050405020303" pitchFamily="18" charset="0"/>
              </a:defRPr>
            </a:lvl4pPr>
            <a:lvl5pPr marL="1828800" indent="0">
              <a:buNone/>
              <a:defRPr sz="2300" b="0">
                <a:solidFill>
                  <a:schemeClr val="bg1"/>
                </a:solidFill>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fi-FI" noProof="0"/>
          </a:p>
        </p:txBody>
      </p:sp>
      <p:sp>
        <p:nvSpPr>
          <p:cNvPr id="4" name="Picture Placeholder 3">
            <a:extLst>
              <a:ext uri="{FF2B5EF4-FFF2-40B4-BE49-F238E27FC236}">
                <a16:creationId xmlns:a16="http://schemas.microsoft.com/office/drawing/2014/main" id="{86E27E95-2F25-7142-A76B-83C64B1372A5}"/>
              </a:ext>
            </a:extLst>
          </p:cNvPr>
          <p:cNvSpPr>
            <a:spLocks noGrp="1"/>
          </p:cNvSpPr>
          <p:nvPr>
            <p:ph type="pic" sz="quarter" idx="15"/>
          </p:nvPr>
        </p:nvSpPr>
        <p:spPr>
          <a:xfrm>
            <a:off x="8123210" y="-1"/>
            <a:ext cx="4122769" cy="6858000"/>
          </a:xfrm>
        </p:spPr>
        <p:txBody>
          <a:bodyPr/>
          <a:lstStyle/>
          <a:p>
            <a:r>
              <a:rPr lang="en-US" noProof="0"/>
              <a:t>Click icon to add picture</a:t>
            </a:r>
            <a:endParaRPr lang="fi-FI" noProof="0"/>
          </a:p>
        </p:txBody>
      </p:sp>
    </p:spTree>
    <p:extLst>
      <p:ext uri="{BB962C8B-B14F-4D97-AF65-F5344CB8AC3E}">
        <p14:creationId xmlns:p14="http://schemas.microsoft.com/office/powerpoint/2010/main" val="888517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KAHTIAJAKO VÄRI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1842C13-CE2E-A64A-9716-170794CB4172}"/>
              </a:ext>
            </a:extLst>
          </p:cNvPr>
          <p:cNvSpPr/>
          <p:nvPr userDrawn="1"/>
        </p:nvSpPr>
        <p:spPr>
          <a:xfrm>
            <a:off x="0" y="0"/>
            <a:ext cx="609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9" name="Rectangle 8">
            <a:extLst>
              <a:ext uri="{FF2B5EF4-FFF2-40B4-BE49-F238E27FC236}">
                <a16:creationId xmlns:a16="http://schemas.microsoft.com/office/drawing/2014/main" id="{7650466E-BA06-BF44-A0C7-DD2604FD37F8}"/>
              </a:ext>
            </a:extLst>
          </p:cNvPr>
          <p:cNvSpPr/>
          <p:nvPr userDrawn="1"/>
        </p:nvSpPr>
        <p:spPr>
          <a:xfrm>
            <a:off x="6096000" y="0"/>
            <a:ext cx="609600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13" name="Text Placeholder 2">
            <a:extLst>
              <a:ext uri="{FF2B5EF4-FFF2-40B4-BE49-F238E27FC236}">
                <a16:creationId xmlns:a16="http://schemas.microsoft.com/office/drawing/2014/main" id="{7C170BD7-4792-AB4E-BA25-33FFD4081082}"/>
              </a:ext>
            </a:extLst>
          </p:cNvPr>
          <p:cNvSpPr>
            <a:spLocks noGrp="1"/>
          </p:cNvSpPr>
          <p:nvPr>
            <p:ph type="body" idx="10"/>
          </p:nvPr>
        </p:nvSpPr>
        <p:spPr>
          <a:xfrm>
            <a:off x="266701" y="1483775"/>
            <a:ext cx="5562596" cy="3890449"/>
          </a:xfrm>
        </p:spPr>
        <p:txBody>
          <a:bodyPr anchor="ctr"/>
          <a:lstStyle>
            <a:lvl1pPr marL="0" indent="0">
              <a:spcBef>
                <a:spcPts val="0"/>
              </a:spcBef>
              <a:buNone/>
              <a:defRPr sz="2300" b="0" i="0">
                <a:latin typeface="Georgia" panose="02040502050405020303" pitchFamily="18" charset="0"/>
              </a:defRPr>
            </a:lvl1pPr>
            <a:lvl2pPr marL="457200" indent="0">
              <a:buNone/>
              <a:defRPr sz="2300" b="0" i="0">
                <a:latin typeface="Georgia" panose="02040502050405020303" pitchFamily="18" charset="0"/>
              </a:defRPr>
            </a:lvl2pPr>
            <a:lvl3pPr marL="914400" indent="0">
              <a:buNone/>
              <a:defRPr sz="2300" b="0">
                <a:latin typeface="Georgia" panose="02040502050405020303" pitchFamily="18" charset="0"/>
              </a:defRPr>
            </a:lvl3pPr>
            <a:lvl4pPr marL="1371600" indent="0">
              <a:buNone/>
              <a:defRPr sz="2300" b="0">
                <a:latin typeface="Georgia" panose="02040502050405020303" pitchFamily="18" charset="0"/>
              </a:defRPr>
            </a:lvl4pPr>
            <a:lvl5pPr marL="1828800" indent="0">
              <a:buNone/>
              <a:defRPr sz="2300" b="0">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fi-FI" noProof="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6362701" y="1483775"/>
            <a:ext cx="5562598" cy="3890449"/>
          </a:xfrm>
        </p:spPr>
        <p:txBody>
          <a:bodyPr anchor="ctr"/>
          <a:lstStyle>
            <a:lvl1pPr marL="0" indent="0">
              <a:spcBef>
                <a:spcPts val="0"/>
              </a:spcBef>
              <a:buNone/>
              <a:defRPr sz="2300" b="0" i="0">
                <a:latin typeface="Georgia" panose="02040502050405020303" pitchFamily="18" charset="0"/>
              </a:defRPr>
            </a:lvl1pPr>
            <a:lvl2pPr marL="457200" indent="0">
              <a:buNone/>
              <a:defRPr sz="2300" b="0" i="0">
                <a:latin typeface="Georgia" panose="02040502050405020303" pitchFamily="18" charset="0"/>
              </a:defRPr>
            </a:lvl2pPr>
            <a:lvl3pPr marL="914400" indent="0">
              <a:buNone/>
              <a:defRPr sz="2300" b="0">
                <a:latin typeface="Georgia" panose="02040502050405020303" pitchFamily="18" charset="0"/>
              </a:defRPr>
            </a:lvl3pPr>
            <a:lvl4pPr marL="1371600" indent="0">
              <a:buNone/>
              <a:defRPr sz="2300" b="0">
                <a:latin typeface="Georgia" panose="02040502050405020303" pitchFamily="18" charset="0"/>
              </a:defRPr>
            </a:lvl4pPr>
            <a:lvl5pPr marL="1828800" indent="0">
              <a:buNone/>
              <a:defRPr sz="2300" b="0">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fi-FI" noProof="0"/>
          </a:p>
        </p:txBody>
      </p:sp>
    </p:spTree>
    <p:extLst>
      <p:ext uri="{BB962C8B-B14F-4D97-AF65-F5344CB8AC3E}">
        <p14:creationId xmlns:p14="http://schemas.microsoft.com/office/powerpoint/2010/main" val="24923050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KAHTIAJAKO KÄYTTÖESIMERKKI">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650466E-BA06-BF44-A0C7-DD2604FD37F8}"/>
              </a:ext>
            </a:extLst>
          </p:cNvPr>
          <p:cNvSpPr/>
          <p:nvPr userDrawn="1"/>
        </p:nvSpPr>
        <p:spPr>
          <a:xfrm>
            <a:off x="-41334" y="0"/>
            <a:ext cx="6137334"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218104" y="1483775"/>
            <a:ext cx="5562764" cy="3890449"/>
          </a:xfrm>
        </p:spPr>
        <p:txBody>
          <a:bodyPr anchor="ctr"/>
          <a:lstStyle>
            <a:lvl1pPr marL="0" indent="0">
              <a:spcBef>
                <a:spcPts val="0"/>
              </a:spcBef>
              <a:buNone/>
              <a:defRPr sz="2300" b="0" i="0">
                <a:latin typeface="Georgia" panose="02040502050405020303" pitchFamily="18" charset="0"/>
              </a:defRPr>
            </a:lvl1pPr>
            <a:lvl2pPr marL="457200" indent="0">
              <a:buNone/>
              <a:defRPr sz="2300" b="0" i="0">
                <a:latin typeface="Georgia" panose="02040502050405020303" pitchFamily="18" charset="0"/>
              </a:defRPr>
            </a:lvl2pPr>
            <a:lvl3pPr marL="914400" indent="0">
              <a:buNone/>
              <a:defRPr sz="2300" b="0">
                <a:latin typeface="Georgia" panose="02040502050405020303" pitchFamily="18" charset="0"/>
              </a:defRPr>
            </a:lvl3pPr>
            <a:lvl4pPr marL="1371600" indent="0">
              <a:buNone/>
              <a:defRPr sz="2300" b="0">
                <a:latin typeface="Georgia" panose="02040502050405020303" pitchFamily="18" charset="0"/>
              </a:defRPr>
            </a:lvl4pPr>
            <a:lvl5pPr marL="1828800" indent="0">
              <a:buNone/>
              <a:defRPr sz="2300" b="0">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fi-FI" noProof="0"/>
          </a:p>
        </p:txBody>
      </p:sp>
      <p:sp>
        <p:nvSpPr>
          <p:cNvPr id="4" name="Picture Placeholder 3">
            <a:extLst>
              <a:ext uri="{FF2B5EF4-FFF2-40B4-BE49-F238E27FC236}">
                <a16:creationId xmlns:a16="http://schemas.microsoft.com/office/drawing/2014/main" id="{86E27E95-2F25-7142-A76B-83C64B1372A5}"/>
              </a:ext>
            </a:extLst>
          </p:cNvPr>
          <p:cNvSpPr>
            <a:spLocks noGrp="1"/>
          </p:cNvSpPr>
          <p:nvPr>
            <p:ph type="pic" sz="quarter" idx="15"/>
          </p:nvPr>
        </p:nvSpPr>
        <p:spPr>
          <a:xfrm>
            <a:off x="6108646" y="-1"/>
            <a:ext cx="6137334" cy="6858000"/>
          </a:xfrm>
        </p:spPr>
        <p:txBody>
          <a:bodyPr/>
          <a:lstStyle/>
          <a:p>
            <a:r>
              <a:rPr lang="en-US" noProof="0"/>
              <a:t>Click icon to add picture</a:t>
            </a:r>
            <a:endParaRPr lang="fi-FI" noProof="0"/>
          </a:p>
        </p:txBody>
      </p:sp>
    </p:spTree>
    <p:extLst>
      <p:ext uri="{BB962C8B-B14F-4D97-AF65-F5344CB8AC3E}">
        <p14:creationId xmlns:p14="http://schemas.microsoft.com/office/powerpoint/2010/main" val="7699974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KAHTIAJAKO KÄYTTÖESIMERKKI 2">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650466E-BA06-BF44-A0C7-DD2604FD37F8}"/>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6314104" y="1483776"/>
            <a:ext cx="5562764" cy="3395608"/>
          </a:xfrm>
        </p:spPr>
        <p:txBody>
          <a:bodyPr anchor="ctr"/>
          <a:lstStyle>
            <a:lvl1pPr marL="0" indent="0">
              <a:spcBef>
                <a:spcPts val="0"/>
              </a:spcBef>
              <a:buNone/>
              <a:defRPr sz="2300" b="0" i="0">
                <a:latin typeface="Georgia" panose="02040502050405020303" pitchFamily="18" charset="0"/>
              </a:defRPr>
            </a:lvl1pPr>
            <a:lvl2pPr marL="457200" indent="0">
              <a:buNone/>
              <a:defRPr sz="2300" b="0" i="0">
                <a:latin typeface="Georgia" panose="02040502050405020303" pitchFamily="18" charset="0"/>
              </a:defRPr>
            </a:lvl2pPr>
            <a:lvl3pPr marL="914400" indent="0">
              <a:buNone/>
              <a:defRPr sz="2300" b="0">
                <a:latin typeface="Georgia" panose="02040502050405020303" pitchFamily="18" charset="0"/>
              </a:defRPr>
            </a:lvl3pPr>
            <a:lvl4pPr marL="1371600" indent="0">
              <a:buNone/>
              <a:defRPr sz="2300" b="0">
                <a:latin typeface="Georgia" panose="02040502050405020303" pitchFamily="18" charset="0"/>
              </a:defRPr>
            </a:lvl4pPr>
            <a:lvl5pPr marL="1828800" indent="0">
              <a:buNone/>
              <a:defRPr sz="2300" b="0">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fi-FI" noProof="0"/>
          </a:p>
        </p:txBody>
      </p:sp>
      <p:sp>
        <p:nvSpPr>
          <p:cNvPr id="4" name="Picture Placeholder 3">
            <a:extLst>
              <a:ext uri="{FF2B5EF4-FFF2-40B4-BE49-F238E27FC236}">
                <a16:creationId xmlns:a16="http://schemas.microsoft.com/office/drawing/2014/main" id="{86E27E95-2F25-7142-A76B-83C64B1372A5}"/>
              </a:ext>
            </a:extLst>
          </p:cNvPr>
          <p:cNvSpPr>
            <a:spLocks noGrp="1"/>
          </p:cNvSpPr>
          <p:nvPr>
            <p:ph type="pic" sz="quarter" idx="15"/>
          </p:nvPr>
        </p:nvSpPr>
        <p:spPr>
          <a:xfrm>
            <a:off x="0" y="-1"/>
            <a:ext cx="6054666" cy="6858000"/>
          </a:xfrm>
        </p:spPr>
        <p:txBody>
          <a:bodyPr/>
          <a:lstStyle/>
          <a:p>
            <a:r>
              <a:rPr lang="en-US" noProof="0"/>
              <a:t>Click icon to add picture</a:t>
            </a:r>
            <a:endParaRPr lang="fi-FI" noProof="0"/>
          </a:p>
        </p:txBody>
      </p:sp>
      <p:sp>
        <p:nvSpPr>
          <p:cNvPr id="7" name="Text Placeholder 2">
            <a:extLst>
              <a:ext uri="{FF2B5EF4-FFF2-40B4-BE49-F238E27FC236}">
                <a16:creationId xmlns:a16="http://schemas.microsoft.com/office/drawing/2014/main" id="{7646917A-06E7-C040-BBCF-18F90E5BBD04}"/>
              </a:ext>
            </a:extLst>
          </p:cNvPr>
          <p:cNvSpPr>
            <a:spLocks noGrp="1"/>
          </p:cNvSpPr>
          <p:nvPr>
            <p:ph type="body" idx="16"/>
          </p:nvPr>
        </p:nvSpPr>
        <p:spPr>
          <a:xfrm>
            <a:off x="6314104" y="5063883"/>
            <a:ext cx="5562764" cy="790817"/>
          </a:xfrm>
        </p:spPr>
        <p:txBody>
          <a:bodyPr anchor="t"/>
          <a:lstStyle>
            <a:lvl1pPr marL="0" indent="0">
              <a:buNone/>
              <a:defRPr sz="1500" b="1" i="0">
                <a:latin typeface="Georgia" panose="02040502050405020303" pitchFamily="18" charset="0"/>
                <a:cs typeface="Arial" panose="020B0604020202020204" pitchFamily="34" charset="0"/>
              </a:defRPr>
            </a:lvl1pPr>
            <a:lvl2pPr marL="457200" indent="0">
              <a:buNone/>
              <a:defRPr sz="1500" b="0" i="0">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a:p>
            <a:pPr lvl="1"/>
            <a:r>
              <a:rPr lang="en-US" noProof="0"/>
              <a:t>Second level</a:t>
            </a:r>
          </a:p>
        </p:txBody>
      </p:sp>
      <p:pic>
        <p:nvPicPr>
          <p:cNvPr id="2" name="Picture 1" descr="Logo&#10;&#10;Description automatically generated with medium confidence">
            <a:extLst>
              <a:ext uri="{FF2B5EF4-FFF2-40B4-BE49-F238E27FC236}">
                <a16:creationId xmlns:a16="http://schemas.microsoft.com/office/drawing/2014/main" id="{0A449098-516B-5162-F8BD-3E69120CD153}"/>
              </a:ext>
            </a:extLst>
          </p:cNvPr>
          <p:cNvPicPr>
            <a:picLocks noChangeAspect="1"/>
          </p:cNvPicPr>
          <p:nvPr userDrawn="1"/>
        </p:nvPicPr>
        <p:blipFill>
          <a:blip r:embed="rId2">
            <a:alphaModFix/>
          </a:blip>
          <a:stretch>
            <a:fillRect/>
          </a:stretch>
        </p:blipFill>
        <p:spPr>
          <a:xfrm>
            <a:off x="10482246" y="5977574"/>
            <a:ext cx="1624753" cy="798837"/>
          </a:xfrm>
          <a:prstGeom prst="rect">
            <a:avLst/>
          </a:prstGeom>
        </p:spPr>
      </p:pic>
    </p:spTree>
    <p:extLst>
      <p:ext uri="{BB962C8B-B14F-4D97-AF65-F5344CB8AC3E}">
        <p14:creationId xmlns:p14="http://schemas.microsoft.com/office/powerpoint/2010/main" val="25433013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KAHTIAJAKO BULLET LISTA 1">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650466E-BA06-BF44-A0C7-DD2604FD37F8}"/>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4" name="Picture Placeholder 3">
            <a:extLst>
              <a:ext uri="{FF2B5EF4-FFF2-40B4-BE49-F238E27FC236}">
                <a16:creationId xmlns:a16="http://schemas.microsoft.com/office/drawing/2014/main" id="{86E27E95-2F25-7142-A76B-83C64B1372A5}"/>
              </a:ext>
            </a:extLst>
          </p:cNvPr>
          <p:cNvSpPr>
            <a:spLocks noGrp="1"/>
          </p:cNvSpPr>
          <p:nvPr>
            <p:ph type="pic" sz="quarter" idx="15"/>
          </p:nvPr>
        </p:nvSpPr>
        <p:spPr>
          <a:xfrm>
            <a:off x="0" y="-1"/>
            <a:ext cx="6054666" cy="6858000"/>
          </a:xfrm>
        </p:spPr>
        <p:txBody>
          <a:bodyPr/>
          <a:lstStyle/>
          <a:p>
            <a:r>
              <a:rPr lang="en-US" noProof="0"/>
              <a:t>Click icon to add picture</a:t>
            </a:r>
            <a:endParaRPr lang="fi-FI" noProof="0"/>
          </a:p>
        </p:txBody>
      </p:sp>
      <p:sp>
        <p:nvSpPr>
          <p:cNvPr id="8" name="Text Placeholder 4">
            <a:extLst>
              <a:ext uri="{FF2B5EF4-FFF2-40B4-BE49-F238E27FC236}">
                <a16:creationId xmlns:a16="http://schemas.microsoft.com/office/drawing/2014/main" id="{2DFA2BD3-67AE-CE40-81F5-ED91F374525A}"/>
              </a:ext>
            </a:extLst>
          </p:cNvPr>
          <p:cNvSpPr>
            <a:spLocks noGrp="1"/>
          </p:cNvSpPr>
          <p:nvPr>
            <p:ph type="body" sz="quarter" idx="3"/>
          </p:nvPr>
        </p:nvSpPr>
        <p:spPr>
          <a:xfrm>
            <a:off x="6398596" y="594194"/>
            <a:ext cx="5183188" cy="823912"/>
          </a:xfrm>
        </p:spPr>
        <p:txBody>
          <a:bodyPr anchor="b"/>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10" name="Text Placeholder 4">
            <a:extLst>
              <a:ext uri="{FF2B5EF4-FFF2-40B4-BE49-F238E27FC236}">
                <a16:creationId xmlns:a16="http://schemas.microsoft.com/office/drawing/2014/main" id="{0AA2085A-3AF4-184B-AC8F-B15DE1750187}"/>
              </a:ext>
            </a:extLst>
          </p:cNvPr>
          <p:cNvSpPr>
            <a:spLocks noGrp="1"/>
          </p:cNvSpPr>
          <p:nvPr>
            <p:ph type="body" sz="quarter" idx="16"/>
          </p:nvPr>
        </p:nvSpPr>
        <p:spPr>
          <a:xfrm>
            <a:off x="6399389" y="1913405"/>
            <a:ext cx="5181601" cy="3534125"/>
          </a:xfrm>
        </p:spPr>
        <p:txBody>
          <a:bodyPr/>
          <a:lstStyle>
            <a:lvl1pPr>
              <a:defRPr sz="2400"/>
            </a:lvl1pPr>
            <a:lvl2pPr>
              <a:defRPr sz="2000"/>
            </a:lvl2pPr>
            <a:lvl3pPr>
              <a:defRPr sz="1900"/>
            </a:lvl3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fi-FI" noProof="0"/>
          </a:p>
        </p:txBody>
      </p:sp>
    </p:spTree>
    <p:extLst>
      <p:ext uri="{BB962C8B-B14F-4D97-AF65-F5344CB8AC3E}">
        <p14:creationId xmlns:p14="http://schemas.microsoft.com/office/powerpoint/2010/main" val="28616704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KANSI OMA KUVAVALINTA">
    <p:bg>
      <p:bgPr>
        <a:solidFill>
          <a:schemeClr val="bg1"/>
        </a:solidFill>
        <a:effectLst/>
      </p:bgPr>
    </p:bg>
    <p:spTree>
      <p:nvGrpSpPr>
        <p:cNvPr id="1" name=""/>
        <p:cNvGrpSpPr/>
        <p:nvPr/>
      </p:nvGrpSpPr>
      <p:grpSpPr>
        <a:xfrm>
          <a:off x="0" y="0"/>
          <a:ext cx="0" cy="0"/>
          <a:chOff x="0" y="0"/>
          <a:chExt cx="0" cy="0"/>
        </a:xfrm>
      </p:grpSpPr>
      <p:pic>
        <p:nvPicPr>
          <p:cNvPr id="16" name="Picture 15" descr="A group of people walking on a dirt path&#10;&#10;Description automatically generated with medium confidence">
            <a:extLst>
              <a:ext uri="{FF2B5EF4-FFF2-40B4-BE49-F238E27FC236}">
                <a16:creationId xmlns:a16="http://schemas.microsoft.com/office/drawing/2014/main" id="{A926111C-0DA8-4AC2-9D64-685C0A6089E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8191" cy="6858000"/>
          </a:xfrm>
          <a:prstGeom prst="rect">
            <a:avLst/>
          </a:prstGeom>
        </p:spPr>
      </p:pic>
      <p:sp>
        <p:nvSpPr>
          <p:cNvPr id="17" name="Title 1">
            <a:extLst>
              <a:ext uri="{FF2B5EF4-FFF2-40B4-BE49-F238E27FC236}">
                <a16:creationId xmlns:a16="http://schemas.microsoft.com/office/drawing/2014/main" id="{DC6D6EFD-CA23-ED3F-2613-7D17BDA51009}"/>
              </a:ext>
            </a:extLst>
          </p:cNvPr>
          <p:cNvSpPr>
            <a:spLocks noGrp="1"/>
          </p:cNvSpPr>
          <p:nvPr>
            <p:ph type="ctrTitle"/>
          </p:nvPr>
        </p:nvSpPr>
        <p:spPr>
          <a:xfrm>
            <a:off x="1524000" y="1023244"/>
            <a:ext cx="9144000" cy="2681191"/>
          </a:xfrm>
          <a:prstGeom prst="rect">
            <a:avLst/>
          </a:prstGeom>
        </p:spPr>
        <p:txBody>
          <a:bodyPr anchor="b"/>
          <a:lstStyle>
            <a:lvl1pPr algn="l">
              <a:defRPr sz="6600">
                <a:solidFill>
                  <a:schemeClr val="bg1"/>
                </a:solidFill>
              </a:defRPr>
            </a:lvl1pPr>
          </a:lstStyle>
          <a:p>
            <a:r>
              <a:rPr lang="en-US" noProof="0"/>
              <a:t>Click to edit Master title style</a:t>
            </a:r>
            <a:endParaRPr lang="fi-FI" noProof="0"/>
          </a:p>
        </p:txBody>
      </p:sp>
      <p:sp>
        <p:nvSpPr>
          <p:cNvPr id="18" name="Subtitle 2">
            <a:extLst>
              <a:ext uri="{FF2B5EF4-FFF2-40B4-BE49-F238E27FC236}">
                <a16:creationId xmlns:a16="http://schemas.microsoft.com/office/drawing/2014/main" id="{41D5C1B7-F23F-FCAF-9CB6-47CA1E3BE5AB}"/>
              </a:ext>
            </a:extLst>
          </p:cNvPr>
          <p:cNvSpPr>
            <a:spLocks noGrp="1"/>
          </p:cNvSpPr>
          <p:nvPr>
            <p:ph type="subTitle" idx="1"/>
          </p:nvPr>
        </p:nvSpPr>
        <p:spPr>
          <a:xfrm>
            <a:off x="1524000" y="4605382"/>
            <a:ext cx="9144000" cy="728421"/>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sp>
        <p:nvSpPr>
          <p:cNvPr id="2" name="Rectangle 1">
            <a:extLst>
              <a:ext uri="{FF2B5EF4-FFF2-40B4-BE49-F238E27FC236}">
                <a16:creationId xmlns:a16="http://schemas.microsoft.com/office/drawing/2014/main" id="{F7846C7F-3326-934A-F1F1-2E8C28B43183}"/>
              </a:ext>
            </a:extLst>
          </p:cNvPr>
          <p:cNvSpPr/>
          <p:nvPr userDrawn="1"/>
        </p:nvSpPr>
        <p:spPr>
          <a:xfrm>
            <a:off x="10321636" y="0"/>
            <a:ext cx="1870364" cy="1023244"/>
          </a:xfrm>
          <a:prstGeom prst="rect">
            <a:avLst/>
          </a:prstGeom>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fi-FI"/>
          </a:p>
        </p:txBody>
      </p:sp>
      <p:pic>
        <p:nvPicPr>
          <p:cNvPr id="3" name="Picture 2" descr="Logo&#10;&#10;Description automatically generated with medium confidence">
            <a:extLst>
              <a:ext uri="{FF2B5EF4-FFF2-40B4-BE49-F238E27FC236}">
                <a16:creationId xmlns:a16="http://schemas.microsoft.com/office/drawing/2014/main" id="{2811F01F-E2EC-4705-D31C-73983ECAA8A2}"/>
              </a:ext>
            </a:extLst>
          </p:cNvPr>
          <p:cNvPicPr>
            <a:picLocks noChangeAspect="1"/>
          </p:cNvPicPr>
          <p:nvPr userDrawn="1"/>
        </p:nvPicPr>
        <p:blipFill>
          <a:blip r:embed="rId3">
            <a:alphaModFix/>
          </a:blip>
          <a:stretch>
            <a:fillRect/>
          </a:stretch>
        </p:blipFill>
        <p:spPr>
          <a:xfrm>
            <a:off x="10444442" y="112204"/>
            <a:ext cx="1624753" cy="798837"/>
          </a:xfrm>
          <a:prstGeom prst="rect">
            <a:avLst/>
          </a:prstGeom>
        </p:spPr>
      </p:pic>
    </p:spTree>
    <p:extLst>
      <p:ext uri="{BB962C8B-B14F-4D97-AF65-F5344CB8AC3E}">
        <p14:creationId xmlns:p14="http://schemas.microsoft.com/office/powerpoint/2010/main" val="27857903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KAHTIAJAKO BULLET LISTA 2">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650466E-BA06-BF44-A0C7-DD2604FD37F8}"/>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4" name="Picture Placeholder 3">
            <a:extLst>
              <a:ext uri="{FF2B5EF4-FFF2-40B4-BE49-F238E27FC236}">
                <a16:creationId xmlns:a16="http://schemas.microsoft.com/office/drawing/2014/main" id="{86E27E95-2F25-7142-A76B-83C64B1372A5}"/>
              </a:ext>
            </a:extLst>
          </p:cNvPr>
          <p:cNvSpPr>
            <a:spLocks noGrp="1"/>
          </p:cNvSpPr>
          <p:nvPr>
            <p:ph type="pic" sz="quarter" idx="15"/>
          </p:nvPr>
        </p:nvSpPr>
        <p:spPr>
          <a:xfrm>
            <a:off x="6137334" y="-1"/>
            <a:ext cx="6054666" cy="6858000"/>
          </a:xfrm>
        </p:spPr>
        <p:txBody>
          <a:bodyPr/>
          <a:lstStyle/>
          <a:p>
            <a:r>
              <a:rPr lang="en-US" noProof="0"/>
              <a:t>Click icon to add picture</a:t>
            </a:r>
            <a:endParaRPr lang="fi-FI" noProof="0"/>
          </a:p>
        </p:txBody>
      </p:sp>
      <p:sp>
        <p:nvSpPr>
          <p:cNvPr id="8" name="Text Placeholder 4">
            <a:extLst>
              <a:ext uri="{FF2B5EF4-FFF2-40B4-BE49-F238E27FC236}">
                <a16:creationId xmlns:a16="http://schemas.microsoft.com/office/drawing/2014/main" id="{2DFA2BD3-67AE-CE40-81F5-ED91F374525A}"/>
              </a:ext>
            </a:extLst>
          </p:cNvPr>
          <p:cNvSpPr>
            <a:spLocks noGrp="1"/>
          </p:cNvSpPr>
          <p:nvPr>
            <p:ph type="body" sz="quarter" idx="3"/>
          </p:nvPr>
        </p:nvSpPr>
        <p:spPr>
          <a:xfrm>
            <a:off x="476280" y="621087"/>
            <a:ext cx="5183188" cy="823912"/>
          </a:xfrm>
        </p:spPr>
        <p:txBody>
          <a:bodyPr anchor="b"/>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10" name="Text Placeholder 4">
            <a:extLst>
              <a:ext uri="{FF2B5EF4-FFF2-40B4-BE49-F238E27FC236}">
                <a16:creationId xmlns:a16="http://schemas.microsoft.com/office/drawing/2014/main" id="{0AA2085A-3AF4-184B-AC8F-B15DE1750187}"/>
              </a:ext>
            </a:extLst>
          </p:cNvPr>
          <p:cNvSpPr>
            <a:spLocks noGrp="1"/>
          </p:cNvSpPr>
          <p:nvPr>
            <p:ph type="body" sz="quarter" idx="16"/>
          </p:nvPr>
        </p:nvSpPr>
        <p:spPr>
          <a:xfrm>
            <a:off x="477073" y="1940298"/>
            <a:ext cx="5181601" cy="3534125"/>
          </a:xfrm>
        </p:spPr>
        <p:txBody>
          <a:bodyPr/>
          <a:lstStyle>
            <a:lvl1pPr>
              <a:defRPr sz="2400"/>
            </a:lvl1pPr>
            <a:lvl2pPr>
              <a:defRPr sz="2000"/>
            </a:lvl2pPr>
            <a:lvl3pPr>
              <a:defRPr sz="1900"/>
            </a:lvl3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fi-FI" noProof="0"/>
          </a:p>
        </p:txBody>
      </p:sp>
    </p:spTree>
    <p:extLst>
      <p:ext uri="{BB962C8B-B14F-4D97-AF65-F5344CB8AC3E}">
        <p14:creationId xmlns:p14="http://schemas.microsoft.com/office/powerpoint/2010/main" val="98620126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KAHTIAJAKO BULLET LISTA 3">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650466E-BA06-BF44-A0C7-DD2604FD37F8}"/>
              </a:ext>
            </a:extLst>
          </p:cNvPr>
          <p:cNvSpPr/>
          <p:nvPr userDrawn="1"/>
        </p:nvSpPr>
        <p:spPr>
          <a:xfrm>
            <a:off x="0" y="15969"/>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4" name="Picture Placeholder 3">
            <a:extLst>
              <a:ext uri="{FF2B5EF4-FFF2-40B4-BE49-F238E27FC236}">
                <a16:creationId xmlns:a16="http://schemas.microsoft.com/office/drawing/2014/main" id="{86E27E95-2F25-7142-A76B-83C64B1372A5}"/>
              </a:ext>
            </a:extLst>
          </p:cNvPr>
          <p:cNvSpPr>
            <a:spLocks noGrp="1"/>
          </p:cNvSpPr>
          <p:nvPr>
            <p:ph type="pic" sz="quarter" idx="15"/>
          </p:nvPr>
        </p:nvSpPr>
        <p:spPr>
          <a:xfrm>
            <a:off x="0" y="-1"/>
            <a:ext cx="3953435" cy="6858000"/>
          </a:xfrm>
        </p:spPr>
        <p:txBody>
          <a:bodyPr/>
          <a:lstStyle/>
          <a:p>
            <a:r>
              <a:rPr lang="en-US" noProof="0"/>
              <a:t>Click icon to add picture</a:t>
            </a:r>
            <a:endParaRPr lang="fi-FI" noProof="0"/>
          </a:p>
        </p:txBody>
      </p:sp>
      <p:sp>
        <p:nvSpPr>
          <p:cNvPr id="8" name="Text Placeholder 4">
            <a:extLst>
              <a:ext uri="{FF2B5EF4-FFF2-40B4-BE49-F238E27FC236}">
                <a16:creationId xmlns:a16="http://schemas.microsoft.com/office/drawing/2014/main" id="{2DFA2BD3-67AE-CE40-81F5-ED91F374525A}"/>
              </a:ext>
            </a:extLst>
          </p:cNvPr>
          <p:cNvSpPr>
            <a:spLocks noGrp="1"/>
          </p:cNvSpPr>
          <p:nvPr>
            <p:ph type="body" sz="quarter" idx="3"/>
          </p:nvPr>
        </p:nvSpPr>
        <p:spPr>
          <a:xfrm>
            <a:off x="4516007" y="795899"/>
            <a:ext cx="7114112" cy="823912"/>
          </a:xfrm>
        </p:spPr>
        <p:txBody>
          <a:bodyPr anchor="b"/>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10" name="Text Placeholder 4">
            <a:extLst>
              <a:ext uri="{FF2B5EF4-FFF2-40B4-BE49-F238E27FC236}">
                <a16:creationId xmlns:a16="http://schemas.microsoft.com/office/drawing/2014/main" id="{0AA2085A-3AF4-184B-AC8F-B15DE1750187}"/>
              </a:ext>
            </a:extLst>
          </p:cNvPr>
          <p:cNvSpPr>
            <a:spLocks noGrp="1"/>
          </p:cNvSpPr>
          <p:nvPr>
            <p:ph type="body" sz="quarter" idx="16"/>
          </p:nvPr>
        </p:nvSpPr>
        <p:spPr>
          <a:xfrm>
            <a:off x="4517594" y="2115110"/>
            <a:ext cx="7114112" cy="3534125"/>
          </a:xfrm>
        </p:spPr>
        <p:txBody>
          <a:bodyPr/>
          <a:lstStyle>
            <a:lvl1pPr>
              <a:defRPr sz="2400"/>
            </a:lvl1pPr>
            <a:lvl2pPr>
              <a:defRPr sz="2000"/>
            </a:lvl2pPr>
            <a:lvl3pPr>
              <a:defRPr sz="1900"/>
            </a:lvl3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fi-FI" noProof="0"/>
          </a:p>
        </p:txBody>
      </p:sp>
    </p:spTree>
    <p:extLst>
      <p:ext uri="{BB962C8B-B14F-4D97-AF65-F5344CB8AC3E}">
        <p14:creationId xmlns:p14="http://schemas.microsoft.com/office/powerpoint/2010/main" val="37454584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KOKOKUVA">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FB4A7CF-52A9-2744-A095-A908B8D40A61}"/>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7" name="Picture Placeholder 6">
            <a:extLst>
              <a:ext uri="{FF2B5EF4-FFF2-40B4-BE49-F238E27FC236}">
                <a16:creationId xmlns:a16="http://schemas.microsoft.com/office/drawing/2014/main" id="{64347C94-D7F6-5149-B2B6-878580DA36DA}"/>
              </a:ext>
            </a:extLst>
          </p:cNvPr>
          <p:cNvSpPr>
            <a:spLocks noGrp="1"/>
          </p:cNvSpPr>
          <p:nvPr>
            <p:ph type="pic" sz="quarter" idx="10"/>
          </p:nvPr>
        </p:nvSpPr>
        <p:spPr>
          <a:xfrm>
            <a:off x="0" y="0"/>
            <a:ext cx="12192000" cy="6858000"/>
          </a:xfrm>
        </p:spPr>
        <p:txBody>
          <a:bodyPr/>
          <a:lstStyle/>
          <a:p>
            <a:r>
              <a:rPr lang="en-US"/>
              <a:t>Click icon to add picture</a:t>
            </a:r>
            <a:endParaRPr lang="fi-FI"/>
          </a:p>
        </p:txBody>
      </p:sp>
    </p:spTree>
    <p:extLst>
      <p:ext uri="{BB962C8B-B14F-4D97-AF65-F5344CB8AC3E}">
        <p14:creationId xmlns:p14="http://schemas.microsoft.com/office/powerpoint/2010/main" val="195852253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KUVA KUVATEKSTILLÄ">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92CC56C-5124-B44F-BB14-8E822851C084}"/>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9" name="Text Placeholder 7">
            <a:extLst>
              <a:ext uri="{FF2B5EF4-FFF2-40B4-BE49-F238E27FC236}">
                <a16:creationId xmlns:a16="http://schemas.microsoft.com/office/drawing/2014/main" id="{4618DDC4-4CB8-9F41-A4F3-94272928F707}"/>
              </a:ext>
            </a:extLst>
          </p:cNvPr>
          <p:cNvSpPr>
            <a:spLocks noGrp="1"/>
          </p:cNvSpPr>
          <p:nvPr>
            <p:ph type="body" sz="quarter" idx="13"/>
          </p:nvPr>
        </p:nvSpPr>
        <p:spPr>
          <a:xfrm>
            <a:off x="365503" y="6129789"/>
            <a:ext cx="9863378" cy="543711"/>
          </a:xfrm>
        </p:spPr>
        <p:txBody>
          <a:bodyPr/>
          <a:lstStyle>
            <a:lvl1pPr>
              <a:spcBef>
                <a:spcPts val="0"/>
              </a:spcBef>
              <a:buNone/>
              <a:defRPr sz="1800" b="0" i="0">
                <a:solidFill>
                  <a:schemeClr val="accent1"/>
                </a:solidFill>
                <a:latin typeface="Georgia" panose="02040502050405020303" pitchFamily="18" charset="0"/>
                <a:cs typeface="Arial" panose="020B0604020202020204" pitchFamily="34" charset="0"/>
              </a:defRPr>
            </a:lvl1pPr>
            <a:lvl2pPr>
              <a:buNone/>
              <a:defRPr sz="1800" b="0" i="0">
                <a:latin typeface="Georgia" panose="02040502050405020303" pitchFamily="18" charset="0"/>
              </a:defRPr>
            </a:lvl2pPr>
            <a:lvl3pPr>
              <a:buNone/>
              <a:defRPr/>
            </a:lvl3pPr>
            <a:lvl4pPr>
              <a:buNone/>
              <a:defRPr/>
            </a:lvl4pPr>
            <a:lvl5pPr>
              <a:buNone/>
              <a:defRPr/>
            </a:lvl5pPr>
          </a:lstStyle>
          <a:p>
            <a:pPr lvl="0"/>
            <a:r>
              <a:rPr lang="en-US" noProof="0"/>
              <a:t>Click to edit Master text styles</a:t>
            </a:r>
          </a:p>
          <a:p>
            <a:pPr lvl="1"/>
            <a:r>
              <a:rPr lang="en-US" noProof="0"/>
              <a:t>Second level</a:t>
            </a:r>
          </a:p>
        </p:txBody>
      </p:sp>
      <p:sp>
        <p:nvSpPr>
          <p:cNvPr id="11" name="Picture Placeholder 9">
            <a:extLst>
              <a:ext uri="{FF2B5EF4-FFF2-40B4-BE49-F238E27FC236}">
                <a16:creationId xmlns:a16="http://schemas.microsoft.com/office/drawing/2014/main" id="{E15EFB3B-362E-B54E-8F33-0414F89DD39D}"/>
              </a:ext>
            </a:extLst>
          </p:cNvPr>
          <p:cNvSpPr>
            <a:spLocks noGrp="1"/>
          </p:cNvSpPr>
          <p:nvPr>
            <p:ph type="pic" sz="quarter" idx="14"/>
          </p:nvPr>
        </p:nvSpPr>
        <p:spPr>
          <a:xfrm>
            <a:off x="0" y="0"/>
            <a:ext cx="12192000" cy="5919788"/>
          </a:xfrm>
        </p:spPr>
        <p:txBody>
          <a:bodyPr/>
          <a:lstStyle/>
          <a:p>
            <a:r>
              <a:rPr lang="en-US"/>
              <a:t>Click icon to add picture</a:t>
            </a:r>
            <a:endParaRPr lang="fi-FI"/>
          </a:p>
        </p:txBody>
      </p:sp>
      <p:pic>
        <p:nvPicPr>
          <p:cNvPr id="2" name="Picture 1" descr="Logo&#10;&#10;Description automatically generated with medium confidence">
            <a:extLst>
              <a:ext uri="{FF2B5EF4-FFF2-40B4-BE49-F238E27FC236}">
                <a16:creationId xmlns:a16="http://schemas.microsoft.com/office/drawing/2014/main" id="{2C2BDF43-9DC8-E0E7-CD97-D43EDA838441}"/>
              </a:ext>
            </a:extLst>
          </p:cNvPr>
          <p:cNvPicPr>
            <a:picLocks noChangeAspect="1"/>
          </p:cNvPicPr>
          <p:nvPr userDrawn="1"/>
        </p:nvPicPr>
        <p:blipFill>
          <a:blip r:embed="rId2">
            <a:alphaModFix/>
          </a:blip>
          <a:stretch>
            <a:fillRect/>
          </a:stretch>
        </p:blipFill>
        <p:spPr>
          <a:xfrm>
            <a:off x="10482246" y="5977574"/>
            <a:ext cx="1624753" cy="798837"/>
          </a:xfrm>
          <a:prstGeom prst="rect">
            <a:avLst/>
          </a:prstGeom>
        </p:spPr>
      </p:pic>
    </p:spTree>
    <p:extLst>
      <p:ext uri="{BB962C8B-B14F-4D97-AF65-F5344CB8AC3E}">
        <p14:creationId xmlns:p14="http://schemas.microsoft.com/office/powerpoint/2010/main" val="53159485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KAKSI KUVAA KUVATEKSTILLÄ">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115B939-FDDC-D043-B727-03F8A4AE38FB}"/>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9" name="Text Placeholder 7">
            <a:extLst>
              <a:ext uri="{FF2B5EF4-FFF2-40B4-BE49-F238E27FC236}">
                <a16:creationId xmlns:a16="http://schemas.microsoft.com/office/drawing/2014/main" id="{4618DDC4-4CB8-9F41-A4F3-94272928F707}"/>
              </a:ext>
            </a:extLst>
          </p:cNvPr>
          <p:cNvSpPr>
            <a:spLocks noGrp="1"/>
          </p:cNvSpPr>
          <p:nvPr>
            <p:ph type="body" sz="quarter" idx="13"/>
          </p:nvPr>
        </p:nvSpPr>
        <p:spPr>
          <a:xfrm>
            <a:off x="365503" y="6129789"/>
            <a:ext cx="9863378" cy="543711"/>
          </a:xfrm>
        </p:spPr>
        <p:txBody>
          <a:bodyPr/>
          <a:lstStyle>
            <a:lvl1pPr>
              <a:spcBef>
                <a:spcPts val="0"/>
              </a:spcBef>
              <a:buNone/>
              <a:defRPr sz="1800" b="0" i="0">
                <a:solidFill>
                  <a:schemeClr val="accent1"/>
                </a:solidFill>
                <a:latin typeface="Georgia" panose="02040502050405020303" pitchFamily="18" charset="0"/>
                <a:cs typeface="Arial" panose="020B0604020202020204" pitchFamily="34" charset="0"/>
              </a:defRPr>
            </a:lvl1pPr>
            <a:lvl2pPr>
              <a:buNone/>
              <a:defRPr sz="1800" b="0" i="0">
                <a:latin typeface="Georgia" panose="02040502050405020303" pitchFamily="18" charset="0"/>
              </a:defRPr>
            </a:lvl2pPr>
            <a:lvl3pPr>
              <a:buNone/>
              <a:defRPr/>
            </a:lvl3pPr>
            <a:lvl4pPr>
              <a:buNone/>
              <a:defRPr/>
            </a:lvl4pPr>
            <a:lvl5pPr>
              <a:buNone/>
              <a:defRPr/>
            </a:lvl5pPr>
          </a:lstStyle>
          <a:p>
            <a:pPr lvl="0"/>
            <a:r>
              <a:rPr lang="en-US" noProof="0"/>
              <a:t>Click to edit Master text styles</a:t>
            </a:r>
          </a:p>
          <a:p>
            <a:pPr lvl="1"/>
            <a:r>
              <a:rPr lang="en-US" noProof="0"/>
              <a:t>Second level</a:t>
            </a:r>
          </a:p>
        </p:txBody>
      </p:sp>
      <p:sp>
        <p:nvSpPr>
          <p:cNvPr id="11" name="Picture Placeholder 9">
            <a:extLst>
              <a:ext uri="{FF2B5EF4-FFF2-40B4-BE49-F238E27FC236}">
                <a16:creationId xmlns:a16="http://schemas.microsoft.com/office/drawing/2014/main" id="{E15EFB3B-362E-B54E-8F33-0414F89DD39D}"/>
              </a:ext>
            </a:extLst>
          </p:cNvPr>
          <p:cNvSpPr>
            <a:spLocks noGrp="1"/>
          </p:cNvSpPr>
          <p:nvPr>
            <p:ph type="pic" sz="quarter" idx="14"/>
          </p:nvPr>
        </p:nvSpPr>
        <p:spPr>
          <a:xfrm>
            <a:off x="0" y="0"/>
            <a:ext cx="5951095" cy="5919788"/>
          </a:xfrm>
        </p:spPr>
        <p:txBody>
          <a:bodyPr/>
          <a:lstStyle/>
          <a:p>
            <a:r>
              <a:rPr lang="en-US"/>
              <a:t>Click icon to add picture</a:t>
            </a:r>
            <a:endParaRPr lang="fi-FI"/>
          </a:p>
        </p:txBody>
      </p:sp>
      <p:sp>
        <p:nvSpPr>
          <p:cNvPr id="7" name="Picture Placeholder 9">
            <a:extLst>
              <a:ext uri="{FF2B5EF4-FFF2-40B4-BE49-F238E27FC236}">
                <a16:creationId xmlns:a16="http://schemas.microsoft.com/office/drawing/2014/main" id="{3688C02F-996C-014B-A63A-A5E9141B60C5}"/>
              </a:ext>
            </a:extLst>
          </p:cNvPr>
          <p:cNvSpPr>
            <a:spLocks noGrp="1"/>
          </p:cNvSpPr>
          <p:nvPr>
            <p:ph type="pic" sz="quarter" idx="15"/>
          </p:nvPr>
        </p:nvSpPr>
        <p:spPr>
          <a:xfrm>
            <a:off x="6086006" y="0"/>
            <a:ext cx="6096000" cy="5919788"/>
          </a:xfrm>
        </p:spPr>
        <p:txBody>
          <a:bodyPr/>
          <a:lstStyle/>
          <a:p>
            <a:r>
              <a:rPr lang="en-US"/>
              <a:t>Click icon to add picture</a:t>
            </a:r>
            <a:endParaRPr lang="fi-FI"/>
          </a:p>
        </p:txBody>
      </p:sp>
      <p:pic>
        <p:nvPicPr>
          <p:cNvPr id="2" name="Picture 1" descr="Logo&#10;&#10;Description automatically generated with medium confidence">
            <a:extLst>
              <a:ext uri="{FF2B5EF4-FFF2-40B4-BE49-F238E27FC236}">
                <a16:creationId xmlns:a16="http://schemas.microsoft.com/office/drawing/2014/main" id="{DC38308D-BD98-D5EA-303E-4FB13B7331E2}"/>
              </a:ext>
            </a:extLst>
          </p:cNvPr>
          <p:cNvPicPr>
            <a:picLocks noChangeAspect="1"/>
          </p:cNvPicPr>
          <p:nvPr userDrawn="1"/>
        </p:nvPicPr>
        <p:blipFill>
          <a:blip r:embed="rId2">
            <a:alphaModFix/>
          </a:blip>
          <a:stretch>
            <a:fillRect/>
          </a:stretch>
        </p:blipFill>
        <p:spPr>
          <a:xfrm>
            <a:off x="10482246" y="5977574"/>
            <a:ext cx="1624753" cy="798837"/>
          </a:xfrm>
          <a:prstGeom prst="rect">
            <a:avLst/>
          </a:prstGeom>
        </p:spPr>
      </p:pic>
    </p:spTree>
    <p:extLst>
      <p:ext uri="{BB962C8B-B14F-4D97-AF65-F5344CB8AC3E}">
        <p14:creationId xmlns:p14="http://schemas.microsoft.com/office/powerpoint/2010/main" val="288307370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LAINAUS 2">
    <p:bg>
      <p:bgPr>
        <a:solidFill>
          <a:schemeClr val="accent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27ACA1C-0C0D-034E-8DD7-F83206FDF18A}"/>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984354" y="1483776"/>
            <a:ext cx="10223292" cy="3395608"/>
          </a:xfrm>
        </p:spPr>
        <p:txBody>
          <a:bodyPr anchor="ctr"/>
          <a:lstStyle>
            <a:lvl1pPr marL="0" indent="0">
              <a:spcBef>
                <a:spcPts val="0"/>
              </a:spcBef>
              <a:buNone/>
              <a:defRPr sz="3200" b="0" i="1">
                <a:solidFill>
                  <a:schemeClr val="bg1"/>
                </a:solidFill>
                <a:latin typeface="Georgia" panose="02040502050405020303" pitchFamily="18" charset="0"/>
              </a:defRPr>
            </a:lvl1pPr>
            <a:lvl2pPr marL="457200" indent="0">
              <a:buNone/>
              <a:defRPr sz="3200" b="0" i="1">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a:p>
            <a:pPr lvl="1"/>
            <a:r>
              <a:rPr lang="en-US" noProof="0"/>
              <a:t>Second level</a:t>
            </a:r>
          </a:p>
        </p:txBody>
      </p:sp>
      <p:sp>
        <p:nvSpPr>
          <p:cNvPr id="7" name="Text Placeholder 2">
            <a:extLst>
              <a:ext uri="{FF2B5EF4-FFF2-40B4-BE49-F238E27FC236}">
                <a16:creationId xmlns:a16="http://schemas.microsoft.com/office/drawing/2014/main" id="{7646917A-06E7-C040-BBCF-18F90E5BBD04}"/>
              </a:ext>
            </a:extLst>
          </p:cNvPr>
          <p:cNvSpPr>
            <a:spLocks noGrp="1"/>
          </p:cNvSpPr>
          <p:nvPr>
            <p:ph type="body" idx="16"/>
          </p:nvPr>
        </p:nvSpPr>
        <p:spPr>
          <a:xfrm>
            <a:off x="7823114" y="5346074"/>
            <a:ext cx="3384532" cy="1009756"/>
          </a:xfrm>
        </p:spPr>
        <p:txBody>
          <a:bodyPr anchor="t"/>
          <a:lstStyle>
            <a:lvl1pPr marL="0" indent="0">
              <a:buNone/>
              <a:defRPr sz="1500" b="1" i="0">
                <a:solidFill>
                  <a:schemeClr val="bg1"/>
                </a:solidFill>
                <a:latin typeface="Georgia" panose="02040502050405020303" pitchFamily="18" charset="0"/>
                <a:cs typeface="Arial" panose="020B0604020202020204" pitchFamily="34" charset="0"/>
              </a:defRPr>
            </a:lvl1pPr>
            <a:lvl2pPr marL="457200" indent="0">
              <a:buNone/>
              <a:defRPr sz="1500" b="0" i="0">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a:p>
            <a:pPr lvl="1"/>
            <a:r>
              <a:rPr lang="en-US" noProof="0"/>
              <a:t>Second level</a:t>
            </a:r>
          </a:p>
        </p:txBody>
      </p:sp>
    </p:spTree>
    <p:extLst>
      <p:ext uri="{BB962C8B-B14F-4D97-AF65-F5344CB8AC3E}">
        <p14:creationId xmlns:p14="http://schemas.microsoft.com/office/powerpoint/2010/main" val="355650955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LAINAUS BRÄNDIKUVALLA">
    <p:bg>
      <p:bgPr>
        <a:solidFill>
          <a:schemeClr val="bg1"/>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F2C869AD-BD96-C14A-AEB2-942F637BC6E2}"/>
              </a:ext>
            </a:extLst>
          </p:cNvPr>
          <p:cNvSpPr>
            <a:spLocks noGrp="1"/>
          </p:cNvSpPr>
          <p:nvPr>
            <p:ph type="pic" sz="quarter" idx="17"/>
          </p:nvPr>
        </p:nvSpPr>
        <p:spPr>
          <a:xfrm>
            <a:off x="0" y="0"/>
            <a:ext cx="12192000" cy="6858000"/>
          </a:xfrm>
        </p:spPr>
        <p:txBody>
          <a:bodyPr/>
          <a:lstStyle/>
          <a:p>
            <a:r>
              <a:rPr lang="en-US" noProof="0"/>
              <a:t>Click icon to add picture</a:t>
            </a:r>
            <a:endParaRPr lang="fi-FI" noProof="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984354" y="863844"/>
            <a:ext cx="10223292" cy="3395608"/>
          </a:xfrm>
        </p:spPr>
        <p:txBody>
          <a:bodyPr anchor="ctr"/>
          <a:lstStyle>
            <a:lvl1pPr marL="0" indent="0">
              <a:spcBef>
                <a:spcPts val="0"/>
              </a:spcBef>
              <a:buNone/>
              <a:defRPr sz="3200" b="0" i="1">
                <a:solidFill>
                  <a:schemeClr val="accent1"/>
                </a:solidFill>
                <a:latin typeface="Georgia" panose="02040502050405020303" pitchFamily="18" charset="0"/>
              </a:defRPr>
            </a:lvl1pPr>
            <a:lvl2pPr marL="457200" indent="0">
              <a:buNone/>
              <a:defRPr sz="3200" b="0" i="1">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a:p>
            <a:pPr lvl="1"/>
            <a:r>
              <a:rPr lang="en-US" noProof="0"/>
              <a:t>Second level</a:t>
            </a:r>
          </a:p>
        </p:txBody>
      </p:sp>
      <p:sp>
        <p:nvSpPr>
          <p:cNvPr id="7" name="Text Placeholder 2">
            <a:extLst>
              <a:ext uri="{FF2B5EF4-FFF2-40B4-BE49-F238E27FC236}">
                <a16:creationId xmlns:a16="http://schemas.microsoft.com/office/drawing/2014/main" id="{7646917A-06E7-C040-BBCF-18F90E5BBD04}"/>
              </a:ext>
            </a:extLst>
          </p:cNvPr>
          <p:cNvSpPr>
            <a:spLocks noGrp="1"/>
          </p:cNvSpPr>
          <p:nvPr>
            <p:ph type="body" idx="16"/>
          </p:nvPr>
        </p:nvSpPr>
        <p:spPr>
          <a:xfrm>
            <a:off x="7823114" y="5532684"/>
            <a:ext cx="3384532" cy="1009756"/>
          </a:xfrm>
        </p:spPr>
        <p:txBody>
          <a:bodyPr anchor="t"/>
          <a:lstStyle>
            <a:lvl1pPr marL="0" indent="0">
              <a:buNone/>
              <a:defRPr sz="1500" b="1" i="0">
                <a:solidFill>
                  <a:schemeClr val="bg1"/>
                </a:solidFill>
                <a:latin typeface="Georgia" panose="02040502050405020303" pitchFamily="18" charset="0"/>
                <a:cs typeface="Arial" panose="020B0604020202020204" pitchFamily="34" charset="0"/>
              </a:defRPr>
            </a:lvl1pPr>
            <a:lvl2pPr marL="457200" indent="0">
              <a:buNone/>
              <a:defRPr sz="1500" b="0" i="0">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a:p>
            <a:pPr lvl="1"/>
            <a:r>
              <a:rPr lang="en-US" noProof="0"/>
              <a:t>Second level</a:t>
            </a:r>
          </a:p>
        </p:txBody>
      </p:sp>
    </p:spTree>
    <p:extLst>
      <p:ext uri="{BB962C8B-B14F-4D97-AF65-F5344CB8AC3E}">
        <p14:creationId xmlns:p14="http://schemas.microsoft.com/office/powerpoint/2010/main" val="66198311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VÄLILEHTI OTSIKKO 1">
    <p:bg>
      <p:bgPr>
        <a:solidFill>
          <a:srgbClr val="BEA996"/>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8E7B409-AC43-514B-A8E4-5299EA481269}"/>
              </a:ext>
            </a:extLst>
          </p:cNvPr>
          <p:cNvSpPr/>
          <p:nvPr userDrawn="1"/>
        </p:nvSpPr>
        <p:spPr>
          <a:xfrm>
            <a:off x="0" y="0"/>
            <a:ext cx="12192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2" name="Title 1">
            <a:extLst>
              <a:ext uri="{FF2B5EF4-FFF2-40B4-BE49-F238E27FC236}">
                <a16:creationId xmlns:a16="http://schemas.microsoft.com/office/drawing/2014/main" id="{904C8940-CA53-B241-B3C6-97DCD388C690}"/>
              </a:ext>
            </a:extLst>
          </p:cNvPr>
          <p:cNvSpPr>
            <a:spLocks noGrp="1"/>
          </p:cNvSpPr>
          <p:nvPr>
            <p:ph type="ctrTitle"/>
          </p:nvPr>
        </p:nvSpPr>
        <p:spPr>
          <a:xfrm>
            <a:off x="1524000" y="2088404"/>
            <a:ext cx="9144000" cy="2681191"/>
          </a:xfrm>
          <a:prstGeom prst="rect">
            <a:avLst/>
          </a:prstGeom>
        </p:spPr>
        <p:txBody>
          <a:bodyPr anchor="ctr"/>
          <a:lstStyle>
            <a:lvl1pPr algn="l">
              <a:lnSpc>
                <a:spcPct val="100000"/>
              </a:lnSpc>
              <a:defRPr sz="6600">
                <a:solidFill>
                  <a:schemeClr val="tx1"/>
                </a:solidFill>
              </a:defRPr>
            </a:lvl1pPr>
          </a:lstStyle>
          <a:p>
            <a:r>
              <a:rPr lang="en-US" noProof="0"/>
              <a:t>Click to edit Master title style</a:t>
            </a:r>
            <a:endParaRPr lang="fi-FI" noProof="0"/>
          </a:p>
        </p:txBody>
      </p:sp>
    </p:spTree>
    <p:extLst>
      <p:ext uri="{BB962C8B-B14F-4D97-AF65-F5344CB8AC3E}">
        <p14:creationId xmlns:p14="http://schemas.microsoft.com/office/powerpoint/2010/main" val="70225269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VÄLILEHTI OTSIKKO 3">
    <p:bg>
      <p:bgPr>
        <a:solidFill>
          <a:schemeClr val="accent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81AA8F9-A1F0-F148-9941-A3CB0FBABEEF}"/>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2" name="Title 1">
            <a:extLst>
              <a:ext uri="{FF2B5EF4-FFF2-40B4-BE49-F238E27FC236}">
                <a16:creationId xmlns:a16="http://schemas.microsoft.com/office/drawing/2014/main" id="{904C8940-CA53-B241-B3C6-97DCD388C690}"/>
              </a:ext>
            </a:extLst>
          </p:cNvPr>
          <p:cNvSpPr>
            <a:spLocks noGrp="1"/>
          </p:cNvSpPr>
          <p:nvPr>
            <p:ph type="ctrTitle"/>
          </p:nvPr>
        </p:nvSpPr>
        <p:spPr>
          <a:xfrm>
            <a:off x="1524000" y="2088404"/>
            <a:ext cx="9144000" cy="2681191"/>
          </a:xfrm>
          <a:prstGeom prst="rect">
            <a:avLst/>
          </a:prstGeom>
        </p:spPr>
        <p:txBody>
          <a:bodyPr anchor="ctr"/>
          <a:lstStyle>
            <a:lvl1pPr algn="l">
              <a:lnSpc>
                <a:spcPct val="100000"/>
              </a:lnSpc>
              <a:defRPr sz="6600">
                <a:solidFill>
                  <a:schemeClr val="bg1"/>
                </a:solidFill>
              </a:defRPr>
            </a:lvl1pPr>
          </a:lstStyle>
          <a:p>
            <a:r>
              <a:rPr lang="en-US" noProof="0"/>
              <a:t>Click to edit Master title style</a:t>
            </a:r>
            <a:endParaRPr lang="fi-FI" noProof="0"/>
          </a:p>
        </p:txBody>
      </p:sp>
    </p:spTree>
    <p:extLst>
      <p:ext uri="{BB962C8B-B14F-4D97-AF65-F5344CB8AC3E}">
        <p14:creationId xmlns:p14="http://schemas.microsoft.com/office/powerpoint/2010/main" val="338928164"/>
      </p:ext>
    </p:extLst>
  </p:cSld>
  <p:clrMapOvr>
    <a:overrideClrMapping bg1="lt1" tx1="dk1" bg2="lt2" tx2="dk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LISTA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1090E76-AB31-4B40-9E6F-0CB05B0EAC7E}"/>
              </a:ext>
            </a:extLst>
          </p:cNvPr>
          <p:cNvSpPr/>
          <p:nvPr userDrawn="1"/>
        </p:nvSpPr>
        <p:spPr>
          <a:xfrm>
            <a:off x="0" y="0"/>
            <a:ext cx="12192000" cy="592035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2" name="Title 1">
            <a:extLst>
              <a:ext uri="{FF2B5EF4-FFF2-40B4-BE49-F238E27FC236}">
                <a16:creationId xmlns:a16="http://schemas.microsoft.com/office/drawing/2014/main" id="{DE6BC4B7-37CD-E244-A476-3A80A647D793}"/>
              </a:ext>
            </a:extLst>
          </p:cNvPr>
          <p:cNvSpPr>
            <a:spLocks noGrp="1"/>
          </p:cNvSpPr>
          <p:nvPr>
            <p:ph type="title"/>
          </p:nvPr>
        </p:nvSpPr>
        <p:spPr>
          <a:xfrm>
            <a:off x="838200" y="1379095"/>
            <a:ext cx="10515600" cy="575522"/>
          </a:xfrm>
          <a:prstGeom prst="rect">
            <a:avLst/>
          </a:prstGeom>
        </p:spPr>
        <p:txBody>
          <a:bodyPr/>
          <a:lstStyle>
            <a:lvl1pPr>
              <a:defRPr sz="3000">
                <a:solidFill>
                  <a:schemeClr val="bg1"/>
                </a:solidFill>
              </a:defRPr>
            </a:lvl1pPr>
          </a:lstStyle>
          <a:p>
            <a:r>
              <a:rPr lang="en-US" noProof="0"/>
              <a:t>Click to edit Master title style</a:t>
            </a:r>
            <a:endParaRPr lang="fi-FI" noProof="0"/>
          </a:p>
        </p:txBody>
      </p:sp>
      <p:sp>
        <p:nvSpPr>
          <p:cNvPr id="9" name="Text Placeholder 2">
            <a:extLst>
              <a:ext uri="{FF2B5EF4-FFF2-40B4-BE49-F238E27FC236}">
                <a16:creationId xmlns:a16="http://schemas.microsoft.com/office/drawing/2014/main" id="{5771F2C8-4C72-9543-8994-0E84699E66F4}"/>
              </a:ext>
            </a:extLst>
          </p:cNvPr>
          <p:cNvSpPr>
            <a:spLocks noGrp="1"/>
          </p:cNvSpPr>
          <p:nvPr>
            <p:ph type="body" idx="11"/>
          </p:nvPr>
        </p:nvSpPr>
        <p:spPr>
          <a:xfrm>
            <a:off x="838199" y="2004918"/>
            <a:ext cx="10515599" cy="3411358"/>
          </a:xfrm>
        </p:spPr>
        <p:txBody>
          <a:bodyPr anchor="t"/>
          <a:lstStyle>
            <a:lvl1pPr marL="0" indent="0">
              <a:spcBef>
                <a:spcPts val="0"/>
              </a:spcBef>
              <a:buNone/>
              <a:defRPr sz="3000" b="1" i="0">
                <a:solidFill>
                  <a:schemeClr val="bg1"/>
                </a:solidFill>
                <a:latin typeface="Arial" panose="020B0604020202020204" pitchFamily="34" charset="0"/>
                <a:cs typeface="Arial" panose="020B0604020202020204" pitchFamily="34" charset="0"/>
              </a:defRPr>
            </a:lvl1pPr>
            <a:lvl2pPr marL="457200" indent="0">
              <a:buNone/>
              <a:defRPr sz="3000" b="1">
                <a:solidFill>
                  <a:schemeClr val="bg1"/>
                </a:solidFill>
              </a:defRPr>
            </a:lvl2pPr>
            <a:lvl3pPr marL="914400" indent="0">
              <a:buNone/>
              <a:defRPr sz="3000" b="1">
                <a:solidFill>
                  <a:schemeClr val="bg1"/>
                </a:solidFill>
              </a:defRPr>
            </a:lvl3pPr>
            <a:lvl4pPr marL="1371600" indent="0">
              <a:buNone/>
              <a:defRPr sz="3000" b="1">
                <a:solidFill>
                  <a:schemeClr val="bg1"/>
                </a:solidFill>
              </a:defRPr>
            </a:lvl4pPr>
            <a:lvl5pPr marL="1828800" indent="0">
              <a:buNone/>
              <a:defRPr sz="3000" b="1">
                <a:solidFill>
                  <a:schemeClr val="bg1"/>
                </a:solidFill>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fi-FI" noProof="0"/>
          </a:p>
        </p:txBody>
      </p:sp>
      <p:pic>
        <p:nvPicPr>
          <p:cNvPr id="4" name="Picture 3" descr="Logo&#10;&#10;Description automatically generated with medium confidence">
            <a:extLst>
              <a:ext uri="{FF2B5EF4-FFF2-40B4-BE49-F238E27FC236}">
                <a16:creationId xmlns:a16="http://schemas.microsoft.com/office/drawing/2014/main" id="{5CEFBCC6-CA88-3C96-3E58-A131711F8E84}"/>
              </a:ext>
            </a:extLst>
          </p:cNvPr>
          <p:cNvPicPr>
            <a:picLocks noChangeAspect="1"/>
          </p:cNvPicPr>
          <p:nvPr userDrawn="1"/>
        </p:nvPicPr>
        <p:blipFill>
          <a:blip r:embed="rId2">
            <a:alphaModFix/>
          </a:blip>
          <a:stretch>
            <a:fillRect/>
          </a:stretch>
        </p:blipFill>
        <p:spPr>
          <a:xfrm>
            <a:off x="10482246" y="5977574"/>
            <a:ext cx="1624753" cy="798837"/>
          </a:xfrm>
          <a:prstGeom prst="rect">
            <a:avLst/>
          </a:prstGeom>
        </p:spPr>
      </p:pic>
    </p:spTree>
    <p:extLst>
      <p:ext uri="{BB962C8B-B14F-4D97-AF65-F5344CB8AC3E}">
        <p14:creationId xmlns:p14="http://schemas.microsoft.com/office/powerpoint/2010/main" val="14685966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SISÄLTÖ">
    <p:bg>
      <p:bgPr>
        <a:solidFill>
          <a:schemeClr val="accent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6CAAC1F-E6E6-C340-9D7F-D43AF5309976}"/>
              </a:ext>
            </a:extLst>
          </p:cNvPr>
          <p:cNvSpPr/>
          <p:nvPr userDrawn="1"/>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125CB073-26A7-F544-9A4D-31072FFBA15E}"/>
              </a:ext>
            </a:extLst>
          </p:cNvPr>
          <p:cNvSpPr>
            <a:spLocks noGrp="1"/>
          </p:cNvSpPr>
          <p:nvPr>
            <p:ph type="title"/>
          </p:nvPr>
        </p:nvSpPr>
        <p:spPr>
          <a:xfrm>
            <a:off x="838200" y="1202631"/>
            <a:ext cx="10515600" cy="1325563"/>
          </a:xfrm>
          <a:prstGeom prst="rect">
            <a:avLst/>
          </a:prstGeom>
        </p:spPr>
        <p:txBody>
          <a:bodyPr/>
          <a:lstStyle>
            <a:lvl1pPr>
              <a:defRPr sz="2800">
                <a:solidFill>
                  <a:schemeClr val="bg1"/>
                </a:solidFill>
              </a:defRPr>
            </a:lvl1pPr>
          </a:lstStyle>
          <a:p>
            <a:r>
              <a:rPr lang="en-US" noProof="0"/>
              <a:t>Click to edit Master title style</a:t>
            </a:r>
            <a:endParaRPr lang="fi-FI" noProof="0"/>
          </a:p>
        </p:txBody>
      </p:sp>
      <p:sp>
        <p:nvSpPr>
          <p:cNvPr id="3" name="Content Placeholder 2">
            <a:extLst>
              <a:ext uri="{FF2B5EF4-FFF2-40B4-BE49-F238E27FC236}">
                <a16:creationId xmlns:a16="http://schemas.microsoft.com/office/drawing/2014/main" id="{2F78DF1F-C7B8-5B46-B3C4-EC48EEFA1EC6}"/>
              </a:ext>
            </a:extLst>
          </p:cNvPr>
          <p:cNvSpPr>
            <a:spLocks noGrp="1"/>
          </p:cNvSpPr>
          <p:nvPr>
            <p:ph idx="1"/>
          </p:nvPr>
        </p:nvSpPr>
        <p:spPr>
          <a:xfrm>
            <a:off x="838200" y="2707581"/>
            <a:ext cx="10515600" cy="2875824"/>
          </a:xfrm>
        </p:spPr>
        <p:txBody>
          <a:bodyPr/>
          <a:lstStyle>
            <a:lvl1pPr>
              <a:buFont typeface="+mj-lt"/>
              <a:buAutoNum type="arabicPeriod"/>
              <a:defRPr>
                <a:solidFill>
                  <a:schemeClr val="bg1"/>
                </a:solidFill>
              </a:defRPr>
            </a:lvl1pPr>
            <a:lvl2pPr>
              <a:buFont typeface="+mj-lt"/>
              <a:buAutoNum type="arabicPeriod"/>
              <a:defRPr>
                <a:solidFill>
                  <a:schemeClr val="bg1"/>
                </a:solidFill>
              </a:defRPr>
            </a:lvl2pPr>
            <a:lvl3pPr>
              <a:buFont typeface="+mj-lt"/>
              <a:buAutoNum type="arabicPeriod"/>
              <a:defRPr>
                <a:solidFill>
                  <a:schemeClr val="bg1"/>
                </a:solidFill>
              </a:defRPr>
            </a:lvl3pPr>
            <a:lvl4pPr>
              <a:buFont typeface="+mj-lt"/>
              <a:buAutoNum type="arabicPeriod"/>
              <a:defRPr>
                <a:solidFill>
                  <a:schemeClr val="bg1"/>
                </a:solidFill>
              </a:defRPr>
            </a:lvl4pPr>
            <a:lvl5pPr>
              <a:buFont typeface="+mj-lt"/>
              <a:buAutoNum type="arabicPeriod"/>
              <a:defRPr>
                <a:solidFill>
                  <a:schemeClr val="bg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fi-FI" noProof="0"/>
          </a:p>
        </p:txBody>
      </p:sp>
    </p:spTree>
    <p:extLst>
      <p:ext uri="{BB962C8B-B14F-4D97-AF65-F5344CB8AC3E}">
        <p14:creationId xmlns:p14="http://schemas.microsoft.com/office/powerpoint/2010/main" val="350035621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VIITTEE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1090E76-AB31-4B40-9E6F-0CB05B0EAC7E}"/>
              </a:ext>
            </a:extLst>
          </p:cNvPr>
          <p:cNvSpPr/>
          <p:nvPr userDrawn="1"/>
        </p:nvSpPr>
        <p:spPr>
          <a:xfrm>
            <a:off x="0" y="0"/>
            <a:ext cx="12192000" cy="592035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DE6BC4B7-37CD-E244-A476-3A80A647D793}"/>
              </a:ext>
            </a:extLst>
          </p:cNvPr>
          <p:cNvSpPr>
            <a:spLocks noGrp="1"/>
          </p:cNvSpPr>
          <p:nvPr>
            <p:ph type="title"/>
          </p:nvPr>
        </p:nvSpPr>
        <p:spPr>
          <a:xfrm>
            <a:off x="838200" y="1379095"/>
            <a:ext cx="10515600" cy="575522"/>
          </a:xfrm>
          <a:prstGeom prst="rect">
            <a:avLst/>
          </a:prstGeom>
        </p:spPr>
        <p:txBody>
          <a:bodyPr/>
          <a:lstStyle>
            <a:lvl1pPr>
              <a:defRPr sz="3000">
                <a:solidFill>
                  <a:schemeClr val="tx1"/>
                </a:solidFill>
              </a:defRPr>
            </a:lvl1pPr>
          </a:lstStyle>
          <a:p>
            <a:r>
              <a:rPr lang="en-US" noProof="0"/>
              <a:t>Click to edit Master title style</a:t>
            </a:r>
            <a:endParaRPr lang="fi-FI" noProof="0"/>
          </a:p>
        </p:txBody>
      </p:sp>
      <p:sp>
        <p:nvSpPr>
          <p:cNvPr id="10" name="Text Placeholder 2">
            <a:extLst>
              <a:ext uri="{FF2B5EF4-FFF2-40B4-BE49-F238E27FC236}">
                <a16:creationId xmlns:a16="http://schemas.microsoft.com/office/drawing/2014/main" id="{139FDE1E-3511-2C4E-BFC7-4C76B43B31DA}"/>
              </a:ext>
            </a:extLst>
          </p:cNvPr>
          <p:cNvSpPr>
            <a:spLocks noGrp="1"/>
          </p:cNvSpPr>
          <p:nvPr>
            <p:ph type="body" idx="11"/>
          </p:nvPr>
        </p:nvSpPr>
        <p:spPr>
          <a:xfrm>
            <a:off x="838199" y="2004918"/>
            <a:ext cx="5130115" cy="3318690"/>
          </a:xfrm>
        </p:spPr>
        <p:txBody>
          <a:bodyPr anchor="t"/>
          <a:lstStyle>
            <a:lvl1pPr marL="0" indent="0">
              <a:spcBef>
                <a:spcPts val="0"/>
              </a:spcBef>
              <a:buNone/>
              <a:defRPr sz="1600" b="1" i="0">
                <a:solidFill>
                  <a:schemeClr val="tx1"/>
                </a:solidFill>
                <a:latin typeface="Arial" panose="020B0604020202020204" pitchFamily="34" charset="0"/>
                <a:cs typeface="Arial" panose="020B0604020202020204" pitchFamily="34" charset="0"/>
              </a:defRPr>
            </a:lvl1pPr>
            <a:lvl2pPr marL="457200" indent="0">
              <a:buNone/>
              <a:defRPr sz="1600" b="1"/>
            </a:lvl2pPr>
            <a:lvl3pPr marL="914400" indent="0">
              <a:buNone/>
              <a:defRPr sz="16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fi-FI" noProof="0"/>
          </a:p>
        </p:txBody>
      </p:sp>
      <p:sp>
        <p:nvSpPr>
          <p:cNvPr id="11" name="Text Placeholder 2">
            <a:extLst>
              <a:ext uri="{FF2B5EF4-FFF2-40B4-BE49-F238E27FC236}">
                <a16:creationId xmlns:a16="http://schemas.microsoft.com/office/drawing/2014/main" id="{FB674FD2-0BD4-BF49-9017-115079CE1EAB}"/>
              </a:ext>
            </a:extLst>
          </p:cNvPr>
          <p:cNvSpPr>
            <a:spLocks noGrp="1"/>
          </p:cNvSpPr>
          <p:nvPr>
            <p:ph type="body" idx="12"/>
          </p:nvPr>
        </p:nvSpPr>
        <p:spPr>
          <a:xfrm>
            <a:off x="6225745" y="2004918"/>
            <a:ext cx="5130115" cy="3318690"/>
          </a:xfrm>
        </p:spPr>
        <p:txBody>
          <a:bodyPr anchor="t"/>
          <a:lstStyle>
            <a:lvl1pPr marL="0" indent="0">
              <a:spcBef>
                <a:spcPts val="0"/>
              </a:spcBef>
              <a:buNone/>
              <a:defRPr sz="1600" b="1" i="0">
                <a:solidFill>
                  <a:schemeClr val="tx1"/>
                </a:solidFill>
                <a:latin typeface="Arial" panose="020B0604020202020204" pitchFamily="34" charset="0"/>
                <a:cs typeface="Arial" panose="020B0604020202020204" pitchFamily="34" charset="0"/>
              </a:defRPr>
            </a:lvl1pPr>
            <a:lvl2pPr marL="457200" indent="0">
              <a:buNone/>
              <a:defRPr sz="1600" b="1"/>
            </a:lvl2pPr>
            <a:lvl3pPr marL="914400" indent="0">
              <a:buNone/>
              <a:defRPr sz="16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fi-FI" noProof="0"/>
          </a:p>
        </p:txBody>
      </p:sp>
      <p:pic>
        <p:nvPicPr>
          <p:cNvPr id="4" name="Picture 3" descr="Logo&#10;&#10;Description automatically generated with medium confidence">
            <a:extLst>
              <a:ext uri="{FF2B5EF4-FFF2-40B4-BE49-F238E27FC236}">
                <a16:creationId xmlns:a16="http://schemas.microsoft.com/office/drawing/2014/main" id="{E1B5AA1F-3596-3F0D-B451-A851B3C3D2CF}"/>
              </a:ext>
            </a:extLst>
          </p:cNvPr>
          <p:cNvPicPr>
            <a:picLocks noChangeAspect="1"/>
          </p:cNvPicPr>
          <p:nvPr userDrawn="1"/>
        </p:nvPicPr>
        <p:blipFill>
          <a:blip r:embed="rId2">
            <a:alphaModFix/>
          </a:blip>
          <a:stretch>
            <a:fillRect/>
          </a:stretch>
        </p:blipFill>
        <p:spPr>
          <a:xfrm>
            <a:off x="10482246" y="5977574"/>
            <a:ext cx="1624753" cy="798837"/>
          </a:xfrm>
          <a:prstGeom prst="rect">
            <a:avLst/>
          </a:prstGeom>
        </p:spPr>
      </p:pic>
    </p:spTree>
    <p:extLst>
      <p:ext uri="{BB962C8B-B14F-4D97-AF65-F5344CB8AC3E}">
        <p14:creationId xmlns:p14="http://schemas.microsoft.com/office/powerpoint/2010/main" val="279981325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HARMAA TAUSTA">
    <p:bg>
      <p:bgPr>
        <a:solidFill>
          <a:schemeClr val="accent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81AA8F9-A1F0-F148-9941-A3CB0FBABEEF}"/>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Tree>
    <p:extLst>
      <p:ext uri="{BB962C8B-B14F-4D97-AF65-F5344CB8AC3E}">
        <p14:creationId xmlns:p14="http://schemas.microsoft.com/office/powerpoint/2010/main" val="508329391"/>
      </p:ext>
    </p:extLst>
  </p:cSld>
  <p:clrMapOvr>
    <a:overrideClrMapping bg1="lt1" tx1="dk1" bg2="lt2" tx2="dk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RÄNDILOPETU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9DCB8AE-9890-DE43-B3F1-9FA29E70D77E}"/>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8409482" y="1483776"/>
            <a:ext cx="3467386" cy="3395608"/>
          </a:xfrm>
        </p:spPr>
        <p:txBody>
          <a:bodyPr anchor="ctr"/>
          <a:lstStyle>
            <a:lvl1pPr marL="0" indent="0" algn="ctr">
              <a:spcBef>
                <a:spcPts val="0"/>
              </a:spcBef>
              <a:buNone/>
              <a:defRPr sz="2300" b="1"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4" name="Picture Placeholder 3">
            <a:extLst>
              <a:ext uri="{FF2B5EF4-FFF2-40B4-BE49-F238E27FC236}">
                <a16:creationId xmlns:a16="http://schemas.microsoft.com/office/drawing/2014/main" id="{86E27E95-2F25-7142-A76B-83C64B1372A5}"/>
              </a:ext>
            </a:extLst>
          </p:cNvPr>
          <p:cNvSpPr>
            <a:spLocks noGrp="1"/>
          </p:cNvSpPr>
          <p:nvPr>
            <p:ph type="pic" sz="quarter" idx="15"/>
          </p:nvPr>
        </p:nvSpPr>
        <p:spPr>
          <a:xfrm>
            <a:off x="0" y="-1"/>
            <a:ext cx="4068792" cy="6858000"/>
          </a:xfrm>
        </p:spPr>
        <p:txBody>
          <a:bodyPr/>
          <a:lstStyle/>
          <a:p>
            <a:r>
              <a:rPr lang="en-US" noProof="0"/>
              <a:t>Click icon to add picture</a:t>
            </a:r>
            <a:endParaRPr lang="fi-FI" noProof="0"/>
          </a:p>
        </p:txBody>
      </p:sp>
      <p:sp>
        <p:nvSpPr>
          <p:cNvPr id="7" name="Text Placeholder 2">
            <a:extLst>
              <a:ext uri="{FF2B5EF4-FFF2-40B4-BE49-F238E27FC236}">
                <a16:creationId xmlns:a16="http://schemas.microsoft.com/office/drawing/2014/main" id="{7646917A-06E7-C040-BBCF-18F90E5BBD04}"/>
              </a:ext>
            </a:extLst>
          </p:cNvPr>
          <p:cNvSpPr>
            <a:spLocks noGrp="1"/>
          </p:cNvSpPr>
          <p:nvPr>
            <p:ph type="body" idx="16"/>
          </p:nvPr>
        </p:nvSpPr>
        <p:spPr>
          <a:xfrm>
            <a:off x="8409481" y="5063883"/>
            <a:ext cx="3467386" cy="790817"/>
          </a:xfrm>
        </p:spPr>
        <p:txBody>
          <a:bodyPr anchor="t"/>
          <a:lstStyle>
            <a:lvl1pPr marL="0" indent="0" algn="ctr">
              <a:buNone/>
              <a:defRPr sz="1500" b="0" i="1">
                <a:latin typeface="Georgia" panose="02040502050405020303" pitchFamily="18"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10" name="Picture Placeholder 3">
            <a:extLst>
              <a:ext uri="{FF2B5EF4-FFF2-40B4-BE49-F238E27FC236}">
                <a16:creationId xmlns:a16="http://schemas.microsoft.com/office/drawing/2014/main" id="{66C1485E-F86C-854C-8F4D-CB20D9A8E2EC}"/>
              </a:ext>
            </a:extLst>
          </p:cNvPr>
          <p:cNvSpPr>
            <a:spLocks noGrp="1"/>
          </p:cNvSpPr>
          <p:nvPr>
            <p:ph type="pic" sz="quarter" idx="17"/>
          </p:nvPr>
        </p:nvSpPr>
        <p:spPr>
          <a:xfrm>
            <a:off x="4092314" y="-1"/>
            <a:ext cx="4068792" cy="6858000"/>
          </a:xfrm>
        </p:spPr>
        <p:txBody>
          <a:bodyPr/>
          <a:lstStyle/>
          <a:p>
            <a:r>
              <a:rPr lang="en-US" noProof="0"/>
              <a:t>Click icon to add picture</a:t>
            </a:r>
            <a:endParaRPr lang="fi-FI" noProof="0"/>
          </a:p>
        </p:txBody>
      </p:sp>
      <p:pic>
        <p:nvPicPr>
          <p:cNvPr id="2" name="Picture 1" descr="Logo&#10;&#10;Description automatically generated with medium confidence">
            <a:extLst>
              <a:ext uri="{FF2B5EF4-FFF2-40B4-BE49-F238E27FC236}">
                <a16:creationId xmlns:a16="http://schemas.microsoft.com/office/drawing/2014/main" id="{D78BD07E-6D8F-2370-A7F8-DEAF069D2C68}"/>
              </a:ext>
            </a:extLst>
          </p:cNvPr>
          <p:cNvPicPr>
            <a:picLocks noChangeAspect="1"/>
          </p:cNvPicPr>
          <p:nvPr userDrawn="1"/>
        </p:nvPicPr>
        <p:blipFill>
          <a:blip r:embed="rId2">
            <a:alphaModFix/>
          </a:blip>
          <a:stretch>
            <a:fillRect/>
          </a:stretch>
        </p:blipFill>
        <p:spPr>
          <a:xfrm>
            <a:off x="10482246" y="5977574"/>
            <a:ext cx="1624753" cy="798837"/>
          </a:xfrm>
          <a:prstGeom prst="rect">
            <a:avLst/>
          </a:prstGeom>
        </p:spPr>
      </p:pic>
    </p:spTree>
    <p:extLst>
      <p:ext uri="{BB962C8B-B14F-4D97-AF65-F5344CB8AC3E}">
        <p14:creationId xmlns:p14="http://schemas.microsoft.com/office/powerpoint/2010/main" val="93416905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BRÄNDILOPETUS 2">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655B871-CB14-7146-97D4-FC529108C6E3}"/>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779489" y="1483776"/>
            <a:ext cx="4572000" cy="3395608"/>
          </a:xfrm>
        </p:spPr>
        <p:txBody>
          <a:bodyPr anchor="ctr"/>
          <a:lstStyle>
            <a:lvl1pPr marL="0" indent="0" algn="ctr">
              <a:spcBef>
                <a:spcPts val="0"/>
              </a:spcBef>
              <a:buNone/>
              <a:defRPr sz="2300" b="1"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7" name="Text Placeholder 2">
            <a:extLst>
              <a:ext uri="{FF2B5EF4-FFF2-40B4-BE49-F238E27FC236}">
                <a16:creationId xmlns:a16="http://schemas.microsoft.com/office/drawing/2014/main" id="{7646917A-06E7-C040-BBCF-18F90E5BBD04}"/>
              </a:ext>
            </a:extLst>
          </p:cNvPr>
          <p:cNvSpPr>
            <a:spLocks noGrp="1"/>
          </p:cNvSpPr>
          <p:nvPr>
            <p:ph type="body" idx="16"/>
          </p:nvPr>
        </p:nvSpPr>
        <p:spPr>
          <a:xfrm>
            <a:off x="779489" y="5063883"/>
            <a:ext cx="4572000" cy="790817"/>
          </a:xfrm>
        </p:spPr>
        <p:txBody>
          <a:bodyPr anchor="t"/>
          <a:lstStyle>
            <a:lvl1pPr marL="0" indent="0" algn="ctr">
              <a:buNone/>
              <a:defRPr sz="1500" b="0" i="1">
                <a:latin typeface="Georgia" panose="02040502050405020303" pitchFamily="18"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10" name="Picture Placeholder 3">
            <a:extLst>
              <a:ext uri="{FF2B5EF4-FFF2-40B4-BE49-F238E27FC236}">
                <a16:creationId xmlns:a16="http://schemas.microsoft.com/office/drawing/2014/main" id="{66C1485E-F86C-854C-8F4D-CB20D9A8E2EC}"/>
              </a:ext>
            </a:extLst>
          </p:cNvPr>
          <p:cNvSpPr>
            <a:spLocks noGrp="1"/>
          </p:cNvSpPr>
          <p:nvPr>
            <p:ph type="pic" sz="quarter" idx="17"/>
          </p:nvPr>
        </p:nvSpPr>
        <p:spPr>
          <a:xfrm>
            <a:off x="8123208" y="-1"/>
            <a:ext cx="4068792" cy="6858000"/>
          </a:xfrm>
        </p:spPr>
        <p:txBody>
          <a:bodyPr/>
          <a:lstStyle/>
          <a:p>
            <a:r>
              <a:rPr lang="en-US" noProof="0"/>
              <a:t>Click icon to add picture</a:t>
            </a:r>
            <a:endParaRPr lang="fi-FI" noProof="0"/>
          </a:p>
        </p:txBody>
      </p:sp>
      <p:sp>
        <p:nvSpPr>
          <p:cNvPr id="8" name="Rectangle 7">
            <a:extLst>
              <a:ext uri="{FF2B5EF4-FFF2-40B4-BE49-F238E27FC236}">
                <a16:creationId xmlns:a16="http://schemas.microsoft.com/office/drawing/2014/main" id="{3891C178-6E34-F148-940F-05E15C7B661F}"/>
              </a:ext>
            </a:extLst>
          </p:cNvPr>
          <p:cNvSpPr/>
          <p:nvPr userDrawn="1"/>
        </p:nvSpPr>
        <p:spPr>
          <a:xfrm>
            <a:off x="6094538" y="0"/>
            <a:ext cx="202866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9" name="Rectangle 8">
            <a:extLst>
              <a:ext uri="{FF2B5EF4-FFF2-40B4-BE49-F238E27FC236}">
                <a16:creationId xmlns:a16="http://schemas.microsoft.com/office/drawing/2014/main" id="{9D2F3DEC-9E8C-FE4C-B57C-8D3E6F47D213}"/>
              </a:ext>
            </a:extLst>
          </p:cNvPr>
          <p:cNvSpPr/>
          <p:nvPr userDrawn="1"/>
        </p:nvSpPr>
        <p:spPr>
          <a:xfrm>
            <a:off x="8128935" y="0"/>
            <a:ext cx="2028669" cy="6858000"/>
          </a:xfrm>
          <a:prstGeom prst="rect">
            <a:avLst/>
          </a:prstGeom>
          <a:solidFill>
            <a:schemeClr val="accent1">
              <a:alpha val="6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pic>
        <p:nvPicPr>
          <p:cNvPr id="2" name="Picture 1" descr="Logo&#10;&#10;Description automatically generated with medium confidence">
            <a:extLst>
              <a:ext uri="{FF2B5EF4-FFF2-40B4-BE49-F238E27FC236}">
                <a16:creationId xmlns:a16="http://schemas.microsoft.com/office/drawing/2014/main" id="{F0212FBF-1A51-F545-2C7A-BCED136EFABC}"/>
              </a:ext>
            </a:extLst>
          </p:cNvPr>
          <p:cNvPicPr>
            <a:picLocks noChangeAspect="1"/>
          </p:cNvPicPr>
          <p:nvPr userDrawn="1"/>
        </p:nvPicPr>
        <p:blipFill>
          <a:blip r:embed="rId2">
            <a:alphaModFix/>
          </a:blip>
          <a:stretch>
            <a:fillRect/>
          </a:stretch>
        </p:blipFill>
        <p:spPr>
          <a:xfrm>
            <a:off x="4376356" y="5977574"/>
            <a:ext cx="1624753" cy="798837"/>
          </a:xfrm>
          <a:prstGeom prst="rect">
            <a:avLst/>
          </a:prstGeom>
        </p:spPr>
      </p:pic>
    </p:spTree>
    <p:extLst>
      <p:ext uri="{BB962C8B-B14F-4D97-AF65-F5344CB8AC3E}">
        <p14:creationId xmlns:p14="http://schemas.microsoft.com/office/powerpoint/2010/main" val="8045878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AKAKANSI">
    <p:bg>
      <p:bgPr>
        <a:solidFill>
          <a:schemeClr val="accent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D76D147-9687-9344-8C8D-BD2F36364574}"/>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10" name="Text Placeholder 2">
            <a:extLst>
              <a:ext uri="{FF2B5EF4-FFF2-40B4-BE49-F238E27FC236}">
                <a16:creationId xmlns:a16="http://schemas.microsoft.com/office/drawing/2014/main" id="{02B85F9E-919D-2A4C-BFCD-A5FBB3C69DD3}"/>
              </a:ext>
            </a:extLst>
          </p:cNvPr>
          <p:cNvSpPr>
            <a:spLocks noGrp="1"/>
          </p:cNvSpPr>
          <p:nvPr>
            <p:ph type="body" idx="16"/>
          </p:nvPr>
        </p:nvSpPr>
        <p:spPr>
          <a:xfrm>
            <a:off x="3326065" y="5346074"/>
            <a:ext cx="2175325" cy="1009756"/>
          </a:xfrm>
        </p:spPr>
        <p:txBody>
          <a:bodyPr anchor="t"/>
          <a:lstStyle>
            <a:lvl1pPr marL="0" indent="0">
              <a:buNone/>
              <a:defRPr sz="1500" b="1" i="0">
                <a:solidFill>
                  <a:schemeClr val="bg1"/>
                </a:solidFill>
                <a:latin typeface="Georgia" panose="02040502050405020303" pitchFamily="18"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11" name="Text Placeholder 2">
            <a:extLst>
              <a:ext uri="{FF2B5EF4-FFF2-40B4-BE49-F238E27FC236}">
                <a16:creationId xmlns:a16="http://schemas.microsoft.com/office/drawing/2014/main" id="{144D3AE2-5E57-E440-BDFF-C77D11465E32}"/>
              </a:ext>
            </a:extLst>
          </p:cNvPr>
          <p:cNvSpPr>
            <a:spLocks noGrp="1"/>
          </p:cNvSpPr>
          <p:nvPr>
            <p:ph type="body" idx="17"/>
          </p:nvPr>
        </p:nvSpPr>
        <p:spPr>
          <a:xfrm>
            <a:off x="6279127" y="5346074"/>
            <a:ext cx="2175325" cy="1009756"/>
          </a:xfrm>
        </p:spPr>
        <p:txBody>
          <a:bodyPr anchor="t"/>
          <a:lstStyle>
            <a:lvl1pPr marL="0" indent="0">
              <a:buNone/>
              <a:defRPr sz="1500" b="1" i="0">
                <a:solidFill>
                  <a:schemeClr val="bg1"/>
                </a:solidFill>
                <a:latin typeface="Georgia" panose="02040502050405020303" pitchFamily="18"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12" name="Text Placeholder 2">
            <a:extLst>
              <a:ext uri="{FF2B5EF4-FFF2-40B4-BE49-F238E27FC236}">
                <a16:creationId xmlns:a16="http://schemas.microsoft.com/office/drawing/2014/main" id="{E177CB89-4E83-6D49-8E76-46F59C95AD76}"/>
              </a:ext>
            </a:extLst>
          </p:cNvPr>
          <p:cNvSpPr>
            <a:spLocks noGrp="1"/>
          </p:cNvSpPr>
          <p:nvPr>
            <p:ph type="body" idx="18"/>
          </p:nvPr>
        </p:nvSpPr>
        <p:spPr>
          <a:xfrm>
            <a:off x="9232189" y="5346074"/>
            <a:ext cx="2175325" cy="1009756"/>
          </a:xfrm>
        </p:spPr>
        <p:txBody>
          <a:bodyPr anchor="t"/>
          <a:lstStyle>
            <a:lvl1pPr marL="0" indent="0">
              <a:buNone/>
              <a:defRPr sz="1500" b="1" i="0">
                <a:solidFill>
                  <a:schemeClr val="bg1"/>
                </a:solidFill>
                <a:latin typeface="Georgia" panose="02040502050405020303" pitchFamily="18"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2" name="Rectangle 1">
            <a:extLst>
              <a:ext uri="{FF2B5EF4-FFF2-40B4-BE49-F238E27FC236}">
                <a16:creationId xmlns:a16="http://schemas.microsoft.com/office/drawing/2014/main" id="{0B44FFBF-8304-00D7-60DD-CFC4D158956B}"/>
              </a:ext>
            </a:extLst>
          </p:cNvPr>
          <p:cNvSpPr/>
          <p:nvPr userDrawn="1"/>
        </p:nvSpPr>
        <p:spPr>
          <a:xfrm>
            <a:off x="10321636" y="0"/>
            <a:ext cx="1870364" cy="1023244"/>
          </a:xfrm>
          <a:prstGeom prst="rect">
            <a:avLst/>
          </a:prstGeom>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fi-FI"/>
          </a:p>
        </p:txBody>
      </p:sp>
      <p:pic>
        <p:nvPicPr>
          <p:cNvPr id="3" name="Picture 2" descr="Logo&#10;&#10;Description automatically generated with medium confidence">
            <a:extLst>
              <a:ext uri="{FF2B5EF4-FFF2-40B4-BE49-F238E27FC236}">
                <a16:creationId xmlns:a16="http://schemas.microsoft.com/office/drawing/2014/main" id="{F31B2903-E9C7-C910-EE8D-A5D775FCCF95}"/>
              </a:ext>
            </a:extLst>
          </p:cNvPr>
          <p:cNvPicPr>
            <a:picLocks noChangeAspect="1"/>
          </p:cNvPicPr>
          <p:nvPr userDrawn="1"/>
        </p:nvPicPr>
        <p:blipFill>
          <a:blip r:embed="rId2">
            <a:alphaModFix/>
          </a:blip>
          <a:stretch>
            <a:fillRect/>
          </a:stretch>
        </p:blipFill>
        <p:spPr>
          <a:xfrm>
            <a:off x="10444442" y="112204"/>
            <a:ext cx="1624753" cy="798837"/>
          </a:xfrm>
          <a:prstGeom prst="rect">
            <a:avLst/>
          </a:prstGeom>
        </p:spPr>
      </p:pic>
    </p:spTree>
    <p:extLst>
      <p:ext uri="{BB962C8B-B14F-4D97-AF65-F5344CB8AC3E}">
        <p14:creationId xmlns:p14="http://schemas.microsoft.com/office/powerpoint/2010/main" val="408574354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YHJÄ">
    <p:spTree>
      <p:nvGrpSpPr>
        <p:cNvPr id="1" name=""/>
        <p:cNvGrpSpPr/>
        <p:nvPr/>
      </p:nvGrpSpPr>
      <p:grpSpPr>
        <a:xfrm>
          <a:off x="0" y="0"/>
          <a:ext cx="0" cy="0"/>
          <a:chOff x="0" y="0"/>
          <a:chExt cx="0" cy="0"/>
        </a:xfrm>
      </p:grpSpPr>
    </p:spTree>
    <p:extLst>
      <p:ext uri="{BB962C8B-B14F-4D97-AF65-F5344CB8AC3E}">
        <p14:creationId xmlns:p14="http://schemas.microsoft.com/office/powerpoint/2010/main" val="22953897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LYHYT KITEYTY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BC4B7-37CD-E244-A476-3A80A647D793}"/>
              </a:ext>
            </a:extLst>
          </p:cNvPr>
          <p:cNvSpPr>
            <a:spLocks noGrp="1"/>
          </p:cNvSpPr>
          <p:nvPr>
            <p:ph type="title"/>
          </p:nvPr>
        </p:nvSpPr>
        <p:spPr>
          <a:xfrm>
            <a:off x="838200" y="1589491"/>
            <a:ext cx="10515600" cy="3695431"/>
          </a:xfrm>
          <a:prstGeom prst="rect">
            <a:avLst/>
          </a:prstGeom>
        </p:spPr>
        <p:txBody>
          <a:bodyPr/>
          <a:lstStyle>
            <a:lvl1pPr>
              <a:lnSpc>
                <a:spcPct val="100000"/>
              </a:lnSpc>
              <a:defRPr sz="5400"/>
            </a:lvl1pPr>
          </a:lstStyle>
          <a:p>
            <a:r>
              <a:rPr lang="en-US" noProof="0"/>
              <a:t>Click to edit Master title style</a:t>
            </a:r>
            <a:endParaRPr lang="fi-FI" noProof="0"/>
          </a:p>
        </p:txBody>
      </p:sp>
      <p:pic>
        <p:nvPicPr>
          <p:cNvPr id="3" name="Picture 2" descr="Logo&#10;&#10;Description automatically generated with medium confidence">
            <a:extLst>
              <a:ext uri="{FF2B5EF4-FFF2-40B4-BE49-F238E27FC236}">
                <a16:creationId xmlns:a16="http://schemas.microsoft.com/office/drawing/2014/main" id="{53965B84-7F1D-7DB4-244D-71BE8CC4B2F2}"/>
              </a:ext>
            </a:extLst>
          </p:cNvPr>
          <p:cNvPicPr>
            <a:picLocks noChangeAspect="1"/>
          </p:cNvPicPr>
          <p:nvPr userDrawn="1"/>
        </p:nvPicPr>
        <p:blipFill>
          <a:blip r:embed="rId2">
            <a:alphaModFix/>
          </a:blip>
          <a:stretch>
            <a:fillRect/>
          </a:stretch>
        </p:blipFill>
        <p:spPr>
          <a:xfrm>
            <a:off x="10482246" y="5977574"/>
            <a:ext cx="1624753" cy="798837"/>
          </a:xfrm>
          <a:prstGeom prst="rect">
            <a:avLst/>
          </a:prstGeom>
        </p:spPr>
      </p:pic>
    </p:spTree>
    <p:extLst>
      <p:ext uri="{BB962C8B-B14F-4D97-AF65-F5344CB8AC3E}">
        <p14:creationId xmlns:p14="http://schemas.microsoft.com/office/powerpoint/2010/main" val="30428710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INTR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BC4B7-37CD-E244-A476-3A80A647D793}"/>
              </a:ext>
            </a:extLst>
          </p:cNvPr>
          <p:cNvSpPr>
            <a:spLocks noGrp="1"/>
          </p:cNvSpPr>
          <p:nvPr>
            <p:ph type="title"/>
          </p:nvPr>
        </p:nvSpPr>
        <p:spPr>
          <a:xfrm>
            <a:off x="838200" y="1589491"/>
            <a:ext cx="10515600" cy="3695431"/>
          </a:xfrm>
          <a:prstGeom prst="rect">
            <a:avLst/>
          </a:prstGeom>
        </p:spPr>
        <p:txBody>
          <a:bodyPr/>
          <a:lstStyle>
            <a:lvl1pPr>
              <a:lnSpc>
                <a:spcPct val="100000"/>
              </a:lnSpc>
              <a:defRPr sz="2800" b="0">
                <a:latin typeface="Georgia" panose="02040502050405020303" pitchFamily="18" charset="0"/>
              </a:defRPr>
            </a:lvl1pPr>
          </a:lstStyle>
          <a:p>
            <a:r>
              <a:rPr lang="en-US" noProof="0"/>
              <a:t>Click to edit Master title style</a:t>
            </a:r>
            <a:endParaRPr lang="fi-FI" noProof="0"/>
          </a:p>
        </p:txBody>
      </p:sp>
      <p:pic>
        <p:nvPicPr>
          <p:cNvPr id="3" name="Picture 2" descr="Logo&#10;&#10;Description automatically generated with medium confidence">
            <a:extLst>
              <a:ext uri="{FF2B5EF4-FFF2-40B4-BE49-F238E27FC236}">
                <a16:creationId xmlns:a16="http://schemas.microsoft.com/office/drawing/2014/main" id="{9B431053-1239-CF44-E5A4-AFB63F55B698}"/>
              </a:ext>
            </a:extLst>
          </p:cNvPr>
          <p:cNvPicPr>
            <a:picLocks noChangeAspect="1"/>
          </p:cNvPicPr>
          <p:nvPr userDrawn="1"/>
        </p:nvPicPr>
        <p:blipFill>
          <a:blip r:embed="rId2">
            <a:alphaModFix/>
          </a:blip>
          <a:stretch>
            <a:fillRect/>
          </a:stretch>
        </p:blipFill>
        <p:spPr>
          <a:xfrm>
            <a:off x="10482246" y="5977574"/>
            <a:ext cx="1624753" cy="798837"/>
          </a:xfrm>
          <a:prstGeom prst="rect">
            <a:avLst/>
          </a:prstGeom>
        </p:spPr>
      </p:pic>
    </p:spTree>
    <p:extLst>
      <p:ext uri="{BB962C8B-B14F-4D97-AF65-F5344CB8AC3E}">
        <p14:creationId xmlns:p14="http://schemas.microsoft.com/office/powerpoint/2010/main" val="11972170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KSTI">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BC4B7-37CD-E244-A476-3A80A647D793}"/>
              </a:ext>
            </a:extLst>
          </p:cNvPr>
          <p:cNvSpPr>
            <a:spLocks noGrp="1"/>
          </p:cNvSpPr>
          <p:nvPr>
            <p:ph type="title"/>
          </p:nvPr>
        </p:nvSpPr>
        <p:spPr>
          <a:xfrm>
            <a:off x="838200" y="680498"/>
            <a:ext cx="10515600" cy="781750"/>
          </a:xfrm>
          <a:prstGeom prst="rect">
            <a:avLst/>
          </a:prstGeom>
        </p:spPr>
        <p:txBody>
          <a:bodyPr/>
          <a:lstStyle>
            <a:lvl1pPr>
              <a:lnSpc>
                <a:spcPct val="100000"/>
              </a:lnSpc>
              <a:defRPr sz="3000"/>
            </a:lvl1pPr>
          </a:lstStyle>
          <a:p>
            <a:r>
              <a:rPr lang="en-US" noProof="0"/>
              <a:t>Click to edit Master title style</a:t>
            </a:r>
            <a:endParaRPr lang="fi-FI" noProof="0"/>
          </a:p>
        </p:txBody>
      </p:sp>
      <p:sp>
        <p:nvSpPr>
          <p:cNvPr id="12" name="Text Placeholder 2">
            <a:extLst>
              <a:ext uri="{FF2B5EF4-FFF2-40B4-BE49-F238E27FC236}">
                <a16:creationId xmlns:a16="http://schemas.microsoft.com/office/drawing/2014/main" id="{2399F695-8668-224C-8AFC-D44698FF566F}"/>
              </a:ext>
            </a:extLst>
          </p:cNvPr>
          <p:cNvSpPr>
            <a:spLocks noGrp="1"/>
          </p:cNvSpPr>
          <p:nvPr>
            <p:ph type="body" idx="14"/>
          </p:nvPr>
        </p:nvSpPr>
        <p:spPr>
          <a:xfrm>
            <a:off x="838199" y="2317115"/>
            <a:ext cx="10515600" cy="2800486"/>
          </a:xfrm>
        </p:spPr>
        <p:txBody>
          <a:bodyPr anchor="t"/>
          <a:lstStyle>
            <a:lvl1pPr marL="0" indent="0">
              <a:spcBef>
                <a:spcPts val="0"/>
              </a:spcBef>
              <a:buNone/>
              <a:defRPr sz="2300" b="0" i="0">
                <a:latin typeface="Arial" panose="020B0604020202020204" pitchFamily="34" charset="0"/>
                <a:cs typeface="Arial" panose="020B0604020202020204" pitchFamily="34" charset="0"/>
              </a:defRPr>
            </a:lvl1pPr>
            <a:lvl2pPr marL="457200" indent="0">
              <a:buNone/>
              <a:defRPr sz="2000" b="0"/>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p:txBody>
      </p:sp>
      <p:sp>
        <p:nvSpPr>
          <p:cNvPr id="14" name="Text Placeholder 2">
            <a:extLst>
              <a:ext uri="{FF2B5EF4-FFF2-40B4-BE49-F238E27FC236}">
                <a16:creationId xmlns:a16="http://schemas.microsoft.com/office/drawing/2014/main" id="{458B2654-D836-4347-9069-004B90A0A553}"/>
              </a:ext>
            </a:extLst>
          </p:cNvPr>
          <p:cNvSpPr>
            <a:spLocks noGrp="1"/>
          </p:cNvSpPr>
          <p:nvPr>
            <p:ph type="body" idx="15"/>
          </p:nvPr>
        </p:nvSpPr>
        <p:spPr>
          <a:xfrm>
            <a:off x="838199" y="1867410"/>
            <a:ext cx="10515600" cy="336550"/>
          </a:xfrm>
        </p:spPr>
        <p:txBody>
          <a:bodyPr anchor="t"/>
          <a:lstStyle>
            <a:lvl1pPr marL="0" indent="0">
              <a:buNone/>
              <a:defRPr sz="2300" b="1"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pic>
        <p:nvPicPr>
          <p:cNvPr id="3" name="Picture 2" descr="Logo&#10;&#10;Description automatically generated with medium confidence">
            <a:extLst>
              <a:ext uri="{FF2B5EF4-FFF2-40B4-BE49-F238E27FC236}">
                <a16:creationId xmlns:a16="http://schemas.microsoft.com/office/drawing/2014/main" id="{2C79C21A-E91A-01F1-B7E6-6D76D5A5E004}"/>
              </a:ext>
            </a:extLst>
          </p:cNvPr>
          <p:cNvPicPr>
            <a:picLocks noChangeAspect="1"/>
          </p:cNvPicPr>
          <p:nvPr userDrawn="1"/>
        </p:nvPicPr>
        <p:blipFill>
          <a:blip r:embed="rId2">
            <a:alphaModFix/>
          </a:blip>
          <a:stretch>
            <a:fillRect/>
          </a:stretch>
        </p:blipFill>
        <p:spPr>
          <a:xfrm>
            <a:off x="10482246" y="5977574"/>
            <a:ext cx="1624753" cy="798837"/>
          </a:xfrm>
          <a:prstGeom prst="rect">
            <a:avLst/>
          </a:prstGeom>
        </p:spPr>
      </p:pic>
    </p:spTree>
    <p:extLst>
      <p:ext uri="{BB962C8B-B14F-4D97-AF65-F5344CB8AC3E}">
        <p14:creationId xmlns:p14="http://schemas.microsoft.com/office/powerpoint/2010/main" val="14147335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ULLET LIST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BC4B7-37CD-E244-A476-3A80A647D793}"/>
              </a:ext>
            </a:extLst>
          </p:cNvPr>
          <p:cNvSpPr>
            <a:spLocks noGrp="1"/>
          </p:cNvSpPr>
          <p:nvPr>
            <p:ph type="title"/>
          </p:nvPr>
        </p:nvSpPr>
        <p:spPr>
          <a:xfrm>
            <a:off x="838200" y="750836"/>
            <a:ext cx="10515600" cy="781750"/>
          </a:xfrm>
          <a:prstGeom prst="rect">
            <a:avLst/>
          </a:prstGeom>
        </p:spPr>
        <p:txBody>
          <a:bodyPr/>
          <a:lstStyle>
            <a:lvl1pPr>
              <a:lnSpc>
                <a:spcPct val="100000"/>
              </a:lnSpc>
              <a:defRPr sz="3000"/>
            </a:lvl1pPr>
          </a:lstStyle>
          <a:p>
            <a:r>
              <a:rPr lang="en-US" noProof="0"/>
              <a:t>Click to edit Master title style</a:t>
            </a:r>
            <a:endParaRPr lang="fi-FI" noProof="0"/>
          </a:p>
        </p:txBody>
      </p:sp>
      <p:sp>
        <p:nvSpPr>
          <p:cNvPr id="5" name="Text Placeholder 4">
            <a:extLst>
              <a:ext uri="{FF2B5EF4-FFF2-40B4-BE49-F238E27FC236}">
                <a16:creationId xmlns:a16="http://schemas.microsoft.com/office/drawing/2014/main" id="{D025BBE2-965C-4042-BAD8-4FC805621BF7}"/>
              </a:ext>
            </a:extLst>
          </p:cNvPr>
          <p:cNvSpPr>
            <a:spLocks noGrp="1"/>
          </p:cNvSpPr>
          <p:nvPr>
            <p:ph type="body" sz="quarter" idx="11"/>
          </p:nvPr>
        </p:nvSpPr>
        <p:spPr>
          <a:xfrm>
            <a:off x="838200" y="1933819"/>
            <a:ext cx="10515600" cy="2944813"/>
          </a:xfrm>
        </p:spPr>
        <p:txBody>
          <a:bodyPr/>
          <a:lstStyle>
            <a:lvl1pPr>
              <a:defRPr sz="2400"/>
            </a:lvl1pPr>
            <a:lvl2pPr>
              <a:defRPr sz="2000"/>
            </a:lvl2pPr>
            <a:lvl3pPr>
              <a:defRPr sz="1900"/>
            </a:lvl3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fi-FI" noProof="0"/>
          </a:p>
        </p:txBody>
      </p:sp>
      <p:pic>
        <p:nvPicPr>
          <p:cNvPr id="3" name="Picture 2" descr="Logo&#10;&#10;Description automatically generated with medium confidence">
            <a:extLst>
              <a:ext uri="{FF2B5EF4-FFF2-40B4-BE49-F238E27FC236}">
                <a16:creationId xmlns:a16="http://schemas.microsoft.com/office/drawing/2014/main" id="{3796D1BE-F59F-ECA3-3915-0316259F3FA9}"/>
              </a:ext>
            </a:extLst>
          </p:cNvPr>
          <p:cNvPicPr>
            <a:picLocks noChangeAspect="1"/>
          </p:cNvPicPr>
          <p:nvPr userDrawn="1"/>
        </p:nvPicPr>
        <p:blipFill>
          <a:blip r:embed="rId2">
            <a:alphaModFix/>
          </a:blip>
          <a:stretch>
            <a:fillRect/>
          </a:stretch>
        </p:blipFill>
        <p:spPr>
          <a:xfrm>
            <a:off x="10482246" y="5977574"/>
            <a:ext cx="1624753" cy="798837"/>
          </a:xfrm>
          <a:prstGeom prst="rect">
            <a:avLst/>
          </a:prstGeom>
        </p:spPr>
      </p:pic>
    </p:spTree>
    <p:extLst>
      <p:ext uri="{BB962C8B-B14F-4D97-AF65-F5344CB8AC3E}">
        <p14:creationId xmlns:p14="http://schemas.microsoft.com/office/powerpoint/2010/main" val="35754555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KSTI KAKSI KOLUMNIA">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5EE267E-97C1-F248-9AFC-610387D73BAE}"/>
              </a:ext>
            </a:extLst>
          </p:cNvPr>
          <p:cNvSpPr>
            <a:spLocks noGrp="1"/>
          </p:cNvSpPr>
          <p:nvPr>
            <p:ph type="body" idx="1"/>
          </p:nvPr>
        </p:nvSpPr>
        <p:spPr>
          <a:xfrm>
            <a:off x="839788" y="810725"/>
            <a:ext cx="5157787" cy="823912"/>
          </a:xfrm>
        </p:spPr>
        <p:txBody>
          <a:bodyPr anchor="b"/>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5" name="Text Placeholder 4">
            <a:extLst>
              <a:ext uri="{FF2B5EF4-FFF2-40B4-BE49-F238E27FC236}">
                <a16:creationId xmlns:a16="http://schemas.microsoft.com/office/drawing/2014/main" id="{5E47243B-BAA3-D940-A23E-6F1DF1E6D839}"/>
              </a:ext>
            </a:extLst>
          </p:cNvPr>
          <p:cNvSpPr>
            <a:spLocks noGrp="1"/>
          </p:cNvSpPr>
          <p:nvPr>
            <p:ph type="body" sz="quarter" idx="3"/>
          </p:nvPr>
        </p:nvSpPr>
        <p:spPr>
          <a:xfrm>
            <a:off x="6172200" y="810725"/>
            <a:ext cx="5183188" cy="823912"/>
          </a:xfrm>
        </p:spPr>
        <p:txBody>
          <a:bodyPr anchor="b"/>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13" name="Text Placeholder 2">
            <a:extLst>
              <a:ext uri="{FF2B5EF4-FFF2-40B4-BE49-F238E27FC236}">
                <a16:creationId xmlns:a16="http://schemas.microsoft.com/office/drawing/2014/main" id="{76078FF3-7CF2-B747-84A2-136E76FC7CC5}"/>
              </a:ext>
            </a:extLst>
          </p:cNvPr>
          <p:cNvSpPr>
            <a:spLocks noGrp="1"/>
          </p:cNvSpPr>
          <p:nvPr>
            <p:ph type="body" idx="14"/>
          </p:nvPr>
        </p:nvSpPr>
        <p:spPr>
          <a:xfrm>
            <a:off x="838199" y="2129936"/>
            <a:ext cx="5181602" cy="3534125"/>
          </a:xfrm>
        </p:spPr>
        <p:txBody>
          <a:bodyPr anchor="t"/>
          <a:lstStyle>
            <a:lvl1pPr marL="0" indent="0">
              <a:spcBef>
                <a:spcPts val="0"/>
              </a:spcBef>
              <a:buNone/>
              <a:defRPr sz="2300" b="0" i="0">
                <a:latin typeface="Arial" panose="020B0604020202020204" pitchFamily="34" charset="0"/>
                <a:cs typeface="Arial" panose="020B0604020202020204" pitchFamily="34" charset="0"/>
              </a:defRPr>
            </a:lvl1pPr>
            <a:lvl2pPr marL="457200" indent="0">
              <a:buNone/>
              <a:defRPr sz="2000" b="0"/>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a:p>
            <a:pPr lvl="1"/>
            <a:r>
              <a:rPr lang="en-US" noProof="0"/>
              <a:t>Second level</a:t>
            </a:r>
          </a:p>
          <a:p>
            <a:pPr lvl="2"/>
            <a:r>
              <a:rPr lang="en-US" noProof="0"/>
              <a:t>Third level</a:t>
            </a:r>
          </a:p>
        </p:txBody>
      </p:sp>
      <p:sp>
        <p:nvSpPr>
          <p:cNvPr id="14" name="Text Placeholder 2">
            <a:extLst>
              <a:ext uri="{FF2B5EF4-FFF2-40B4-BE49-F238E27FC236}">
                <a16:creationId xmlns:a16="http://schemas.microsoft.com/office/drawing/2014/main" id="{85D56223-2B0B-BF47-A473-46887AC2D849}"/>
              </a:ext>
            </a:extLst>
          </p:cNvPr>
          <p:cNvSpPr>
            <a:spLocks noGrp="1"/>
          </p:cNvSpPr>
          <p:nvPr>
            <p:ph type="body" idx="15"/>
          </p:nvPr>
        </p:nvSpPr>
        <p:spPr>
          <a:xfrm>
            <a:off x="6189688" y="2129936"/>
            <a:ext cx="5181602" cy="3534125"/>
          </a:xfrm>
        </p:spPr>
        <p:txBody>
          <a:bodyPr anchor="t"/>
          <a:lstStyle>
            <a:lvl1pPr marL="0" indent="0">
              <a:spcBef>
                <a:spcPts val="0"/>
              </a:spcBef>
              <a:buNone/>
              <a:defRPr sz="2300" b="0" i="0">
                <a:latin typeface="Arial" panose="020B0604020202020204" pitchFamily="34" charset="0"/>
                <a:cs typeface="Arial" panose="020B0604020202020204" pitchFamily="34" charset="0"/>
              </a:defRPr>
            </a:lvl1pPr>
            <a:lvl2pPr marL="457200" indent="0">
              <a:buNone/>
              <a:defRPr sz="2000" b="0"/>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a:p>
            <a:pPr lvl="1"/>
            <a:r>
              <a:rPr lang="en-US" noProof="0"/>
              <a:t>Second level</a:t>
            </a:r>
          </a:p>
        </p:txBody>
      </p:sp>
      <p:pic>
        <p:nvPicPr>
          <p:cNvPr id="2" name="Picture 1" descr="Logo&#10;&#10;Description automatically generated with medium confidence">
            <a:extLst>
              <a:ext uri="{FF2B5EF4-FFF2-40B4-BE49-F238E27FC236}">
                <a16:creationId xmlns:a16="http://schemas.microsoft.com/office/drawing/2014/main" id="{65251A0D-32DD-6BED-E3AA-939EC3645132}"/>
              </a:ext>
            </a:extLst>
          </p:cNvPr>
          <p:cNvPicPr>
            <a:picLocks noChangeAspect="1"/>
          </p:cNvPicPr>
          <p:nvPr userDrawn="1"/>
        </p:nvPicPr>
        <p:blipFill>
          <a:blip r:embed="rId2">
            <a:alphaModFix/>
          </a:blip>
          <a:stretch>
            <a:fillRect/>
          </a:stretch>
        </p:blipFill>
        <p:spPr>
          <a:xfrm>
            <a:off x="10482246" y="5977574"/>
            <a:ext cx="1624753" cy="798837"/>
          </a:xfrm>
          <a:prstGeom prst="rect">
            <a:avLst/>
          </a:prstGeom>
        </p:spPr>
      </p:pic>
    </p:spTree>
    <p:extLst>
      <p:ext uri="{BB962C8B-B14F-4D97-AF65-F5344CB8AC3E}">
        <p14:creationId xmlns:p14="http://schemas.microsoft.com/office/powerpoint/2010/main" val="34674671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ULLET LISTA KAKSI KOLUMNIA">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5EE267E-97C1-F248-9AFC-610387D73BAE}"/>
              </a:ext>
            </a:extLst>
          </p:cNvPr>
          <p:cNvSpPr>
            <a:spLocks noGrp="1"/>
          </p:cNvSpPr>
          <p:nvPr>
            <p:ph type="body" idx="1"/>
          </p:nvPr>
        </p:nvSpPr>
        <p:spPr>
          <a:xfrm>
            <a:off x="839788" y="857618"/>
            <a:ext cx="5157787" cy="823912"/>
          </a:xfrm>
        </p:spPr>
        <p:txBody>
          <a:bodyPr anchor="b"/>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5" name="Text Placeholder 4">
            <a:extLst>
              <a:ext uri="{FF2B5EF4-FFF2-40B4-BE49-F238E27FC236}">
                <a16:creationId xmlns:a16="http://schemas.microsoft.com/office/drawing/2014/main" id="{5E47243B-BAA3-D940-A23E-6F1DF1E6D839}"/>
              </a:ext>
            </a:extLst>
          </p:cNvPr>
          <p:cNvSpPr>
            <a:spLocks noGrp="1"/>
          </p:cNvSpPr>
          <p:nvPr>
            <p:ph type="body" sz="quarter" idx="3"/>
          </p:nvPr>
        </p:nvSpPr>
        <p:spPr>
          <a:xfrm>
            <a:off x="6172200" y="857618"/>
            <a:ext cx="5183188" cy="823912"/>
          </a:xfrm>
        </p:spPr>
        <p:txBody>
          <a:bodyPr anchor="b"/>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7" name="Text Placeholder 4">
            <a:extLst>
              <a:ext uri="{FF2B5EF4-FFF2-40B4-BE49-F238E27FC236}">
                <a16:creationId xmlns:a16="http://schemas.microsoft.com/office/drawing/2014/main" id="{FD694F22-1DF2-BA4B-86A9-3FCCF15BE1A4}"/>
              </a:ext>
            </a:extLst>
          </p:cNvPr>
          <p:cNvSpPr>
            <a:spLocks noGrp="1"/>
          </p:cNvSpPr>
          <p:nvPr>
            <p:ph type="body" sz="quarter" idx="11"/>
          </p:nvPr>
        </p:nvSpPr>
        <p:spPr>
          <a:xfrm>
            <a:off x="838200" y="2176829"/>
            <a:ext cx="5157787" cy="3534125"/>
          </a:xfrm>
        </p:spPr>
        <p:txBody>
          <a:bodyPr/>
          <a:lstStyle>
            <a:lvl1pPr>
              <a:defRPr sz="2400"/>
            </a:lvl1pPr>
            <a:lvl2pPr>
              <a:defRPr sz="2000"/>
            </a:lvl2pPr>
            <a:lvl3pPr>
              <a:defRPr sz="1900"/>
            </a:lvl3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fi-FI" noProof="0"/>
          </a:p>
        </p:txBody>
      </p:sp>
      <p:sp>
        <p:nvSpPr>
          <p:cNvPr id="8" name="Text Placeholder 4">
            <a:extLst>
              <a:ext uri="{FF2B5EF4-FFF2-40B4-BE49-F238E27FC236}">
                <a16:creationId xmlns:a16="http://schemas.microsoft.com/office/drawing/2014/main" id="{05A15A47-6782-C54A-93D2-C9A076009960}"/>
              </a:ext>
            </a:extLst>
          </p:cNvPr>
          <p:cNvSpPr>
            <a:spLocks noGrp="1"/>
          </p:cNvSpPr>
          <p:nvPr>
            <p:ph type="body" sz="quarter" idx="16"/>
          </p:nvPr>
        </p:nvSpPr>
        <p:spPr>
          <a:xfrm>
            <a:off x="6172993" y="2176829"/>
            <a:ext cx="5181601" cy="3534125"/>
          </a:xfrm>
        </p:spPr>
        <p:txBody>
          <a:bodyPr/>
          <a:lstStyle>
            <a:lvl1pPr>
              <a:defRPr sz="2400"/>
            </a:lvl1pPr>
            <a:lvl2pPr>
              <a:defRPr sz="2000"/>
            </a:lvl2pPr>
            <a:lvl3pPr>
              <a:defRPr sz="1900"/>
            </a:lvl3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fi-FI" noProof="0"/>
          </a:p>
        </p:txBody>
      </p:sp>
      <p:pic>
        <p:nvPicPr>
          <p:cNvPr id="2" name="Picture 1" descr="Logo&#10;&#10;Description automatically generated with medium confidence">
            <a:extLst>
              <a:ext uri="{FF2B5EF4-FFF2-40B4-BE49-F238E27FC236}">
                <a16:creationId xmlns:a16="http://schemas.microsoft.com/office/drawing/2014/main" id="{09EBFEA1-E265-1C93-A4DC-486D1F45AD51}"/>
              </a:ext>
            </a:extLst>
          </p:cNvPr>
          <p:cNvPicPr>
            <a:picLocks noChangeAspect="1"/>
          </p:cNvPicPr>
          <p:nvPr userDrawn="1"/>
        </p:nvPicPr>
        <p:blipFill>
          <a:blip r:embed="rId2">
            <a:alphaModFix/>
          </a:blip>
          <a:stretch>
            <a:fillRect/>
          </a:stretch>
        </p:blipFill>
        <p:spPr>
          <a:xfrm>
            <a:off x="10482246" y="5977574"/>
            <a:ext cx="1624753" cy="798837"/>
          </a:xfrm>
          <a:prstGeom prst="rect">
            <a:avLst/>
          </a:prstGeom>
        </p:spPr>
      </p:pic>
    </p:spTree>
    <p:extLst>
      <p:ext uri="{BB962C8B-B14F-4D97-AF65-F5344CB8AC3E}">
        <p14:creationId xmlns:p14="http://schemas.microsoft.com/office/powerpoint/2010/main" val="121151478"/>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8F7963-B688-6345-9742-540145AD679D}"/>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fi-FI" noProof="0"/>
          </a:p>
        </p:txBody>
      </p:sp>
      <p:sp>
        <p:nvSpPr>
          <p:cNvPr id="11" name="Title Placeholder 10">
            <a:extLst>
              <a:ext uri="{FF2B5EF4-FFF2-40B4-BE49-F238E27FC236}">
                <a16:creationId xmlns:a16="http://schemas.microsoft.com/office/drawing/2014/main" id="{13ADB4FF-36A8-5847-9E28-618A7E39916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noProof="0"/>
              <a:t>Click to edit Master title style</a:t>
            </a:r>
            <a:endParaRPr lang="fi-FI" noProof="0"/>
          </a:p>
        </p:txBody>
      </p:sp>
      <p:sp>
        <p:nvSpPr>
          <p:cNvPr id="14" name="TextBox 13">
            <a:extLst>
              <a:ext uri="{FF2B5EF4-FFF2-40B4-BE49-F238E27FC236}">
                <a16:creationId xmlns:a16="http://schemas.microsoft.com/office/drawing/2014/main" id="{D4E3EEA6-F284-034E-8910-605416FAEBAF}"/>
              </a:ext>
            </a:extLst>
          </p:cNvPr>
          <p:cNvSpPr txBox="1"/>
          <p:nvPr userDrawn="1"/>
        </p:nvSpPr>
        <p:spPr>
          <a:xfrm>
            <a:off x="314925" y="7196416"/>
            <a:ext cx="4252274" cy="276999"/>
          </a:xfrm>
          <a:prstGeom prst="rect">
            <a:avLst/>
          </a:prstGeom>
          <a:noFill/>
        </p:spPr>
        <p:txBody>
          <a:bodyPr wrap="square" rtlCol="0">
            <a:spAutoFit/>
          </a:bodyPr>
          <a:lstStyle/>
          <a:p>
            <a:r>
              <a:rPr lang="fi-FI" sz="1200" b="0" i="0" noProof="1">
                <a:latin typeface="Arial" panose="020B0604020202020204" pitchFamily="34" charset="0"/>
                <a:cs typeface="Arial" panose="020B0604020202020204" pitchFamily="34" charset="0"/>
              </a:rPr>
              <a:t>Otsikko｜päivämäärä</a:t>
            </a:r>
          </a:p>
        </p:txBody>
      </p:sp>
    </p:spTree>
    <p:extLst>
      <p:ext uri="{BB962C8B-B14F-4D97-AF65-F5344CB8AC3E}">
        <p14:creationId xmlns:p14="http://schemas.microsoft.com/office/powerpoint/2010/main" val="1923731498"/>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54" r:id="rId4"/>
    <p:sldLayoutId id="2147483662" r:id="rId5"/>
    <p:sldLayoutId id="2147483664" r:id="rId6"/>
    <p:sldLayoutId id="2147483665" r:id="rId7"/>
    <p:sldLayoutId id="2147483653" r:id="rId8"/>
    <p:sldLayoutId id="2147483692" r:id="rId9"/>
    <p:sldLayoutId id="2147483703" r:id="rId10"/>
    <p:sldLayoutId id="2147483667" r:id="rId11"/>
    <p:sldLayoutId id="2147483699" r:id="rId12"/>
    <p:sldLayoutId id="2147483668" r:id="rId13"/>
    <p:sldLayoutId id="2147483669" r:id="rId14"/>
    <p:sldLayoutId id="2147483691" r:id="rId15"/>
    <p:sldLayoutId id="2147483672" r:id="rId16"/>
    <p:sldLayoutId id="2147483671" r:id="rId17"/>
    <p:sldLayoutId id="2147483673" r:id="rId18"/>
    <p:sldLayoutId id="2147483701" r:id="rId19"/>
    <p:sldLayoutId id="2147483702" r:id="rId20"/>
    <p:sldLayoutId id="2147483704" r:id="rId21"/>
    <p:sldLayoutId id="2147483674" r:id="rId22"/>
    <p:sldLayoutId id="2147483675" r:id="rId23"/>
    <p:sldLayoutId id="2147483676" r:id="rId24"/>
    <p:sldLayoutId id="2147483678" r:id="rId25"/>
    <p:sldLayoutId id="2147483679" r:id="rId26"/>
    <p:sldLayoutId id="2147483681" r:id="rId27"/>
    <p:sldLayoutId id="2147483680" r:id="rId28"/>
    <p:sldLayoutId id="2147483684" r:id="rId29"/>
    <p:sldLayoutId id="2147483686" r:id="rId30"/>
    <p:sldLayoutId id="2147483705" r:id="rId31"/>
    <p:sldLayoutId id="2147483687" r:id="rId32"/>
    <p:sldLayoutId id="2147483688" r:id="rId33"/>
    <p:sldLayoutId id="2147483689" r:id="rId34"/>
    <p:sldLayoutId id="2147483706" r:id="rId35"/>
  </p:sldLayoutIdLst>
  <p:txStyles>
    <p:titleStyle>
      <a:lvl1pPr algn="l" defTabSz="914400" rtl="0" eaLnBrk="1" latinLnBrk="0" hangingPunct="1">
        <a:lnSpc>
          <a:spcPct val="90000"/>
        </a:lnSpc>
        <a:spcBef>
          <a:spcPct val="0"/>
        </a:spcBef>
        <a:buNone/>
        <a:defRPr sz="4400" b="1" i="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35.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hyperlink" Target="https://vapaaehtoistieto.punainenristi.fi/jarjestotoiminta/osastojen-tukimateriaalit/osastojen-tuki/paikallisten-tarpeiden-arviointi/"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hyperlink" Target="https://frivilliginfo.rodakorset.fi/organisationsverksamhet/osastojen-tukimateriaalit/osastojen-tuki/datainsamling-och-statistik-for-avdelningarna/" TargetMode="External"/><Relationship Id="rId4" Type="http://schemas.openxmlformats.org/officeDocument/2006/relationships/hyperlink" Target="https://vapaaehtoistieto.punainenristi.fi/jarjestotoiminta/suojelu/Muistikortit-suojelun-ja-moninaisten-tarpeiden-huomioimiseen/"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35.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6384F0-51EE-B4C2-F82B-C2981795DC1B}"/>
            </a:ext>
          </a:extLst>
        </p:cNvPr>
        <p:cNvGrpSpPr/>
        <p:nvPr/>
      </p:nvGrpSpPr>
      <p:grpSpPr>
        <a:xfrm>
          <a:off x="0" y="0"/>
          <a:ext cx="0" cy="0"/>
          <a:chOff x="0" y="0"/>
          <a:chExt cx="0" cy="0"/>
        </a:xfrm>
      </p:grpSpPr>
      <p:sp>
        <p:nvSpPr>
          <p:cNvPr id="97" name="Suorakulmio 50">
            <a:extLst>
              <a:ext uri="{FF2B5EF4-FFF2-40B4-BE49-F238E27FC236}">
                <a16:creationId xmlns:a16="http://schemas.microsoft.com/office/drawing/2014/main" id="{F7EE9FC5-471F-902E-26B5-A62E2312252E}"/>
              </a:ext>
            </a:extLst>
          </p:cNvPr>
          <p:cNvSpPr/>
          <p:nvPr/>
        </p:nvSpPr>
        <p:spPr>
          <a:xfrm>
            <a:off x="0" y="3582398"/>
            <a:ext cx="12191993" cy="422618"/>
          </a:xfrm>
          <a:prstGeom prst="rect">
            <a:avLst/>
          </a:prstGeom>
          <a:solidFill>
            <a:srgbClr val="E8E2D8">
              <a:alpha val="70588"/>
            </a:srgbClr>
          </a:solidFill>
          <a:ln w="1905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fi" sz="1800" b="0" i="0" u="none" strike="noStrike" kern="0" cap="none" spc="0" normalizeH="0" baseline="0" noProof="0">
              <a:ln>
                <a:noFill/>
              </a:ln>
              <a:solidFill>
                <a:srgbClr val="FFFFFF"/>
              </a:solidFill>
              <a:effectLst/>
              <a:uLnTx/>
              <a:uFillTx/>
              <a:latin typeface="Arial" panose="020B0604020202020204"/>
              <a:ea typeface="+mn-ea"/>
              <a:cs typeface="+mn-cs"/>
            </a:endParaRPr>
          </a:p>
        </p:txBody>
      </p:sp>
      <p:cxnSp>
        <p:nvCxnSpPr>
          <p:cNvPr id="98" name="Suora yhdysviiva 11">
            <a:extLst>
              <a:ext uri="{FF2B5EF4-FFF2-40B4-BE49-F238E27FC236}">
                <a16:creationId xmlns:a16="http://schemas.microsoft.com/office/drawing/2014/main" id="{D2AA1265-66F6-8B84-2A1C-BAD04EA3C1CD}"/>
              </a:ext>
            </a:extLst>
          </p:cNvPr>
          <p:cNvCxnSpPr>
            <a:cxnSpLocks/>
          </p:cNvCxnSpPr>
          <p:nvPr/>
        </p:nvCxnSpPr>
        <p:spPr>
          <a:xfrm>
            <a:off x="1034360" y="3804453"/>
            <a:ext cx="1676208" cy="0"/>
          </a:xfrm>
          <a:prstGeom prst="line">
            <a:avLst/>
          </a:prstGeom>
          <a:noFill/>
          <a:ln w="101600" cap="flat" cmpd="sng" algn="ctr">
            <a:solidFill>
              <a:srgbClr val="A71D3C"/>
            </a:solidFill>
            <a:prstDash val="solid"/>
            <a:miter lim="800000"/>
          </a:ln>
          <a:effectLst/>
        </p:spPr>
      </p:cxnSp>
      <p:cxnSp>
        <p:nvCxnSpPr>
          <p:cNvPr id="100" name="Suora yhdysviiva 14">
            <a:extLst>
              <a:ext uri="{FF2B5EF4-FFF2-40B4-BE49-F238E27FC236}">
                <a16:creationId xmlns:a16="http://schemas.microsoft.com/office/drawing/2014/main" id="{976408CD-EDAE-B403-C3E8-322B339D676B}"/>
              </a:ext>
            </a:extLst>
          </p:cNvPr>
          <p:cNvCxnSpPr>
            <a:cxnSpLocks/>
          </p:cNvCxnSpPr>
          <p:nvPr/>
        </p:nvCxnSpPr>
        <p:spPr>
          <a:xfrm>
            <a:off x="2710568" y="3804453"/>
            <a:ext cx="1678194" cy="0"/>
          </a:xfrm>
          <a:prstGeom prst="line">
            <a:avLst/>
          </a:prstGeom>
          <a:noFill/>
          <a:ln w="101600" cap="flat" cmpd="sng" algn="ctr">
            <a:solidFill>
              <a:srgbClr val="579ED2"/>
            </a:solidFill>
            <a:prstDash val="solid"/>
            <a:miter lim="800000"/>
          </a:ln>
          <a:effectLst/>
        </p:spPr>
      </p:cxnSp>
      <p:cxnSp>
        <p:nvCxnSpPr>
          <p:cNvPr id="101" name="Suora yhdysviiva 19">
            <a:extLst>
              <a:ext uri="{FF2B5EF4-FFF2-40B4-BE49-F238E27FC236}">
                <a16:creationId xmlns:a16="http://schemas.microsoft.com/office/drawing/2014/main" id="{541F7169-32E2-D50E-D54C-20015968A107}"/>
              </a:ext>
            </a:extLst>
          </p:cNvPr>
          <p:cNvCxnSpPr>
            <a:cxnSpLocks/>
          </p:cNvCxnSpPr>
          <p:nvPr/>
        </p:nvCxnSpPr>
        <p:spPr>
          <a:xfrm flipV="1">
            <a:off x="1836284" y="3180703"/>
            <a:ext cx="0" cy="623750"/>
          </a:xfrm>
          <a:prstGeom prst="line">
            <a:avLst/>
          </a:prstGeom>
          <a:noFill/>
          <a:ln w="12700" cap="flat" cmpd="sng" algn="ctr">
            <a:solidFill>
              <a:srgbClr val="A71D3C"/>
            </a:solidFill>
            <a:prstDash val="solid"/>
            <a:miter lim="800000"/>
            <a:tailEnd type="oval"/>
          </a:ln>
          <a:effectLst/>
        </p:spPr>
      </p:cxnSp>
      <p:cxnSp>
        <p:nvCxnSpPr>
          <p:cNvPr id="103" name="Suora yhdysviiva 23">
            <a:extLst>
              <a:ext uri="{FF2B5EF4-FFF2-40B4-BE49-F238E27FC236}">
                <a16:creationId xmlns:a16="http://schemas.microsoft.com/office/drawing/2014/main" id="{11D25CE7-D42F-BF50-59F9-A36798C61714}"/>
              </a:ext>
            </a:extLst>
          </p:cNvPr>
          <p:cNvCxnSpPr>
            <a:cxnSpLocks/>
          </p:cNvCxnSpPr>
          <p:nvPr/>
        </p:nvCxnSpPr>
        <p:spPr>
          <a:xfrm>
            <a:off x="3503799" y="3804453"/>
            <a:ext cx="0" cy="614035"/>
          </a:xfrm>
          <a:prstGeom prst="line">
            <a:avLst/>
          </a:prstGeom>
          <a:noFill/>
          <a:ln w="12700" cap="flat" cmpd="sng" algn="ctr">
            <a:solidFill>
              <a:srgbClr val="579ED2"/>
            </a:solidFill>
            <a:prstDash val="solid"/>
            <a:miter lim="800000"/>
            <a:tailEnd type="oval"/>
          </a:ln>
          <a:effectLst/>
        </p:spPr>
      </p:cxnSp>
      <p:sp>
        <p:nvSpPr>
          <p:cNvPr id="104" name="Tekstiruutu 28">
            <a:extLst>
              <a:ext uri="{FF2B5EF4-FFF2-40B4-BE49-F238E27FC236}">
                <a16:creationId xmlns:a16="http://schemas.microsoft.com/office/drawing/2014/main" id="{0B370ADD-AEFE-652E-F6FD-20E0E49F5E96}"/>
              </a:ext>
            </a:extLst>
          </p:cNvPr>
          <p:cNvSpPr txBox="1"/>
          <p:nvPr/>
        </p:nvSpPr>
        <p:spPr>
          <a:xfrm>
            <a:off x="929423" y="1166821"/>
            <a:ext cx="207025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fi" sz="1200" b="1" i="0" u="none" strike="noStrike" kern="0" cap="none" spc="0" normalizeH="0" baseline="0">
                <a:ln>
                  <a:noFill/>
                </a:ln>
                <a:solidFill>
                  <a:srgbClr val="A71D3C"/>
                </a:solidFill>
                <a:effectLst/>
                <a:uLnTx/>
                <a:uFillTx/>
              </a:rPr>
              <a:t>1. Behov</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fi" sz="1200" b="1" i="0" u="none" strike="noStrike" kern="0" cap="none" spc="0" normalizeH="0" baseline="0">
                <a:ln>
                  <a:noFill/>
                </a:ln>
                <a:effectLst/>
                <a:uLnTx/>
                <a:uFillTx/>
              </a:rPr>
              <a:t>Vem stöder vi och varför? </a:t>
            </a:r>
          </a:p>
        </p:txBody>
      </p:sp>
      <p:sp>
        <p:nvSpPr>
          <p:cNvPr id="113" name="Tekstiruutu 52">
            <a:extLst>
              <a:ext uri="{FF2B5EF4-FFF2-40B4-BE49-F238E27FC236}">
                <a16:creationId xmlns:a16="http://schemas.microsoft.com/office/drawing/2014/main" id="{24B969B9-120C-E6C8-24AE-BC50FCC94E8E}"/>
              </a:ext>
            </a:extLst>
          </p:cNvPr>
          <p:cNvSpPr txBox="1"/>
          <p:nvPr/>
        </p:nvSpPr>
        <p:spPr>
          <a:xfrm>
            <a:off x="704204" y="335389"/>
            <a:ext cx="10051780" cy="646331"/>
          </a:xfrm>
          <a:prstGeom prst="rect">
            <a:avLst/>
          </a:prstGeom>
          <a:noFill/>
        </p:spPr>
        <p:txBody>
          <a:bodyPr wrap="square" lIns="91440" tIns="45720" rIns="91440" bIns="45720" rtlCol="0" anchor="t">
            <a:spAutoFit/>
          </a:bodyPr>
          <a:lstStyle/>
          <a:p>
            <a:pPr algn="l" rtl="0">
              <a:defRPr/>
            </a:pPr>
            <a:r>
              <a:rPr lang="sv-fi" b="1" i="0" u="none" baseline="0" dirty="0"/>
              <a:t>Från hjälpbehov till verksamhet: Hur kan man starta verksamhet som utgår från lokala hjälpbehov?</a:t>
            </a:r>
            <a:r>
              <a:rPr lang="sv-fi" b="0" i="0" u="none" baseline="0" dirty="0"/>
              <a:t> </a:t>
            </a:r>
            <a:endParaRPr kumimoji="0" lang="sv-fi" sz="2400" b="1" i="0" u="none" strike="noStrike" kern="0" cap="none" spc="0" normalizeH="0" baseline="0" noProof="0" dirty="0">
              <a:ln>
                <a:noFill/>
              </a:ln>
              <a:solidFill>
                <a:srgbClr val="FF0000"/>
              </a:solidFill>
              <a:effectLst/>
              <a:uLnTx/>
              <a:uFillTx/>
            </a:endParaRPr>
          </a:p>
        </p:txBody>
      </p:sp>
      <p:sp>
        <p:nvSpPr>
          <p:cNvPr id="6" name="Tekstiruutu 28">
            <a:extLst>
              <a:ext uri="{FF2B5EF4-FFF2-40B4-BE49-F238E27FC236}">
                <a16:creationId xmlns:a16="http://schemas.microsoft.com/office/drawing/2014/main" id="{B260AAB2-20E7-B13E-1450-F54A72CC2B5C}"/>
              </a:ext>
            </a:extLst>
          </p:cNvPr>
          <p:cNvSpPr txBox="1"/>
          <p:nvPr/>
        </p:nvSpPr>
        <p:spPr>
          <a:xfrm>
            <a:off x="2710569" y="4607312"/>
            <a:ext cx="2241490" cy="830997"/>
          </a:xfrm>
          <a:prstGeom prst="rect">
            <a:avLst/>
          </a:prstGeom>
          <a:noFill/>
        </p:spPr>
        <p:txBody>
          <a:bodyPr wrap="square" rtlCol="0">
            <a:spAutoFit/>
          </a:bodyPr>
          <a:lstStyle/>
          <a:p>
            <a:pPr lvl="0" algn="l" rtl="0">
              <a:defRPr/>
            </a:pPr>
            <a:r>
              <a:rPr lang="sv-fi" sz="1200" b="1" i="0" u="none" kern="0" baseline="0">
                <a:solidFill>
                  <a:srgbClr val="579ED2"/>
                </a:solidFill>
              </a:rPr>
              <a:t>2. Verksamhet </a:t>
            </a:r>
          </a:p>
          <a:p>
            <a:pPr lvl="0" algn="l" rtl="0">
              <a:defRPr/>
            </a:pPr>
            <a:r>
              <a:rPr lang="sv-fi" sz="1200" b="1" i="0" u="none" kern="0" baseline="0"/>
              <a:t>Möjligheter med frivilligverksamhet – kan vi tillgodose behovet? </a:t>
            </a:r>
          </a:p>
        </p:txBody>
      </p:sp>
      <p:sp>
        <p:nvSpPr>
          <p:cNvPr id="10" name="Tekstiruutu 28">
            <a:extLst>
              <a:ext uri="{FF2B5EF4-FFF2-40B4-BE49-F238E27FC236}">
                <a16:creationId xmlns:a16="http://schemas.microsoft.com/office/drawing/2014/main" id="{8A8277CF-22AB-E425-07E1-5C3FD5301632}"/>
              </a:ext>
            </a:extLst>
          </p:cNvPr>
          <p:cNvSpPr txBox="1"/>
          <p:nvPr/>
        </p:nvSpPr>
        <p:spPr>
          <a:xfrm>
            <a:off x="4276293" y="1166821"/>
            <a:ext cx="2070254"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fi" sz="1200" b="1" i="0" u="none" strike="noStrike" kern="0" cap="none" spc="0" normalizeH="0" baseline="0">
                <a:ln>
                  <a:noFill/>
                </a:ln>
                <a:solidFill>
                  <a:srgbClr val="A71D3C"/>
                </a:solidFill>
                <a:effectLst/>
                <a:uLnTx/>
                <a:uFillTx/>
              </a:rPr>
              <a:t>3</a:t>
            </a:r>
            <a:r>
              <a:rPr lang="sv-fi" sz="1200" b="1" i="0" u="none" kern="0" baseline="0">
                <a:solidFill>
                  <a:srgbClr val="A71D3C"/>
                </a:solidFill>
              </a:rPr>
              <a:t>.</a:t>
            </a:r>
            <a:r>
              <a:rPr kumimoji="0" lang="sv-fi" sz="1200" b="1" i="0" u="none" strike="noStrike" kern="0" cap="none" spc="0" normalizeH="0" baseline="0">
                <a:ln>
                  <a:noFill/>
                </a:ln>
                <a:solidFill>
                  <a:srgbClr val="A71D3C"/>
                </a:solidFill>
                <a:effectLst/>
                <a:uLnTx/>
                <a:uFillTx/>
              </a:rPr>
              <a:t> Samarbete </a:t>
            </a:r>
            <a:endParaRPr lang="sv-fi" sz="1200" b="1" kern="0" dirty="0">
              <a:solidFill>
                <a:srgbClr val="A71D3C"/>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fi" sz="1200" b="1" i="0" u="none" strike="noStrike" kern="0" cap="none" spc="0" normalizeH="0" baseline="0">
                <a:ln>
                  <a:noFill/>
                </a:ln>
                <a:effectLst/>
                <a:uLnTx/>
                <a:uFillTx/>
              </a:rPr>
              <a:t>Gör vi detta ensamma eller tillsammans? </a:t>
            </a:r>
          </a:p>
        </p:txBody>
      </p:sp>
      <p:sp>
        <p:nvSpPr>
          <p:cNvPr id="12" name="Tekstiruutu 28">
            <a:extLst>
              <a:ext uri="{FF2B5EF4-FFF2-40B4-BE49-F238E27FC236}">
                <a16:creationId xmlns:a16="http://schemas.microsoft.com/office/drawing/2014/main" id="{793996F1-F5D2-2602-536D-32F4E9221CFA}"/>
              </a:ext>
            </a:extLst>
          </p:cNvPr>
          <p:cNvSpPr txBox="1"/>
          <p:nvPr/>
        </p:nvSpPr>
        <p:spPr>
          <a:xfrm>
            <a:off x="5984051" y="4607312"/>
            <a:ext cx="2055961" cy="646331"/>
          </a:xfrm>
          <a:prstGeom prst="rect">
            <a:avLst/>
          </a:prstGeom>
          <a:noFill/>
        </p:spPr>
        <p:txBody>
          <a:bodyPr wrap="square" rtlCol="0">
            <a:spAutoFit/>
          </a:bodyPr>
          <a:lstStyle/>
          <a:p>
            <a:pPr lvl="0" algn="l" rtl="0">
              <a:defRPr/>
            </a:pPr>
            <a:r>
              <a:rPr lang="sv-fi" sz="1200" b="1" i="0" u="none" kern="0" baseline="0">
                <a:solidFill>
                  <a:srgbClr val="579ED2"/>
                </a:solidFill>
              </a:rPr>
              <a:t>4. Hållbart genomförande</a:t>
            </a:r>
          </a:p>
          <a:p>
            <a:pPr lvl="0" algn="l" rtl="0">
              <a:defRPr/>
            </a:pPr>
            <a:r>
              <a:rPr lang="sv-fi" sz="1200" b="1" i="0" u="none" kern="0" baseline="0"/>
              <a:t>Är vår verksamhet livskraftig? </a:t>
            </a:r>
          </a:p>
        </p:txBody>
      </p:sp>
      <p:sp>
        <p:nvSpPr>
          <p:cNvPr id="14" name="Tekstiruutu 28">
            <a:extLst>
              <a:ext uri="{FF2B5EF4-FFF2-40B4-BE49-F238E27FC236}">
                <a16:creationId xmlns:a16="http://schemas.microsoft.com/office/drawing/2014/main" id="{5B18F1B9-30BB-B9F2-9BDD-3228EC9B0558}"/>
              </a:ext>
            </a:extLst>
          </p:cNvPr>
          <p:cNvSpPr txBox="1"/>
          <p:nvPr/>
        </p:nvSpPr>
        <p:spPr>
          <a:xfrm>
            <a:off x="7745279" y="1166821"/>
            <a:ext cx="187822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fi" sz="1200" b="1" i="0" u="none" strike="noStrike" kern="0" cap="none" spc="0" normalizeH="0" baseline="0">
                <a:ln>
                  <a:noFill/>
                </a:ln>
                <a:solidFill>
                  <a:srgbClr val="A71D3C"/>
                </a:solidFill>
                <a:effectLst/>
                <a:uLnTx/>
                <a:uFillTx/>
              </a:rPr>
              <a:t>5</a:t>
            </a:r>
            <a:r>
              <a:rPr lang="sv-fi" sz="1200" b="1" i="0" u="none" kern="0" baseline="0">
                <a:solidFill>
                  <a:srgbClr val="A71D3C"/>
                </a:solidFill>
              </a:rPr>
              <a:t>. </a:t>
            </a:r>
            <a:r>
              <a:rPr kumimoji="0" lang="sv-fi" sz="1200" b="1" i="0" u="none" strike="noStrike" kern="0" cap="none" spc="0" normalizeH="0" baseline="0">
                <a:ln>
                  <a:noFill/>
                </a:ln>
                <a:solidFill>
                  <a:srgbClr val="A71D3C"/>
                </a:solidFill>
                <a:effectLst/>
                <a:uLnTx/>
                <a:uFillTx/>
              </a:rPr>
              <a:t>Prioriteringar och beslut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fi" sz="1200" b="1" i="0" u="none" strike="noStrike" kern="0" cap="none" spc="0" normalizeH="0" baseline="0">
                <a:ln>
                  <a:noFill/>
                </a:ln>
                <a:effectLst/>
                <a:uLnTx/>
                <a:uFillTx/>
              </a:rPr>
              <a:t>Vad gör vi? </a:t>
            </a:r>
          </a:p>
        </p:txBody>
      </p:sp>
      <p:sp>
        <p:nvSpPr>
          <p:cNvPr id="16" name="Tekstiruutu 28">
            <a:extLst>
              <a:ext uri="{FF2B5EF4-FFF2-40B4-BE49-F238E27FC236}">
                <a16:creationId xmlns:a16="http://schemas.microsoft.com/office/drawing/2014/main" id="{D2953F32-C00D-8F40-96F4-024F3754055D}"/>
              </a:ext>
            </a:extLst>
          </p:cNvPr>
          <p:cNvSpPr txBox="1"/>
          <p:nvPr/>
        </p:nvSpPr>
        <p:spPr>
          <a:xfrm>
            <a:off x="9257533" y="4607312"/>
            <a:ext cx="2282577" cy="646331"/>
          </a:xfrm>
          <a:prstGeom prst="rect">
            <a:avLst/>
          </a:prstGeom>
          <a:noFill/>
        </p:spPr>
        <p:txBody>
          <a:bodyPr wrap="square" rtlCol="0">
            <a:spAutoFit/>
          </a:bodyPr>
          <a:lstStyle/>
          <a:p>
            <a:pPr lvl="0" algn="l" rtl="0">
              <a:defRPr/>
            </a:pPr>
            <a:r>
              <a:rPr lang="sv-fi" sz="1200" b="1" i="0" u="none" kern="0" baseline="0">
                <a:solidFill>
                  <a:srgbClr val="579ED2"/>
                </a:solidFill>
              </a:rPr>
              <a:t>6. Planering och inledning av verksamheten </a:t>
            </a:r>
          </a:p>
          <a:p>
            <a:pPr lvl="0" algn="l" rtl="0">
              <a:defRPr/>
            </a:pPr>
            <a:r>
              <a:rPr lang="sv-fi" sz="1200" b="1" i="0" u="none" kern="0" baseline="0"/>
              <a:t>Hur kommer vi igång? </a:t>
            </a:r>
          </a:p>
        </p:txBody>
      </p:sp>
      <p:cxnSp>
        <p:nvCxnSpPr>
          <p:cNvPr id="4" name="Suora yhdysviiva 11">
            <a:extLst>
              <a:ext uri="{FF2B5EF4-FFF2-40B4-BE49-F238E27FC236}">
                <a16:creationId xmlns:a16="http://schemas.microsoft.com/office/drawing/2014/main" id="{D42167A1-45F6-8F9B-995C-2A9CE67DEE81}"/>
              </a:ext>
            </a:extLst>
          </p:cNvPr>
          <p:cNvCxnSpPr>
            <a:cxnSpLocks/>
          </p:cNvCxnSpPr>
          <p:nvPr/>
        </p:nvCxnSpPr>
        <p:spPr>
          <a:xfrm>
            <a:off x="4390877" y="3804453"/>
            <a:ext cx="1676208" cy="0"/>
          </a:xfrm>
          <a:prstGeom prst="line">
            <a:avLst/>
          </a:prstGeom>
          <a:noFill/>
          <a:ln w="101600" cap="flat" cmpd="sng" algn="ctr">
            <a:solidFill>
              <a:srgbClr val="A71D3C"/>
            </a:solidFill>
            <a:prstDash val="solid"/>
            <a:miter lim="800000"/>
          </a:ln>
          <a:effectLst/>
        </p:spPr>
      </p:cxnSp>
      <p:cxnSp>
        <p:nvCxnSpPr>
          <p:cNvPr id="5" name="Suora yhdysviiva 14">
            <a:extLst>
              <a:ext uri="{FF2B5EF4-FFF2-40B4-BE49-F238E27FC236}">
                <a16:creationId xmlns:a16="http://schemas.microsoft.com/office/drawing/2014/main" id="{63E6F377-4574-342C-9D5C-D0376F25188E}"/>
              </a:ext>
            </a:extLst>
          </p:cNvPr>
          <p:cNvCxnSpPr>
            <a:cxnSpLocks/>
          </p:cNvCxnSpPr>
          <p:nvPr/>
        </p:nvCxnSpPr>
        <p:spPr>
          <a:xfrm>
            <a:off x="6067085" y="3804453"/>
            <a:ext cx="1678194" cy="0"/>
          </a:xfrm>
          <a:prstGeom prst="line">
            <a:avLst/>
          </a:prstGeom>
          <a:noFill/>
          <a:ln w="101600" cap="flat" cmpd="sng" algn="ctr">
            <a:solidFill>
              <a:srgbClr val="579ED2"/>
            </a:solidFill>
            <a:prstDash val="solid"/>
            <a:miter lim="800000"/>
          </a:ln>
          <a:effectLst/>
        </p:spPr>
      </p:cxnSp>
      <p:cxnSp>
        <p:nvCxnSpPr>
          <p:cNvPr id="8" name="Suora yhdysviiva 11">
            <a:extLst>
              <a:ext uri="{FF2B5EF4-FFF2-40B4-BE49-F238E27FC236}">
                <a16:creationId xmlns:a16="http://schemas.microsoft.com/office/drawing/2014/main" id="{D60C64E2-08AE-709F-5B1E-285F91D2A65D}"/>
              </a:ext>
            </a:extLst>
          </p:cNvPr>
          <p:cNvCxnSpPr>
            <a:cxnSpLocks/>
          </p:cNvCxnSpPr>
          <p:nvPr/>
        </p:nvCxnSpPr>
        <p:spPr>
          <a:xfrm>
            <a:off x="7725092" y="3804453"/>
            <a:ext cx="1676208" cy="0"/>
          </a:xfrm>
          <a:prstGeom prst="line">
            <a:avLst/>
          </a:prstGeom>
          <a:noFill/>
          <a:ln w="101600" cap="flat" cmpd="sng" algn="ctr">
            <a:solidFill>
              <a:srgbClr val="A71D3C"/>
            </a:solidFill>
            <a:prstDash val="solid"/>
            <a:miter lim="800000"/>
          </a:ln>
          <a:effectLst/>
        </p:spPr>
      </p:cxnSp>
      <p:cxnSp>
        <p:nvCxnSpPr>
          <p:cNvPr id="9" name="Suora yhdysviiva 14">
            <a:extLst>
              <a:ext uri="{FF2B5EF4-FFF2-40B4-BE49-F238E27FC236}">
                <a16:creationId xmlns:a16="http://schemas.microsoft.com/office/drawing/2014/main" id="{52046621-DCA7-6E51-2B81-95E9C3901AB8}"/>
              </a:ext>
            </a:extLst>
          </p:cNvPr>
          <p:cNvCxnSpPr>
            <a:cxnSpLocks/>
          </p:cNvCxnSpPr>
          <p:nvPr/>
        </p:nvCxnSpPr>
        <p:spPr>
          <a:xfrm>
            <a:off x="9401300" y="3804453"/>
            <a:ext cx="1678194" cy="0"/>
          </a:xfrm>
          <a:prstGeom prst="line">
            <a:avLst/>
          </a:prstGeom>
          <a:noFill/>
          <a:ln w="101600" cap="flat" cmpd="sng" algn="ctr">
            <a:solidFill>
              <a:srgbClr val="579ED2"/>
            </a:solidFill>
            <a:prstDash val="solid"/>
            <a:miter lim="800000"/>
          </a:ln>
          <a:effectLst/>
        </p:spPr>
      </p:cxnSp>
      <p:cxnSp>
        <p:nvCxnSpPr>
          <p:cNvPr id="18" name="Suora yhdysviiva 19">
            <a:extLst>
              <a:ext uri="{FF2B5EF4-FFF2-40B4-BE49-F238E27FC236}">
                <a16:creationId xmlns:a16="http://schemas.microsoft.com/office/drawing/2014/main" id="{4F0F0F79-C321-EC58-2E93-D9D286CF86B0}"/>
              </a:ext>
            </a:extLst>
          </p:cNvPr>
          <p:cNvCxnSpPr>
            <a:cxnSpLocks/>
          </p:cNvCxnSpPr>
          <p:nvPr/>
        </p:nvCxnSpPr>
        <p:spPr>
          <a:xfrm flipV="1">
            <a:off x="5203951" y="3180703"/>
            <a:ext cx="0" cy="623750"/>
          </a:xfrm>
          <a:prstGeom prst="line">
            <a:avLst/>
          </a:prstGeom>
          <a:noFill/>
          <a:ln w="12700" cap="flat" cmpd="sng" algn="ctr">
            <a:solidFill>
              <a:srgbClr val="A71D3C"/>
            </a:solidFill>
            <a:prstDash val="solid"/>
            <a:miter lim="800000"/>
            <a:tailEnd type="oval"/>
          </a:ln>
          <a:effectLst/>
        </p:spPr>
      </p:cxnSp>
      <p:cxnSp>
        <p:nvCxnSpPr>
          <p:cNvPr id="20" name="Suora yhdysviiva 19">
            <a:extLst>
              <a:ext uri="{FF2B5EF4-FFF2-40B4-BE49-F238E27FC236}">
                <a16:creationId xmlns:a16="http://schemas.microsoft.com/office/drawing/2014/main" id="{D61963AF-8910-7236-42A4-62BCBDBBCE5F}"/>
              </a:ext>
            </a:extLst>
          </p:cNvPr>
          <p:cNvCxnSpPr>
            <a:cxnSpLocks/>
          </p:cNvCxnSpPr>
          <p:nvPr/>
        </p:nvCxnSpPr>
        <p:spPr>
          <a:xfrm flipV="1">
            <a:off x="8560468" y="3180703"/>
            <a:ext cx="0" cy="623750"/>
          </a:xfrm>
          <a:prstGeom prst="line">
            <a:avLst/>
          </a:prstGeom>
          <a:noFill/>
          <a:ln w="12700" cap="flat" cmpd="sng" algn="ctr">
            <a:solidFill>
              <a:srgbClr val="A71D3C"/>
            </a:solidFill>
            <a:prstDash val="solid"/>
            <a:miter lim="800000"/>
            <a:tailEnd type="oval"/>
          </a:ln>
          <a:effectLst/>
        </p:spPr>
      </p:cxnSp>
      <p:sp>
        <p:nvSpPr>
          <p:cNvPr id="2" name="Tekstiruutu 46">
            <a:extLst>
              <a:ext uri="{FF2B5EF4-FFF2-40B4-BE49-F238E27FC236}">
                <a16:creationId xmlns:a16="http://schemas.microsoft.com/office/drawing/2014/main" id="{67174B31-8975-413D-BC6B-714BC10EB0A2}"/>
              </a:ext>
            </a:extLst>
          </p:cNvPr>
          <p:cNvSpPr txBox="1"/>
          <p:nvPr/>
        </p:nvSpPr>
        <p:spPr>
          <a:xfrm>
            <a:off x="929423" y="1720384"/>
            <a:ext cx="1992194"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fi" sz="1000" b="0" i="0" u="none" strike="noStrike" kern="0" cap="none" spc="0" normalizeH="0" baseline="0">
                <a:ln>
                  <a:noFill/>
                </a:ln>
                <a:solidFill>
                  <a:srgbClr val="000000"/>
                </a:solidFill>
                <a:effectLst/>
                <a:uLnTx/>
                <a:uFillTx/>
              </a:rPr>
              <a:t>Vem i vår lokala gemenskap behöver Röda Korsets stöd? Vi bedömer hjälpbehovet tillsammans med personerna själva, inte för dem. Vi utreder också om någon annan aktör redan tillgodoser behovet och om vi kan samarbeta med den. </a:t>
            </a:r>
          </a:p>
        </p:txBody>
      </p:sp>
      <p:sp>
        <p:nvSpPr>
          <p:cNvPr id="3" name="Tekstiruutu 46">
            <a:extLst>
              <a:ext uri="{FF2B5EF4-FFF2-40B4-BE49-F238E27FC236}">
                <a16:creationId xmlns:a16="http://schemas.microsoft.com/office/drawing/2014/main" id="{E062B41A-B407-1211-4A40-622EDD4B9628}"/>
              </a:ext>
            </a:extLst>
          </p:cNvPr>
          <p:cNvSpPr txBox="1"/>
          <p:nvPr/>
        </p:nvSpPr>
        <p:spPr>
          <a:xfrm>
            <a:off x="2710567" y="5438309"/>
            <a:ext cx="2333295"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fi" sz="1000" b="0" i="0" u="none" strike="noStrike" kern="0" cap="none" spc="0" normalizeH="0" baseline="0">
                <a:ln>
                  <a:noFill/>
                </a:ln>
                <a:solidFill>
                  <a:srgbClr val="000000"/>
                </a:solidFill>
                <a:effectLst/>
                <a:uLnTx/>
                <a:uFillTx/>
              </a:rPr>
              <a:t>Vi bedömer om det handlar om ett behov som kan tillgodoses med de frivilligas kompetens och resurser. Vi tar fram lösningar tillsammans med människor som har behövt hjälp. </a:t>
            </a:r>
          </a:p>
        </p:txBody>
      </p:sp>
      <p:sp>
        <p:nvSpPr>
          <p:cNvPr id="7" name="Tekstiruutu 46">
            <a:extLst>
              <a:ext uri="{FF2B5EF4-FFF2-40B4-BE49-F238E27FC236}">
                <a16:creationId xmlns:a16="http://schemas.microsoft.com/office/drawing/2014/main" id="{7B658924-EB03-8227-53B1-55FB9F5EA586}"/>
              </a:ext>
            </a:extLst>
          </p:cNvPr>
          <p:cNvSpPr txBox="1"/>
          <p:nvPr/>
        </p:nvSpPr>
        <p:spPr>
          <a:xfrm>
            <a:off x="4276293" y="1828106"/>
            <a:ext cx="2372404"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fi" sz="1000" b="0" i="0" u="none" strike="noStrike" kern="0" cap="none" spc="0" normalizeH="0" baseline="0">
                <a:ln>
                  <a:noFill/>
                </a:ln>
                <a:solidFill>
                  <a:srgbClr val="000000"/>
                </a:solidFill>
                <a:effectLst/>
                <a:uLnTx/>
                <a:uFillTx/>
              </a:rPr>
              <a:t>Vi identifierar vilka vi bör samarbeta med för att tillgodose behovet på bästa möjliga sätt. </a:t>
            </a:r>
          </a:p>
        </p:txBody>
      </p:sp>
      <p:sp>
        <p:nvSpPr>
          <p:cNvPr id="11" name="Tekstiruutu 46">
            <a:extLst>
              <a:ext uri="{FF2B5EF4-FFF2-40B4-BE49-F238E27FC236}">
                <a16:creationId xmlns:a16="http://schemas.microsoft.com/office/drawing/2014/main" id="{5C644EFA-221D-14A9-E057-6F893A47D596}"/>
              </a:ext>
            </a:extLst>
          </p:cNvPr>
          <p:cNvSpPr txBox="1"/>
          <p:nvPr/>
        </p:nvSpPr>
        <p:spPr>
          <a:xfrm>
            <a:off x="5984051" y="5348107"/>
            <a:ext cx="2241490" cy="116955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fi" sz="1000" b="0" i="0" u="none" strike="noStrike" kern="0" cap="none" spc="0" normalizeH="0" baseline="0">
                <a:ln>
                  <a:noFill/>
                </a:ln>
                <a:solidFill>
                  <a:srgbClr val="000000"/>
                </a:solidFill>
                <a:effectLst/>
                <a:uLnTx/>
                <a:uFillTx/>
              </a:rPr>
              <a:t>Vi funderar tillsammans på hur vi kan se till att vår verksamhet kan fortsätta på ett säkert och smidigt sätt även i framtiden. Har vi tillräckligt med frivilliga, kompetens, stöd och praktiska resurser? </a:t>
            </a:r>
          </a:p>
        </p:txBody>
      </p:sp>
      <p:sp>
        <p:nvSpPr>
          <p:cNvPr id="13" name="Tekstiruutu 46">
            <a:extLst>
              <a:ext uri="{FF2B5EF4-FFF2-40B4-BE49-F238E27FC236}">
                <a16:creationId xmlns:a16="http://schemas.microsoft.com/office/drawing/2014/main" id="{EF9CC755-449C-01EC-7215-E2644DE293CE}"/>
              </a:ext>
            </a:extLst>
          </p:cNvPr>
          <p:cNvSpPr txBox="1"/>
          <p:nvPr/>
        </p:nvSpPr>
        <p:spPr>
          <a:xfrm>
            <a:off x="7745279" y="1828106"/>
            <a:ext cx="2372399" cy="86177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fi" sz="1000" b="0" i="0" u="none" strike="noStrike" kern="0" cap="none" spc="0" normalizeH="0" baseline="0">
                <a:ln>
                  <a:noFill/>
                </a:ln>
                <a:solidFill>
                  <a:srgbClr val="000000"/>
                </a:solidFill>
                <a:effectLst/>
                <a:uLnTx/>
                <a:uFillTx/>
              </a:rPr>
              <a:t>Vi kommer tillsammans överens om vilka funktioner eller arbetssätt som införs eller upprätthålls. Besluten fattas enligt den överenskomna rutinen inom avdelningen eller verksamhetsgruppen. </a:t>
            </a:r>
          </a:p>
        </p:txBody>
      </p:sp>
      <p:sp>
        <p:nvSpPr>
          <p:cNvPr id="15" name="Tekstiruutu 46">
            <a:extLst>
              <a:ext uri="{FF2B5EF4-FFF2-40B4-BE49-F238E27FC236}">
                <a16:creationId xmlns:a16="http://schemas.microsoft.com/office/drawing/2014/main" id="{4A8D807D-517D-8257-99E0-2E52630B2FA1}"/>
              </a:ext>
            </a:extLst>
          </p:cNvPr>
          <p:cNvSpPr txBox="1"/>
          <p:nvPr/>
        </p:nvSpPr>
        <p:spPr>
          <a:xfrm>
            <a:off x="9257533" y="5337236"/>
            <a:ext cx="2537006" cy="1169551"/>
          </a:xfrm>
          <a:prstGeom prst="rect">
            <a:avLst/>
          </a:prstGeom>
          <a:noFill/>
        </p:spPr>
        <p:txBody>
          <a:bodyPr wrap="square" rtlCol="0">
            <a:spAutoFit/>
          </a:bodyPr>
          <a:lstStyle/>
          <a:p>
            <a:pPr algn="l" rtl="0">
              <a:defRPr/>
            </a:pPr>
            <a:r>
              <a:rPr kumimoji="0" lang="sv-fi" sz="1000" b="0" i="0" u="none" strike="noStrike" kern="0" cap="none" spc="0" normalizeH="0" baseline="0">
                <a:ln>
                  <a:noFill/>
                </a:ln>
                <a:solidFill>
                  <a:srgbClr val="000000"/>
                </a:solidFill>
                <a:effectLst/>
                <a:uLnTx/>
                <a:uFillTx/>
              </a:rPr>
              <a:t>Efter att vi har fattat beslutet planerar vi detaljerna i verksamheten och inleder genomförandet – igen tillsammans </a:t>
            </a:r>
            <a:r>
              <a:rPr lang="sv-fi" sz="1000" b="0" i="0" u="none" kern="0" baseline="0">
                <a:solidFill>
                  <a:srgbClr val="000000"/>
                </a:solidFill>
              </a:rPr>
              <a:t>med dem</a:t>
            </a:r>
            <a:r>
              <a:rPr kumimoji="0" lang="sv-fi" sz="1000" b="0" i="0" u="none" strike="noStrike" kern="0" cap="none" spc="0" normalizeH="0" baseline="0">
                <a:ln>
                  <a:noFill/>
                </a:ln>
                <a:solidFill>
                  <a:srgbClr val="000000"/>
                </a:solidFill>
                <a:effectLst/>
                <a:uLnTx/>
                <a:uFillTx/>
              </a:rPr>
              <a:t> som verksamheten berör. </a:t>
            </a:r>
            <a:r>
              <a:rPr lang="sv-fi" sz="1000" b="0" i="0" u="none" baseline="0"/>
              <a:t>Vi samlar in information och respons om verksamheten och använder verktyg för kontinuerlig datainsamling.</a:t>
            </a:r>
          </a:p>
        </p:txBody>
      </p:sp>
      <p:cxnSp>
        <p:nvCxnSpPr>
          <p:cNvPr id="25" name="Suora yhdysviiva 23">
            <a:extLst>
              <a:ext uri="{FF2B5EF4-FFF2-40B4-BE49-F238E27FC236}">
                <a16:creationId xmlns:a16="http://schemas.microsoft.com/office/drawing/2014/main" id="{4B9BF56A-5333-E487-13E8-A86F9C0A4B47}"/>
              </a:ext>
            </a:extLst>
          </p:cNvPr>
          <p:cNvCxnSpPr>
            <a:cxnSpLocks/>
          </p:cNvCxnSpPr>
          <p:nvPr/>
        </p:nvCxnSpPr>
        <p:spPr>
          <a:xfrm>
            <a:off x="6904921" y="3804453"/>
            <a:ext cx="0" cy="614035"/>
          </a:xfrm>
          <a:prstGeom prst="line">
            <a:avLst/>
          </a:prstGeom>
          <a:noFill/>
          <a:ln w="12700" cap="flat" cmpd="sng" algn="ctr">
            <a:solidFill>
              <a:srgbClr val="579ED2"/>
            </a:solidFill>
            <a:prstDash val="solid"/>
            <a:miter lim="800000"/>
            <a:tailEnd type="oval"/>
          </a:ln>
          <a:effectLst/>
        </p:spPr>
      </p:cxnSp>
      <p:cxnSp>
        <p:nvCxnSpPr>
          <p:cNvPr id="26" name="Suora yhdysviiva 23">
            <a:extLst>
              <a:ext uri="{FF2B5EF4-FFF2-40B4-BE49-F238E27FC236}">
                <a16:creationId xmlns:a16="http://schemas.microsoft.com/office/drawing/2014/main" id="{02E8643D-88B0-E766-5281-2383B4715E60}"/>
              </a:ext>
            </a:extLst>
          </p:cNvPr>
          <p:cNvCxnSpPr>
            <a:cxnSpLocks/>
          </p:cNvCxnSpPr>
          <p:nvPr/>
        </p:nvCxnSpPr>
        <p:spPr>
          <a:xfrm>
            <a:off x="10306043" y="3804453"/>
            <a:ext cx="0" cy="614035"/>
          </a:xfrm>
          <a:prstGeom prst="line">
            <a:avLst/>
          </a:prstGeom>
          <a:noFill/>
          <a:ln w="12700" cap="flat" cmpd="sng" algn="ctr">
            <a:solidFill>
              <a:srgbClr val="579ED2"/>
            </a:solidFill>
            <a:prstDash val="solid"/>
            <a:miter lim="800000"/>
            <a:tailEnd type="oval"/>
          </a:ln>
          <a:effectLst/>
        </p:spPr>
      </p:cxnSp>
      <p:sp>
        <p:nvSpPr>
          <p:cNvPr id="27" name="Triangle 26">
            <a:extLst>
              <a:ext uri="{FF2B5EF4-FFF2-40B4-BE49-F238E27FC236}">
                <a16:creationId xmlns:a16="http://schemas.microsoft.com/office/drawing/2014/main" id="{FC3A5855-FD38-B700-8FB5-00C2BA24537C}"/>
              </a:ext>
            </a:extLst>
          </p:cNvPr>
          <p:cNvSpPr/>
          <p:nvPr/>
        </p:nvSpPr>
        <p:spPr>
          <a:xfrm rot="5400000">
            <a:off x="2511204" y="3685025"/>
            <a:ext cx="414559" cy="238856"/>
          </a:xfrm>
          <a:prstGeom prst="triangle">
            <a:avLst>
              <a:gd name="adj" fmla="val 51449"/>
            </a:avLst>
          </a:prstGeom>
          <a:solidFill>
            <a:srgbClr val="A717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sv-fi"/>
          </a:p>
        </p:txBody>
      </p:sp>
      <p:sp>
        <p:nvSpPr>
          <p:cNvPr id="28" name="Triangle 27">
            <a:extLst>
              <a:ext uri="{FF2B5EF4-FFF2-40B4-BE49-F238E27FC236}">
                <a16:creationId xmlns:a16="http://schemas.microsoft.com/office/drawing/2014/main" id="{CD12526E-71D6-67FE-817C-F5C383A3FC53}"/>
              </a:ext>
            </a:extLst>
          </p:cNvPr>
          <p:cNvSpPr/>
          <p:nvPr/>
        </p:nvSpPr>
        <p:spPr>
          <a:xfrm rot="5400000">
            <a:off x="4258228" y="3685026"/>
            <a:ext cx="414559" cy="238856"/>
          </a:xfrm>
          <a:prstGeom prst="triangle">
            <a:avLst>
              <a:gd name="adj" fmla="val 51449"/>
            </a:avLst>
          </a:prstGeom>
          <a:solidFill>
            <a:srgbClr val="56A0D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sv-fi"/>
          </a:p>
        </p:txBody>
      </p:sp>
      <p:sp>
        <p:nvSpPr>
          <p:cNvPr id="29" name="Triangle 28">
            <a:extLst>
              <a:ext uri="{FF2B5EF4-FFF2-40B4-BE49-F238E27FC236}">
                <a16:creationId xmlns:a16="http://schemas.microsoft.com/office/drawing/2014/main" id="{F03DED16-E419-76F5-BE3C-C4F2C68A1DAF}"/>
              </a:ext>
            </a:extLst>
          </p:cNvPr>
          <p:cNvSpPr/>
          <p:nvPr/>
        </p:nvSpPr>
        <p:spPr>
          <a:xfrm rot="5400000">
            <a:off x="5920448" y="3685026"/>
            <a:ext cx="414559" cy="238856"/>
          </a:xfrm>
          <a:prstGeom prst="triangle">
            <a:avLst>
              <a:gd name="adj" fmla="val 51449"/>
            </a:avLst>
          </a:prstGeom>
          <a:solidFill>
            <a:srgbClr val="A717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sv-fi"/>
          </a:p>
        </p:txBody>
      </p:sp>
      <p:sp>
        <p:nvSpPr>
          <p:cNvPr id="30" name="Triangle 29">
            <a:extLst>
              <a:ext uri="{FF2B5EF4-FFF2-40B4-BE49-F238E27FC236}">
                <a16:creationId xmlns:a16="http://schemas.microsoft.com/office/drawing/2014/main" id="{B86BDFB4-68AE-0EC9-EE59-94F6585A6B3F}"/>
              </a:ext>
            </a:extLst>
          </p:cNvPr>
          <p:cNvSpPr/>
          <p:nvPr/>
        </p:nvSpPr>
        <p:spPr>
          <a:xfrm rot="5400000">
            <a:off x="7623928" y="3685027"/>
            <a:ext cx="414559" cy="238856"/>
          </a:xfrm>
          <a:prstGeom prst="triangle">
            <a:avLst>
              <a:gd name="adj" fmla="val 51449"/>
            </a:avLst>
          </a:prstGeom>
          <a:solidFill>
            <a:srgbClr val="56A0D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sv-fi"/>
          </a:p>
        </p:txBody>
      </p:sp>
      <p:sp>
        <p:nvSpPr>
          <p:cNvPr id="31" name="Triangle 30">
            <a:extLst>
              <a:ext uri="{FF2B5EF4-FFF2-40B4-BE49-F238E27FC236}">
                <a16:creationId xmlns:a16="http://schemas.microsoft.com/office/drawing/2014/main" id="{881B5686-74DB-CAFF-19E3-31A3DCF35724}"/>
              </a:ext>
            </a:extLst>
          </p:cNvPr>
          <p:cNvSpPr/>
          <p:nvPr/>
        </p:nvSpPr>
        <p:spPr>
          <a:xfrm rot="5400000">
            <a:off x="9240993" y="3685027"/>
            <a:ext cx="414559" cy="238856"/>
          </a:xfrm>
          <a:prstGeom prst="triangle">
            <a:avLst>
              <a:gd name="adj" fmla="val 51449"/>
            </a:avLst>
          </a:prstGeom>
          <a:solidFill>
            <a:srgbClr val="A717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sv-fi"/>
          </a:p>
        </p:txBody>
      </p:sp>
      <p:sp>
        <p:nvSpPr>
          <p:cNvPr id="32" name="Triangle 31">
            <a:extLst>
              <a:ext uri="{FF2B5EF4-FFF2-40B4-BE49-F238E27FC236}">
                <a16:creationId xmlns:a16="http://schemas.microsoft.com/office/drawing/2014/main" id="{150DF470-872B-B147-45A4-41087CBEA35B}"/>
              </a:ext>
            </a:extLst>
          </p:cNvPr>
          <p:cNvSpPr/>
          <p:nvPr/>
        </p:nvSpPr>
        <p:spPr>
          <a:xfrm rot="5400000">
            <a:off x="10988017" y="3685028"/>
            <a:ext cx="414559" cy="238856"/>
          </a:xfrm>
          <a:prstGeom prst="triangle">
            <a:avLst>
              <a:gd name="adj" fmla="val 51449"/>
            </a:avLst>
          </a:prstGeom>
          <a:solidFill>
            <a:srgbClr val="56A0D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sv-fi"/>
          </a:p>
        </p:txBody>
      </p:sp>
      <p:pic>
        <p:nvPicPr>
          <p:cNvPr id="17" name="Picture 16">
            <a:extLst>
              <a:ext uri="{FF2B5EF4-FFF2-40B4-BE49-F238E27FC236}">
                <a16:creationId xmlns:a16="http://schemas.microsoft.com/office/drawing/2014/main" id="{CC72DF10-A849-19F3-0BF0-65EA170AF634}"/>
              </a:ext>
            </a:extLst>
          </p:cNvPr>
          <p:cNvPicPr>
            <a:picLocks noChangeAspect="1"/>
          </p:cNvPicPr>
          <p:nvPr/>
        </p:nvPicPr>
        <p:blipFill>
          <a:blip r:embed="rId3"/>
          <a:stretch>
            <a:fillRect/>
          </a:stretch>
        </p:blipFill>
        <p:spPr>
          <a:xfrm>
            <a:off x="409148" y="4696971"/>
            <a:ext cx="1540014" cy="1914186"/>
          </a:xfrm>
          <a:prstGeom prst="rect">
            <a:avLst/>
          </a:prstGeom>
        </p:spPr>
      </p:pic>
      <p:pic>
        <p:nvPicPr>
          <p:cNvPr id="19" name="Picture 18">
            <a:extLst>
              <a:ext uri="{FF2B5EF4-FFF2-40B4-BE49-F238E27FC236}">
                <a16:creationId xmlns:a16="http://schemas.microsoft.com/office/drawing/2014/main" id="{931104D2-53CD-D898-79F4-6337B8D37437}"/>
              </a:ext>
            </a:extLst>
          </p:cNvPr>
          <p:cNvPicPr>
            <a:picLocks noChangeAspect="1"/>
          </p:cNvPicPr>
          <p:nvPr/>
        </p:nvPicPr>
        <p:blipFill>
          <a:blip r:embed="rId4"/>
          <a:stretch>
            <a:fillRect/>
          </a:stretch>
        </p:blipFill>
        <p:spPr>
          <a:xfrm flipH="1">
            <a:off x="10406231" y="259057"/>
            <a:ext cx="1616057" cy="1815528"/>
          </a:xfrm>
          <a:prstGeom prst="rect">
            <a:avLst/>
          </a:prstGeom>
        </p:spPr>
      </p:pic>
    </p:spTree>
    <p:extLst>
      <p:ext uri="{BB962C8B-B14F-4D97-AF65-F5344CB8AC3E}">
        <p14:creationId xmlns:p14="http://schemas.microsoft.com/office/powerpoint/2010/main" val="40919605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B69A20-B0FA-E56E-2AA6-D7DAB95A828C}"/>
              </a:ext>
            </a:extLst>
          </p:cNvPr>
          <p:cNvSpPr>
            <a:spLocks noGrp="1"/>
          </p:cNvSpPr>
          <p:nvPr>
            <p:ph type="title"/>
          </p:nvPr>
        </p:nvSpPr>
        <p:spPr>
          <a:xfrm>
            <a:off x="838200" y="372277"/>
            <a:ext cx="10515600" cy="781750"/>
          </a:xfrm>
        </p:spPr>
        <p:txBody>
          <a:bodyPr/>
          <a:lstStyle/>
          <a:p>
            <a:pPr algn="l" rtl="0"/>
            <a:r>
              <a:rPr lang="sv-fi" b="1" i="0" u="none" baseline="0"/>
              <a:t>Från hjälpbehov till verksamhet: Hur kan man starta verksamhet som utgår från lokala hjälpbehov? </a:t>
            </a:r>
          </a:p>
        </p:txBody>
      </p:sp>
      <p:sp>
        <p:nvSpPr>
          <p:cNvPr id="3" name="Text Placeholder 2">
            <a:extLst>
              <a:ext uri="{FF2B5EF4-FFF2-40B4-BE49-F238E27FC236}">
                <a16:creationId xmlns:a16="http://schemas.microsoft.com/office/drawing/2014/main" id="{898587DA-A5DE-1115-41D4-7545FD13BEBB}"/>
              </a:ext>
            </a:extLst>
          </p:cNvPr>
          <p:cNvSpPr>
            <a:spLocks noGrp="1"/>
          </p:cNvSpPr>
          <p:nvPr>
            <p:ph type="body" sz="quarter" idx="11"/>
          </p:nvPr>
        </p:nvSpPr>
        <p:spPr>
          <a:xfrm>
            <a:off x="838200" y="1399112"/>
            <a:ext cx="10515600" cy="5338118"/>
          </a:xfrm>
        </p:spPr>
        <p:txBody>
          <a:bodyPr vert="horz" lIns="91440" tIns="45720" rIns="91440" bIns="45720" numCol="1" rtlCol="0" anchor="t">
            <a:noAutofit/>
          </a:bodyPr>
          <a:lstStyle/>
          <a:p>
            <a:pPr marL="0" indent="0" algn="l" rtl="0">
              <a:buNone/>
            </a:pPr>
            <a:r>
              <a:rPr lang="sv-fi" sz="1600" b="1" i="0" u="none" baseline="0">
                <a:latin typeface="Arial"/>
                <a:ea typeface="Arial"/>
                <a:cs typeface="Arial"/>
              </a:rPr>
              <a:t>Vad är detta? </a:t>
            </a:r>
          </a:p>
          <a:p>
            <a:pPr marL="0" indent="0" algn="l" rtl="0">
              <a:buNone/>
            </a:pPr>
            <a:r>
              <a:rPr lang="sv-fi" sz="1400" b="0" i="0" u="none" baseline="0">
                <a:latin typeface="Arial"/>
                <a:ea typeface="Arial"/>
                <a:cs typeface="Arial"/>
              </a:rPr>
              <a:t>Detta är ett praktiskt verktyg i PowerPoint-format som kan användas till exempel i en lokal verksamhetsgrupp eller avdelningsstyrelse när man vill</a:t>
            </a:r>
          </a:p>
          <a:p>
            <a:pPr lvl="1" algn="l" rtl="0"/>
            <a:r>
              <a:rPr lang="sv-fi" sz="1400" b="0" i="0" u="none" baseline="0">
                <a:latin typeface="Arial"/>
                <a:ea typeface="Arial"/>
                <a:cs typeface="Arial"/>
              </a:rPr>
              <a:t>fundera över vilken typ av hjälp människorna i området behöver</a:t>
            </a:r>
          </a:p>
          <a:p>
            <a:pPr lvl="1" algn="l" rtl="0"/>
            <a:r>
              <a:rPr lang="sv-fi" sz="1400" b="0" i="0" u="none" baseline="0">
                <a:latin typeface="Arial"/>
                <a:ea typeface="Arial"/>
                <a:cs typeface="Arial"/>
              </a:rPr>
              <a:t>planera ny verksamhet</a:t>
            </a:r>
          </a:p>
          <a:p>
            <a:pPr lvl="1" algn="l" rtl="0"/>
            <a:r>
              <a:rPr lang="sv-fi" sz="1400" b="0" i="0" u="none" baseline="0">
                <a:latin typeface="Arial"/>
                <a:ea typeface="Arial"/>
                <a:cs typeface="Arial"/>
              </a:rPr>
              <a:t>utveckla den nuvarande verksamheten så att den bättre motsvarar de lokala behoven.</a:t>
            </a:r>
          </a:p>
          <a:p>
            <a:pPr marL="0" indent="0" algn="l" rtl="0">
              <a:buNone/>
            </a:pPr>
            <a:r>
              <a:rPr lang="sv-fi" sz="1400" b="0" i="0" u="none" baseline="0">
                <a:latin typeface="Arial"/>
                <a:ea typeface="Arial"/>
                <a:cs typeface="Arial"/>
              </a:rPr>
              <a:t>Verktyget bygger på Rödakorsfederationens gemensamma modell och främjar ett gemenskapsbaserat och inkluderande verksamhetssätt. Tanken är att lokala människor/gemenskaper alltid själva berättar vad de behöver och hur verksamheten bör genomföras. Vi fick idén från danska Röda Korsets version.</a:t>
            </a:r>
          </a:p>
          <a:p>
            <a:pPr marL="0" indent="0" algn="l" rtl="0">
              <a:buNone/>
            </a:pPr>
            <a:r>
              <a:rPr lang="sv-fi" sz="1400" b="0" i="0" u="none" baseline="0">
                <a:latin typeface="Arial"/>
                <a:ea typeface="Arial"/>
                <a:cs typeface="Arial"/>
              </a:rPr>
              <a:t>Verktyget inkluderas i </a:t>
            </a:r>
            <a:r>
              <a:rPr lang="sv-fi" sz="1400" b="0" i="0" u="sng" baseline="0">
                <a:latin typeface="Arial"/>
                <a:ea typeface="Arial"/>
                <a:cs typeface="Arial"/>
                <a:hlinkClick r:id="rId3" tooltip="https://vapaaehtoistieto.punainenristi.fi/jarjestotoiminta/osastojen-tukimateriaalit/osastojen-tuki/paikallisten-tarpeiden-arviointi/"/>
              </a:rPr>
              <a:t>helheten Bedömning av lokala behov (på finska) </a:t>
            </a:r>
            <a:r>
              <a:rPr lang="sv-fi" sz="1400" b="0" i="0" u="none" baseline="0">
                <a:latin typeface="Arial"/>
                <a:ea typeface="Arial"/>
                <a:cs typeface="Arial"/>
              </a:rPr>
              <a:t> i Frivilliginfo. Helheten beskriver redan varför vi bedömer behov och vilka bedömningsverktyg som finns – med detta material vill vi i synnerhet svara på frågan </a:t>
            </a:r>
            <a:r>
              <a:rPr lang="sv-fi" sz="1400" b="0" i="1" u="none" baseline="0">
                <a:latin typeface="Arial"/>
                <a:ea typeface="Arial"/>
                <a:cs typeface="Arial"/>
              </a:rPr>
              <a:t>hur</a:t>
            </a:r>
            <a:r>
              <a:rPr lang="sv-fi" sz="1400" b="0" i="0" u="none" baseline="0">
                <a:latin typeface="Arial"/>
                <a:ea typeface="Arial"/>
                <a:cs typeface="Arial"/>
              </a:rPr>
              <a:t> processen kan framskrida. Organisationens verksamhetsstrategi å sin sida ger gemensamma ramar för vår verksamhet.</a:t>
            </a:r>
          </a:p>
          <a:p>
            <a:pPr marL="0" indent="0" algn="l" rtl="0">
              <a:buNone/>
            </a:pPr>
            <a:r>
              <a:rPr lang="sv-fi" sz="1400" b="0" i="0" u="none" baseline="0">
                <a:latin typeface="Arial"/>
                <a:ea typeface="Arial"/>
                <a:cs typeface="Arial"/>
              </a:rPr>
              <a:t>Helheten Bedömning av lokala behov innehåller verktyg för olika skeden av processen. Det lönar sig också att komma ihåg </a:t>
            </a:r>
            <a:r>
              <a:rPr lang="sv-fi" sz="1400" b="0" i="0" u="none" baseline="0">
                <a:latin typeface="Arial"/>
                <a:ea typeface="Arial"/>
                <a:cs typeface="Arial"/>
                <a:hlinkClick r:id="rId4"/>
              </a:rPr>
              <a:t>Minneskorten för beaktande av skydd och många slags behov (på finska)</a:t>
            </a:r>
            <a:r>
              <a:rPr lang="sv-fi" sz="1400" b="0" i="0" u="none" baseline="0">
                <a:latin typeface="Arial"/>
                <a:ea typeface="Arial"/>
                <a:cs typeface="Arial"/>
              </a:rPr>
              <a:t>. Tips för användning av korten finns i presentationens anteckningsdel. </a:t>
            </a:r>
          </a:p>
          <a:p>
            <a:pPr marL="0" indent="0" algn="l" rtl="0">
              <a:buNone/>
            </a:pPr>
            <a:r>
              <a:rPr lang="sv-fi" sz="1400" b="0" i="0" u="none" baseline="0">
                <a:latin typeface="Arial"/>
                <a:ea typeface="Arial"/>
                <a:cs typeface="Arial"/>
              </a:rPr>
              <a:t>Genom arbetet kan det komma fram information om hjälpbehov som är viktig för organisationen även i större utsträckning. Informationen rapporteras via samma </a:t>
            </a:r>
            <a:r>
              <a:rPr lang="sv-fi" sz="1400" b="0" i="0" u="none" baseline="0">
                <a:latin typeface="Arial"/>
                <a:ea typeface="Arial"/>
                <a:cs typeface="Arial"/>
                <a:hlinkClick r:id="rId5"/>
              </a:rPr>
              <a:t>Kontinuerlig datainsamling</a:t>
            </a:r>
            <a:r>
              <a:rPr lang="sv-fi" sz="1400" b="0" i="0" u="none" baseline="0">
                <a:latin typeface="Arial"/>
                <a:ea typeface="Arial"/>
                <a:cs typeface="Arial"/>
              </a:rPr>
              <a:t> som övrig information som samlas in inom verksamheten. </a:t>
            </a:r>
          </a:p>
          <a:p>
            <a:pPr marL="0" indent="0" algn="l" rtl="0">
              <a:buNone/>
            </a:pPr>
            <a:r>
              <a:rPr lang="sv-fi" sz="1400" b="0" i="0" u="none" baseline="0">
                <a:latin typeface="Arial"/>
                <a:ea typeface="Arial"/>
                <a:cs typeface="Arial"/>
              </a:rPr>
              <a:t>Hjälpbehovet behöver och bör inte göras på en gång. Till exempel har prioriteringar och beslut medvetet skilts åt från steget för idéskapande och datainsamling. Under processens gång kan det också uppstå nya behov av datainsamling.</a:t>
            </a:r>
          </a:p>
        </p:txBody>
      </p:sp>
    </p:spTree>
    <p:extLst>
      <p:ext uri="{BB962C8B-B14F-4D97-AF65-F5344CB8AC3E}">
        <p14:creationId xmlns:p14="http://schemas.microsoft.com/office/powerpoint/2010/main" val="9813757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3">
            <a:extLst>
              <a:ext uri="{FF2B5EF4-FFF2-40B4-BE49-F238E27FC236}">
                <a16:creationId xmlns:a16="http://schemas.microsoft.com/office/drawing/2014/main" id="{6F3BCA56-2317-C54F-8A75-ED92C449818C}"/>
              </a:ext>
            </a:extLst>
          </p:cNvPr>
          <p:cNvSpPr>
            <a:spLocks noGrp="1"/>
          </p:cNvSpPr>
          <p:nvPr>
            <p:ph type="body" idx="14"/>
          </p:nvPr>
        </p:nvSpPr>
        <p:spPr>
          <a:xfrm>
            <a:off x="8362949" y="540510"/>
            <a:ext cx="3562350" cy="5332755"/>
          </a:xfrm>
        </p:spPr>
        <p:txBody>
          <a:bodyPr anchor="t"/>
          <a:lstStyle/>
          <a:p>
            <a:pPr algn="l" rtl="0"/>
            <a:r>
              <a:rPr lang="sv-fi" sz="2000" b="1" i="0" u="none" baseline="0" dirty="0">
                <a:latin typeface="+mj-lt"/>
                <a:ea typeface="+mj-lt"/>
                <a:cs typeface="+mj-lt"/>
              </a:rPr>
              <a:t>Stödfrågor: </a:t>
            </a:r>
          </a:p>
          <a:p>
            <a:endParaRPr lang="sv-fi" sz="2000" dirty="0">
              <a:latin typeface="+mj-lt"/>
            </a:endParaRPr>
          </a:p>
          <a:p>
            <a:pPr marL="342900" indent="-342900" algn="l" rtl="0">
              <a:buFont typeface="Arial" panose="020B0604020202020204" pitchFamily="34" charset="0"/>
              <a:buChar char="•"/>
            </a:pPr>
            <a:r>
              <a:rPr lang="sv-fi" sz="2000" b="0" i="0" u="none" baseline="0" dirty="0">
                <a:latin typeface="+mj-lt"/>
                <a:ea typeface="+mj-lt"/>
                <a:cs typeface="+mj-lt"/>
              </a:rPr>
              <a:t>Vad berättar människorna själva? Vem saknas i diskussionen? </a:t>
            </a:r>
          </a:p>
          <a:p>
            <a:pPr marL="342900" indent="-342900" algn="l" rtl="0">
              <a:buFont typeface="Arial" panose="020B0604020202020204" pitchFamily="34" charset="0"/>
              <a:buChar char="•"/>
            </a:pPr>
            <a:endParaRPr lang="sv-fi" sz="2000" dirty="0">
              <a:latin typeface="+mj-lt"/>
            </a:endParaRPr>
          </a:p>
          <a:p>
            <a:pPr marL="342900" indent="-342900" algn="l" rtl="0">
              <a:buFont typeface="Arial" panose="020B0604020202020204" pitchFamily="34" charset="0"/>
              <a:buChar char="•"/>
            </a:pPr>
            <a:r>
              <a:rPr lang="sv-fi" sz="2000" b="0" i="0" u="none" baseline="0" dirty="0">
                <a:latin typeface="+mj-lt"/>
                <a:ea typeface="+mj-lt"/>
                <a:cs typeface="+mj-lt"/>
              </a:rPr>
              <a:t>Vilken bakgrundsinformation kan vi få från exempelvis offentliga statistikuppgifter? </a:t>
            </a:r>
          </a:p>
          <a:p>
            <a:pPr marL="342900" indent="-342900" algn="l" rtl="0">
              <a:buFont typeface="Arial" panose="020B0604020202020204" pitchFamily="34" charset="0"/>
              <a:buChar char="•"/>
            </a:pPr>
            <a:endParaRPr lang="sv-fi" sz="2000" dirty="0">
              <a:latin typeface="+mj-lt"/>
            </a:endParaRPr>
          </a:p>
          <a:p>
            <a:pPr marL="342900" indent="-342900" algn="l" rtl="0">
              <a:buFont typeface="Arial" panose="020B0604020202020204" pitchFamily="34" charset="0"/>
              <a:buChar char="•"/>
            </a:pPr>
            <a:r>
              <a:rPr lang="sv-fi" sz="2000" b="0" i="0" u="none" baseline="0" dirty="0">
                <a:latin typeface="+mj-lt"/>
                <a:ea typeface="+mj-lt"/>
                <a:cs typeface="+mj-lt"/>
              </a:rPr>
              <a:t>Motsvarar vår nuvarande verksamhet behovet?</a:t>
            </a:r>
          </a:p>
          <a:p>
            <a:pPr marL="342900" indent="-342900" algn="l" rtl="0">
              <a:buFont typeface="Arial" panose="020B0604020202020204" pitchFamily="34" charset="0"/>
              <a:buChar char="•"/>
            </a:pPr>
            <a:endParaRPr lang="sv-fi" sz="2000" dirty="0">
              <a:latin typeface="+mj-lt"/>
            </a:endParaRPr>
          </a:p>
          <a:p>
            <a:pPr marL="342900" indent="-342900" algn="l" rtl="0">
              <a:buFont typeface="Arial" panose="020B0604020202020204" pitchFamily="34" charset="0"/>
              <a:buChar char="•"/>
            </a:pPr>
            <a:r>
              <a:rPr lang="sv-fi" sz="2000" b="0" i="0" u="none" baseline="0" dirty="0">
                <a:latin typeface="+mj-lt"/>
                <a:ea typeface="+mj-lt"/>
                <a:cs typeface="+mj-lt"/>
              </a:rPr>
              <a:t>Är någon annan aktör redan verksam i samma område och räcker dess arbete för att tillgodose behovet? </a:t>
            </a:r>
          </a:p>
        </p:txBody>
      </p:sp>
      <p:sp>
        <p:nvSpPr>
          <p:cNvPr id="9" name="Text Placeholder 1">
            <a:extLst>
              <a:ext uri="{FF2B5EF4-FFF2-40B4-BE49-F238E27FC236}">
                <a16:creationId xmlns:a16="http://schemas.microsoft.com/office/drawing/2014/main" id="{7EAADE83-3DD4-C248-9B40-E445B5CDB8DA}"/>
              </a:ext>
            </a:extLst>
          </p:cNvPr>
          <p:cNvSpPr>
            <a:spLocks noGrp="1"/>
          </p:cNvSpPr>
          <p:nvPr>
            <p:ph type="body" idx="10"/>
          </p:nvPr>
        </p:nvSpPr>
        <p:spPr>
          <a:xfrm>
            <a:off x="266701" y="1068412"/>
            <a:ext cx="3562350" cy="1442305"/>
          </a:xfrm>
        </p:spPr>
        <p:txBody>
          <a:bodyPr anchor="t"/>
          <a:lstStyle/>
          <a:p>
            <a:pPr algn="l" rtl="0"/>
            <a:r>
              <a:rPr lang="sv-fi" sz="3600" b="1" i="0" u="none" baseline="0">
                <a:solidFill>
                  <a:srgbClr val="FF0000"/>
                </a:solidFill>
                <a:latin typeface="+mj-lt"/>
                <a:ea typeface="+mj-lt"/>
                <a:cs typeface="+mj-lt"/>
              </a:rPr>
              <a:t>Steg 1</a:t>
            </a:r>
          </a:p>
          <a:p>
            <a:pPr algn="l" rtl="0"/>
            <a:r>
              <a:rPr lang="sv-fi" sz="2000" b="1" i="0" u="none" baseline="0">
                <a:latin typeface="+mj-lt"/>
                <a:ea typeface="+mj-lt"/>
                <a:cs typeface="+mj-lt"/>
              </a:rPr>
              <a:t>Behov: Vem stöder vi och varför?</a:t>
            </a:r>
          </a:p>
        </p:txBody>
      </p:sp>
      <p:sp>
        <p:nvSpPr>
          <p:cNvPr id="7" name="Text Placeholder 3">
            <a:extLst>
              <a:ext uri="{FF2B5EF4-FFF2-40B4-BE49-F238E27FC236}">
                <a16:creationId xmlns:a16="http://schemas.microsoft.com/office/drawing/2014/main" id="{1ABA8485-C127-66FF-123D-C3134D821AC9}"/>
              </a:ext>
            </a:extLst>
          </p:cNvPr>
          <p:cNvSpPr txBox="1">
            <a:spLocks/>
          </p:cNvSpPr>
          <p:nvPr/>
        </p:nvSpPr>
        <p:spPr>
          <a:xfrm>
            <a:off x="266701" y="2510717"/>
            <a:ext cx="3288724" cy="3890449"/>
          </a:xfrm>
          <a:prstGeom prst="rect">
            <a:avLst/>
          </a:prstGeom>
        </p:spPr>
        <p:txBody>
          <a:bodyPr vert="horz" lIns="91440" tIns="45720" rIns="91440" bIns="45720" rtlCol="0" anchor="t">
            <a:noAutofit/>
          </a:bodyPr>
          <a:lstStyle>
            <a:lvl1pPr marL="0" indent="0" algn="l" defTabSz="914400" rtl="0" eaLnBrk="1" latinLnBrk="0" hangingPunct="1">
              <a:lnSpc>
                <a:spcPct val="100000"/>
              </a:lnSpc>
              <a:spcBef>
                <a:spcPts val="0"/>
              </a:spcBef>
              <a:buFont typeface="Arial" panose="020B0604020202020204" pitchFamily="34" charset="0"/>
              <a:buNone/>
              <a:defRPr sz="2300" b="0" i="0" kern="1200">
                <a:solidFill>
                  <a:schemeClr val="bg1"/>
                </a:solidFill>
                <a:latin typeface="Georgia" panose="02040502050405020303" pitchFamily="18" charset="0"/>
                <a:ea typeface="+mn-ea"/>
                <a:cs typeface="Arial" panose="020B0604020202020204" pitchFamily="34" charset="0"/>
              </a:defRPr>
            </a:lvl1pPr>
            <a:lvl2pPr marL="457200" indent="0" algn="l" defTabSz="914400" rtl="0" eaLnBrk="1" latinLnBrk="0" hangingPunct="1">
              <a:lnSpc>
                <a:spcPct val="100000"/>
              </a:lnSpc>
              <a:spcBef>
                <a:spcPts val="500"/>
              </a:spcBef>
              <a:buFont typeface="Arial" panose="020B0604020202020204" pitchFamily="34" charset="0"/>
              <a:buNone/>
              <a:defRPr sz="2300" b="0" i="0" kern="1200">
                <a:solidFill>
                  <a:schemeClr val="bg1"/>
                </a:solidFill>
                <a:latin typeface="Georgia" panose="02040502050405020303" pitchFamily="18" charset="0"/>
                <a:ea typeface="+mn-ea"/>
                <a:cs typeface="Arial" panose="020B0604020202020204" pitchFamily="34" charset="0"/>
              </a:defRPr>
            </a:lvl2pPr>
            <a:lvl3pPr marL="914400" indent="0" algn="l" defTabSz="914400" rtl="0" eaLnBrk="1" latinLnBrk="0" hangingPunct="1">
              <a:lnSpc>
                <a:spcPct val="100000"/>
              </a:lnSpc>
              <a:spcBef>
                <a:spcPts val="500"/>
              </a:spcBef>
              <a:buFont typeface="Arial" panose="020B0604020202020204" pitchFamily="34" charset="0"/>
              <a:buNone/>
              <a:defRPr sz="2300" b="0" i="0" kern="1200">
                <a:solidFill>
                  <a:schemeClr val="bg1"/>
                </a:solidFill>
                <a:latin typeface="Georgia" panose="02040502050405020303" pitchFamily="18" charset="0"/>
                <a:ea typeface="+mn-ea"/>
                <a:cs typeface="Arial" panose="020B0604020202020204" pitchFamily="34" charset="0"/>
              </a:defRPr>
            </a:lvl3pPr>
            <a:lvl4pPr marL="1371600" indent="0" algn="l" defTabSz="914400" rtl="0" eaLnBrk="1" latinLnBrk="0" hangingPunct="1">
              <a:lnSpc>
                <a:spcPct val="100000"/>
              </a:lnSpc>
              <a:spcBef>
                <a:spcPts val="500"/>
              </a:spcBef>
              <a:buFont typeface="Arial" panose="020B0604020202020204" pitchFamily="34" charset="0"/>
              <a:buNone/>
              <a:defRPr sz="2300" b="0" i="0" kern="1200">
                <a:solidFill>
                  <a:schemeClr val="bg1"/>
                </a:solidFill>
                <a:latin typeface="Georgia" panose="02040502050405020303" pitchFamily="18" charset="0"/>
                <a:ea typeface="+mn-ea"/>
                <a:cs typeface="Arial" panose="020B0604020202020204" pitchFamily="34" charset="0"/>
              </a:defRPr>
            </a:lvl4pPr>
            <a:lvl5pPr marL="1828800" indent="0" algn="l" defTabSz="914400" rtl="0" eaLnBrk="1" latinLnBrk="0" hangingPunct="1">
              <a:lnSpc>
                <a:spcPct val="100000"/>
              </a:lnSpc>
              <a:spcBef>
                <a:spcPts val="500"/>
              </a:spcBef>
              <a:buFont typeface="Arial" panose="020B0604020202020204" pitchFamily="34" charset="0"/>
              <a:buNone/>
              <a:defRPr sz="2300" b="0" i="0" kern="1200">
                <a:solidFill>
                  <a:schemeClr val="bg1"/>
                </a:solidFill>
                <a:latin typeface="Georgia" panose="02040502050405020303" pitchFamily="18" charset="0"/>
                <a:ea typeface="+mn-ea"/>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l" rtl="0"/>
            <a:r>
              <a:rPr lang="sv-fi" sz="2000" b="0" i="0" u="none" baseline="0">
                <a:solidFill>
                  <a:schemeClr val="tx1"/>
                </a:solidFill>
                <a:latin typeface="+mj-lt"/>
                <a:ea typeface="+mj-lt"/>
                <a:cs typeface="+mj-lt"/>
              </a:rPr>
              <a:t>Vem i vår lokala gemenskap behöver Röda Korsets stöd? Vi bedömer hjälpbehovet tillsammans med personerna själva, inte för dem.</a:t>
            </a:r>
          </a:p>
          <a:p>
            <a:endParaRPr lang="sv-fi" sz="2000" dirty="0">
              <a:solidFill>
                <a:schemeClr val="tx1"/>
              </a:solidFill>
              <a:latin typeface="+mj-lt"/>
            </a:endParaRPr>
          </a:p>
          <a:p>
            <a:pPr algn="l" rtl="0"/>
            <a:r>
              <a:rPr lang="sv-fi" sz="2000" b="0" i="0" u="none" baseline="0">
                <a:solidFill>
                  <a:schemeClr val="tx1"/>
                </a:solidFill>
                <a:latin typeface="+mj-lt"/>
                <a:ea typeface="+mj-lt"/>
                <a:cs typeface="+mj-lt"/>
              </a:rPr>
              <a:t>Vi utreder också om någon annan aktör redan tillgodoser behovet och om vi kan samarbeta med den. </a:t>
            </a:r>
          </a:p>
        </p:txBody>
      </p:sp>
      <p:pic>
        <p:nvPicPr>
          <p:cNvPr id="13" name="Picture Placeholder 12">
            <a:extLst>
              <a:ext uri="{FF2B5EF4-FFF2-40B4-BE49-F238E27FC236}">
                <a16:creationId xmlns:a16="http://schemas.microsoft.com/office/drawing/2014/main" id="{895390DE-7F10-85A7-547F-994CB99C1E4C}"/>
              </a:ext>
            </a:extLst>
          </p:cNvPr>
          <p:cNvPicPr>
            <a:picLocks noGrp="1" noChangeAspect="1"/>
          </p:cNvPicPr>
          <p:nvPr>
            <p:ph type="pic" sz="quarter" idx="15"/>
          </p:nvPr>
        </p:nvPicPr>
        <p:blipFill>
          <a:blip r:embed="rId3"/>
          <a:srcRect l="-10384" t="-4140" r="-10384" b="-5016"/>
          <a:stretch>
            <a:fillRect/>
          </a:stretch>
        </p:blipFill>
        <p:spPr>
          <a:xfrm>
            <a:off x="4068763" y="0"/>
            <a:ext cx="4054475" cy="6858000"/>
          </a:xfrm>
          <a:prstGeom prst="rect">
            <a:avLst/>
          </a:prstGeom>
        </p:spPr>
      </p:pic>
    </p:spTree>
    <p:extLst>
      <p:ext uri="{BB962C8B-B14F-4D97-AF65-F5344CB8AC3E}">
        <p14:creationId xmlns:p14="http://schemas.microsoft.com/office/powerpoint/2010/main" val="17476407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BF1F45-38A4-BF36-215B-BD93EBCFE066}"/>
            </a:ext>
          </a:extLst>
        </p:cNvPr>
        <p:cNvGrpSpPr/>
        <p:nvPr/>
      </p:nvGrpSpPr>
      <p:grpSpPr>
        <a:xfrm>
          <a:off x="0" y="0"/>
          <a:ext cx="0" cy="0"/>
          <a:chOff x="0" y="0"/>
          <a:chExt cx="0" cy="0"/>
        </a:xfrm>
      </p:grpSpPr>
      <p:sp>
        <p:nvSpPr>
          <p:cNvPr id="10" name="Text Placeholder 3">
            <a:extLst>
              <a:ext uri="{FF2B5EF4-FFF2-40B4-BE49-F238E27FC236}">
                <a16:creationId xmlns:a16="http://schemas.microsoft.com/office/drawing/2014/main" id="{94F584E1-9B24-0A8D-0255-A93A272C780A}"/>
              </a:ext>
            </a:extLst>
          </p:cNvPr>
          <p:cNvSpPr>
            <a:spLocks noGrp="1"/>
          </p:cNvSpPr>
          <p:nvPr>
            <p:ph type="body" idx="14"/>
          </p:nvPr>
        </p:nvSpPr>
        <p:spPr>
          <a:xfrm>
            <a:off x="8343901" y="1068411"/>
            <a:ext cx="3562350" cy="5332755"/>
          </a:xfrm>
        </p:spPr>
        <p:txBody>
          <a:bodyPr anchor="t"/>
          <a:lstStyle/>
          <a:p>
            <a:pPr algn="l" rtl="0"/>
            <a:r>
              <a:rPr lang="sv-fi" sz="2000" b="0" i="0" u="none" baseline="0">
                <a:latin typeface="+mj-lt"/>
                <a:ea typeface="+mj-lt"/>
                <a:cs typeface="+mj-lt"/>
              </a:rPr>
              <a:t> </a:t>
            </a:r>
            <a:r>
              <a:rPr lang="sv-fi" sz="2000" b="1" i="0" u="none" baseline="0">
                <a:latin typeface="+mj-lt"/>
                <a:ea typeface="+mj-lt"/>
                <a:cs typeface="+mj-lt"/>
              </a:rPr>
              <a:t>Stödfrågor: </a:t>
            </a:r>
          </a:p>
          <a:p>
            <a:endParaRPr lang="sv-fi" sz="2000" dirty="0">
              <a:latin typeface="+mj-lt"/>
            </a:endParaRPr>
          </a:p>
          <a:p>
            <a:pPr marL="342900" indent="-342900" algn="l" rtl="0">
              <a:buFont typeface="Arial" panose="020B0604020202020204" pitchFamily="34" charset="0"/>
              <a:buChar char="•"/>
            </a:pPr>
            <a:r>
              <a:rPr lang="sv-fi" sz="2000" b="0" i="0" u="none" baseline="0">
                <a:latin typeface="+mj-lt"/>
                <a:ea typeface="+mj-lt"/>
                <a:cs typeface="+mj-lt"/>
              </a:rPr>
              <a:t>Vad önskar och föreslår människor? </a:t>
            </a:r>
          </a:p>
          <a:p>
            <a:pPr marL="342900" indent="-342900" algn="l" rtl="0">
              <a:buFont typeface="Arial" panose="020B0604020202020204" pitchFamily="34" charset="0"/>
              <a:buChar char="•"/>
            </a:pPr>
            <a:endParaRPr lang="sv-fi" sz="2000" dirty="0">
              <a:latin typeface="+mj-lt"/>
            </a:endParaRPr>
          </a:p>
          <a:p>
            <a:pPr marL="342900" indent="-342900" algn="l" rtl="0">
              <a:buFont typeface="Arial" panose="020B0604020202020204" pitchFamily="34" charset="0"/>
              <a:buChar char="•"/>
            </a:pPr>
            <a:r>
              <a:rPr lang="sv-fi" sz="2000" b="0" i="0" u="none" baseline="0">
                <a:latin typeface="+mj-lt"/>
                <a:ea typeface="+mj-lt"/>
                <a:cs typeface="+mj-lt"/>
              </a:rPr>
              <a:t>Vilka kunskaper eller styrkor har de frivilliga redan? Kan vi tillgodose hjälpbehovet på ett tryggt sätt? </a:t>
            </a:r>
          </a:p>
          <a:p>
            <a:pPr marL="342900" indent="-342900" algn="l" rtl="0">
              <a:buFont typeface="Arial" panose="020B0604020202020204" pitchFamily="34" charset="0"/>
              <a:buChar char="•"/>
            </a:pPr>
            <a:endParaRPr lang="sv-fi" sz="2000" dirty="0">
              <a:latin typeface="+mj-lt"/>
            </a:endParaRPr>
          </a:p>
          <a:p>
            <a:pPr marL="342900" indent="-342900" algn="l" rtl="0">
              <a:buFont typeface="Arial" panose="020B0604020202020204" pitchFamily="34" charset="0"/>
              <a:buChar char="•"/>
            </a:pPr>
            <a:r>
              <a:rPr lang="sv-fi" sz="2000" b="0" i="0" u="none" baseline="0">
                <a:latin typeface="+mj-lt"/>
                <a:ea typeface="+mj-lt"/>
                <a:cs typeface="+mj-lt"/>
              </a:rPr>
              <a:t>Kan verksamheten orsaka olägenheter för någon? Hur minimerar vi riskerna?</a:t>
            </a:r>
          </a:p>
        </p:txBody>
      </p:sp>
      <p:sp>
        <p:nvSpPr>
          <p:cNvPr id="9" name="Text Placeholder 1">
            <a:extLst>
              <a:ext uri="{FF2B5EF4-FFF2-40B4-BE49-F238E27FC236}">
                <a16:creationId xmlns:a16="http://schemas.microsoft.com/office/drawing/2014/main" id="{AEB6E4CB-D437-CE0C-01B8-5AEF3A7A80DB}"/>
              </a:ext>
            </a:extLst>
          </p:cNvPr>
          <p:cNvSpPr>
            <a:spLocks noGrp="1"/>
          </p:cNvSpPr>
          <p:nvPr>
            <p:ph type="body" idx="10"/>
          </p:nvPr>
        </p:nvSpPr>
        <p:spPr>
          <a:xfrm>
            <a:off x="266701" y="1068412"/>
            <a:ext cx="3562350" cy="1442305"/>
          </a:xfrm>
        </p:spPr>
        <p:txBody>
          <a:bodyPr anchor="t"/>
          <a:lstStyle/>
          <a:p>
            <a:pPr algn="l" rtl="0"/>
            <a:r>
              <a:rPr lang="sv-fi" sz="3600" b="1" i="0" u="none" baseline="0">
                <a:solidFill>
                  <a:srgbClr val="FF0000"/>
                </a:solidFill>
                <a:latin typeface="+mj-lt"/>
                <a:ea typeface="+mj-lt"/>
                <a:cs typeface="+mj-lt"/>
              </a:rPr>
              <a:t>Steg 2</a:t>
            </a:r>
          </a:p>
          <a:p>
            <a:pPr algn="l" rtl="0"/>
            <a:r>
              <a:rPr lang="sv-fi" sz="2000" b="1" i="0" u="none" baseline="0">
                <a:latin typeface="+mj-lt"/>
                <a:ea typeface="+mj-lt"/>
                <a:cs typeface="+mj-lt"/>
              </a:rPr>
              <a:t>Verksamhet: Möjligheter med frivilligverksamhet – kan vi tillgodose behovet?</a:t>
            </a:r>
          </a:p>
        </p:txBody>
      </p:sp>
      <p:sp>
        <p:nvSpPr>
          <p:cNvPr id="7" name="Text Placeholder 3">
            <a:extLst>
              <a:ext uri="{FF2B5EF4-FFF2-40B4-BE49-F238E27FC236}">
                <a16:creationId xmlns:a16="http://schemas.microsoft.com/office/drawing/2014/main" id="{31F3FF5C-E2C7-3BB4-3515-A307FEA6AF08}"/>
              </a:ext>
            </a:extLst>
          </p:cNvPr>
          <p:cNvSpPr txBox="1">
            <a:spLocks/>
          </p:cNvSpPr>
          <p:nvPr/>
        </p:nvSpPr>
        <p:spPr>
          <a:xfrm>
            <a:off x="266701" y="3429000"/>
            <a:ext cx="3288724" cy="2972166"/>
          </a:xfrm>
          <a:prstGeom prst="rect">
            <a:avLst/>
          </a:prstGeom>
        </p:spPr>
        <p:txBody>
          <a:bodyPr vert="horz" lIns="91440" tIns="45720" rIns="91440" bIns="45720" rtlCol="0" anchor="t">
            <a:noAutofit/>
          </a:bodyPr>
          <a:lstStyle>
            <a:lvl1pPr marL="0" indent="0" algn="l" defTabSz="914400" rtl="0" eaLnBrk="1" latinLnBrk="0" hangingPunct="1">
              <a:lnSpc>
                <a:spcPct val="100000"/>
              </a:lnSpc>
              <a:spcBef>
                <a:spcPts val="0"/>
              </a:spcBef>
              <a:buFont typeface="Arial" panose="020B0604020202020204" pitchFamily="34" charset="0"/>
              <a:buNone/>
              <a:defRPr sz="2300" b="0" i="0" kern="1200">
                <a:solidFill>
                  <a:schemeClr val="bg1"/>
                </a:solidFill>
                <a:latin typeface="Georgia" panose="02040502050405020303" pitchFamily="18" charset="0"/>
                <a:ea typeface="+mn-ea"/>
                <a:cs typeface="Arial" panose="020B0604020202020204" pitchFamily="34" charset="0"/>
              </a:defRPr>
            </a:lvl1pPr>
            <a:lvl2pPr marL="457200" indent="0" algn="l" defTabSz="914400" rtl="0" eaLnBrk="1" latinLnBrk="0" hangingPunct="1">
              <a:lnSpc>
                <a:spcPct val="100000"/>
              </a:lnSpc>
              <a:spcBef>
                <a:spcPts val="500"/>
              </a:spcBef>
              <a:buFont typeface="Arial" panose="020B0604020202020204" pitchFamily="34" charset="0"/>
              <a:buNone/>
              <a:defRPr sz="2300" b="0" i="0" kern="1200">
                <a:solidFill>
                  <a:schemeClr val="bg1"/>
                </a:solidFill>
                <a:latin typeface="Georgia" panose="02040502050405020303" pitchFamily="18" charset="0"/>
                <a:ea typeface="+mn-ea"/>
                <a:cs typeface="Arial" panose="020B0604020202020204" pitchFamily="34" charset="0"/>
              </a:defRPr>
            </a:lvl2pPr>
            <a:lvl3pPr marL="914400" indent="0" algn="l" defTabSz="914400" rtl="0" eaLnBrk="1" latinLnBrk="0" hangingPunct="1">
              <a:lnSpc>
                <a:spcPct val="100000"/>
              </a:lnSpc>
              <a:spcBef>
                <a:spcPts val="500"/>
              </a:spcBef>
              <a:buFont typeface="Arial" panose="020B0604020202020204" pitchFamily="34" charset="0"/>
              <a:buNone/>
              <a:defRPr sz="2300" b="0" i="0" kern="1200">
                <a:solidFill>
                  <a:schemeClr val="bg1"/>
                </a:solidFill>
                <a:latin typeface="Georgia" panose="02040502050405020303" pitchFamily="18" charset="0"/>
                <a:ea typeface="+mn-ea"/>
                <a:cs typeface="Arial" panose="020B0604020202020204" pitchFamily="34" charset="0"/>
              </a:defRPr>
            </a:lvl3pPr>
            <a:lvl4pPr marL="1371600" indent="0" algn="l" defTabSz="914400" rtl="0" eaLnBrk="1" latinLnBrk="0" hangingPunct="1">
              <a:lnSpc>
                <a:spcPct val="100000"/>
              </a:lnSpc>
              <a:spcBef>
                <a:spcPts val="500"/>
              </a:spcBef>
              <a:buFont typeface="Arial" panose="020B0604020202020204" pitchFamily="34" charset="0"/>
              <a:buNone/>
              <a:defRPr sz="2300" b="0" i="0" kern="1200">
                <a:solidFill>
                  <a:schemeClr val="bg1"/>
                </a:solidFill>
                <a:latin typeface="Georgia" panose="02040502050405020303" pitchFamily="18" charset="0"/>
                <a:ea typeface="+mn-ea"/>
                <a:cs typeface="Arial" panose="020B0604020202020204" pitchFamily="34" charset="0"/>
              </a:defRPr>
            </a:lvl4pPr>
            <a:lvl5pPr marL="1828800" indent="0" algn="l" defTabSz="914400" rtl="0" eaLnBrk="1" latinLnBrk="0" hangingPunct="1">
              <a:lnSpc>
                <a:spcPct val="100000"/>
              </a:lnSpc>
              <a:spcBef>
                <a:spcPts val="500"/>
              </a:spcBef>
              <a:buFont typeface="Arial" panose="020B0604020202020204" pitchFamily="34" charset="0"/>
              <a:buNone/>
              <a:defRPr sz="2300" b="0" i="0" kern="1200">
                <a:solidFill>
                  <a:schemeClr val="bg1"/>
                </a:solidFill>
                <a:latin typeface="Georgia" panose="02040502050405020303" pitchFamily="18" charset="0"/>
                <a:ea typeface="+mn-ea"/>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l" rtl="0"/>
            <a:r>
              <a:rPr lang="sv-fi" sz="2000" b="0" i="0" u="none" baseline="0">
                <a:solidFill>
                  <a:schemeClr val="tx1"/>
                </a:solidFill>
                <a:latin typeface="+mj-lt"/>
                <a:ea typeface="+mj-lt"/>
                <a:cs typeface="+mj-lt"/>
              </a:rPr>
              <a:t>Vi bedömer om det handlar om ett behov som kan tillgodoses med de frivilligas kompetens och resurser.</a:t>
            </a:r>
          </a:p>
          <a:p>
            <a:endParaRPr lang="sv-fi" sz="2000" dirty="0">
              <a:solidFill>
                <a:schemeClr val="tx1"/>
              </a:solidFill>
              <a:latin typeface="+mj-lt"/>
            </a:endParaRPr>
          </a:p>
          <a:p>
            <a:pPr algn="l" rtl="0"/>
            <a:r>
              <a:rPr lang="sv-fi" sz="2000" b="0" i="0" u="none" baseline="0">
                <a:solidFill>
                  <a:schemeClr val="tx1"/>
                </a:solidFill>
                <a:latin typeface="+mj-lt"/>
                <a:ea typeface="+mj-lt"/>
                <a:cs typeface="+mj-lt"/>
              </a:rPr>
              <a:t>Vi tar fram lösningar tillsammans med människor som har behövt hjälp. </a:t>
            </a:r>
          </a:p>
        </p:txBody>
      </p:sp>
      <p:pic>
        <p:nvPicPr>
          <p:cNvPr id="17" name="Picture Placeholder 16">
            <a:extLst>
              <a:ext uri="{FF2B5EF4-FFF2-40B4-BE49-F238E27FC236}">
                <a16:creationId xmlns:a16="http://schemas.microsoft.com/office/drawing/2014/main" id="{8EAEE796-906F-2F6C-04F2-EEB74B4E3E3F}"/>
              </a:ext>
            </a:extLst>
          </p:cNvPr>
          <p:cNvPicPr>
            <a:picLocks noGrp="1" noChangeAspect="1"/>
          </p:cNvPicPr>
          <p:nvPr>
            <p:ph type="pic" sz="quarter" idx="15"/>
          </p:nvPr>
        </p:nvPicPr>
        <p:blipFill>
          <a:blip r:embed="rId3"/>
          <a:srcRect l="3205" t="-55885" r="5402" b="-53684"/>
          <a:stretch>
            <a:fillRect/>
          </a:stretch>
        </p:blipFill>
        <p:spPr>
          <a:xfrm>
            <a:off x="4068763" y="0"/>
            <a:ext cx="4054475" cy="6858000"/>
          </a:xfrm>
          <a:prstGeom prst="rect">
            <a:avLst/>
          </a:prstGeom>
        </p:spPr>
      </p:pic>
    </p:spTree>
    <p:extLst>
      <p:ext uri="{BB962C8B-B14F-4D97-AF65-F5344CB8AC3E}">
        <p14:creationId xmlns:p14="http://schemas.microsoft.com/office/powerpoint/2010/main" val="33103173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3DD38D-D45B-40B7-35A5-E9DB13D9E2D4}"/>
            </a:ext>
          </a:extLst>
        </p:cNvPr>
        <p:cNvGrpSpPr/>
        <p:nvPr/>
      </p:nvGrpSpPr>
      <p:grpSpPr>
        <a:xfrm>
          <a:off x="0" y="0"/>
          <a:ext cx="0" cy="0"/>
          <a:chOff x="0" y="0"/>
          <a:chExt cx="0" cy="0"/>
        </a:xfrm>
      </p:grpSpPr>
      <p:sp>
        <p:nvSpPr>
          <p:cNvPr id="10" name="Text Placeholder 3">
            <a:extLst>
              <a:ext uri="{FF2B5EF4-FFF2-40B4-BE49-F238E27FC236}">
                <a16:creationId xmlns:a16="http://schemas.microsoft.com/office/drawing/2014/main" id="{F8170613-3C99-C203-9C56-0C00DC01CAB9}"/>
              </a:ext>
            </a:extLst>
          </p:cNvPr>
          <p:cNvSpPr>
            <a:spLocks noGrp="1"/>
          </p:cNvSpPr>
          <p:nvPr>
            <p:ph type="body" idx="14"/>
          </p:nvPr>
        </p:nvSpPr>
        <p:spPr>
          <a:xfrm>
            <a:off x="8343901" y="1068411"/>
            <a:ext cx="3562350" cy="5332755"/>
          </a:xfrm>
        </p:spPr>
        <p:txBody>
          <a:bodyPr anchor="t"/>
          <a:lstStyle/>
          <a:p>
            <a:pPr algn="l" rtl="0"/>
            <a:r>
              <a:rPr lang="sv-fi" sz="2000" b="0" i="0" u="none" baseline="0">
                <a:latin typeface="+mj-lt"/>
                <a:ea typeface="+mj-lt"/>
                <a:cs typeface="+mj-lt"/>
              </a:rPr>
              <a:t> </a:t>
            </a:r>
            <a:r>
              <a:rPr lang="sv-fi" sz="2000" b="1" i="0" u="none" baseline="0">
                <a:latin typeface="+mj-lt"/>
                <a:ea typeface="+mj-lt"/>
                <a:cs typeface="+mj-lt"/>
              </a:rPr>
              <a:t>Stödfrågor: </a:t>
            </a:r>
          </a:p>
          <a:p>
            <a:endParaRPr lang="sv-fi" sz="2000">
              <a:latin typeface="+mj-lt"/>
            </a:endParaRPr>
          </a:p>
          <a:p>
            <a:pPr marL="342900" indent="-342900" algn="l" rtl="0">
              <a:buFont typeface="Arial" panose="020B0604020202020204" pitchFamily="34" charset="0"/>
              <a:buChar char="•"/>
            </a:pPr>
            <a:r>
              <a:rPr lang="sv-fi" sz="2000" b="0" i="0" u="none" baseline="0">
                <a:latin typeface="+mj-lt"/>
                <a:ea typeface="+mj-lt"/>
                <a:cs typeface="+mj-lt"/>
              </a:rPr>
              <a:t>Vilka lokala aktörer når ut till samma målgrupp?   </a:t>
            </a:r>
          </a:p>
          <a:p>
            <a:pPr marL="342900" indent="-342900" algn="l" rtl="0">
              <a:buFont typeface="Arial" panose="020B0604020202020204" pitchFamily="34" charset="0"/>
              <a:buChar char="•"/>
            </a:pPr>
            <a:endParaRPr lang="sv-fi" sz="2000">
              <a:latin typeface="+mj-lt"/>
            </a:endParaRPr>
          </a:p>
          <a:p>
            <a:pPr marL="342900" indent="-342900" algn="l" rtl="0">
              <a:buFont typeface="Arial" panose="020B0604020202020204" pitchFamily="34" charset="0"/>
              <a:buChar char="•"/>
            </a:pPr>
            <a:r>
              <a:rPr lang="sv-fi" sz="2000" b="0" i="0" u="none" baseline="0">
                <a:latin typeface="+mj-lt"/>
                <a:ea typeface="+mj-lt"/>
                <a:cs typeface="+mj-lt"/>
              </a:rPr>
              <a:t>Finns det någon aktör som bättre kan tillgodose vissa behov? </a:t>
            </a:r>
          </a:p>
          <a:p>
            <a:pPr marL="342900" indent="-342900" algn="l" rtl="0">
              <a:buFont typeface="Arial" panose="020B0604020202020204" pitchFamily="34" charset="0"/>
              <a:buChar char="•"/>
            </a:pPr>
            <a:endParaRPr lang="sv-fi" sz="2000">
              <a:latin typeface="+mj-lt"/>
            </a:endParaRPr>
          </a:p>
          <a:p>
            <a:pPr marL="342900" indent="-342900" algn="l" rtl="0">
              <a:buFont typeface="Arial" panose="020B0604020202020204" pitchFamily="34" charset="0"/>
              <a:buChar char="•"/>
            </a:pPr>
            <a:r>
              <a:rPr lang="sv-fi" sz="2000" b="0" i="0" u="none" baseline="0">
                <a:latin typeface="+mj-lt"/>
                <a:ea typeface="+mj-lt"/>
                <a:cs typeface="+mj-lt"/>
              </a:rPr>
              <a:t>Vad kan vi göra tillsammans med andra aktörer? </a:t>
            </a:r>
          </a:p>
        </p:txBody>
      </p:sp>
      <p:sp>
        <p:nvSpPr>
          <p:cNvPr id="9" name="Text Placeholder 1">
            <a:extLst>
              <a:ext uri="{FF2B5EF4-FFF2-40B4-BE49-F238E27FC236}">
                <a16:creationId xmlns:a16="http://schemas.microsoft.com/office/drawing/2014/main" id="{FB26C10A-A77E-138B-CABB-7BDC7D1A4DAD}"/>
              </a:ext>
            </a:extLst>
          </p:cNvPr>
          <p:cNvSpPr>
            <a:spLocks noGrp="1"/>
          </p:cNvSpPr>
          <p:nvPr>
            <p:ph type="body" idx="10"/>
          </p:nvPr>
        </p:nvSpPr>
        <p:spPr>
          <a:xfrm>
            <a:off x="266701" y="1068412"/>
            <a:ext cx="3562350" cy="1442305"/>
          </a:xfrm>
        </p:spPr>
        <p:txBody>
          <a:bodyPr anchor="t"/>
          <a:lstStyle/>
          <a:p>
            <a:pPr algn="l" rtl="0"/>
            <a:r>
              <a:rPr lang="sv-fi" sz="3600" b="1" i="0" u="none" baseline="0">
                <a:solidFill>
                  <a:srgbClr val="FF0000"/>
                </a:solidFill>
                <a:latin typeface="+mj-lt"/>
                <a:ea typeface="+mj-lt"/>
                <a:cs typeface="+mj-lt"/>
              </a:rPr>
              <a:t>Steg 3</a:t>
            </a:r>
          </a:p>
          <a:p>
            <a:pPr algn="l" rtl="0"/>
            <a:r>
              <a:rPr lang="sv-fi" sz="2000" b="1" i="0" u="none" baseline="0">
                <a:latin typeface="+mj-lt"/>
                <a:ea typeface="+mj-lt"/>
                <a:cs typeface="+mj-lt"/>
              </a:rPr>
              <a:t>Samarbete: gör vi detta ensamma eller tillsammans?</a:t>
            </a:r>
          </a:p>
        </p:txBody>
      </p:sp>
      <p:sp>
        <p:nvSpPr>
          <p:cNvPr id="7" name="Text Placeholder 3">
            <a:extLst>
              <a:ext uri="{FF2B5EF4-FFF2-40B4-BE49-F238E27FC236}">
                <a16:creationId xmlns:a16="http://schemas.microsoft.com/office/drawing/2014/main" id="{026E7FB1-1F6A-6734-2BBA-BC0614C09246}"/>
              </a:ext>
            </a:extLst>
          </p:cNvPr>
          <p:cNvSpPr txBox="1">
            <a:spLocks/>
          </p:cNvSpPr>
          <p:nvPr/>
        </p:nvSpPr>
        <p:spPr>
          <a:xfrm>
            <a:off x="266701" y="2510717"/>
            <a:ext cx="3288724" cy="3890449"/>
          </a:xfrm>
          <a:prstGeom prst="rect">
            <a:avLst/>
          </a:prstGeom>
        </p:spPr>
        <p:txBody>
          <a:bodyPr vert="horz" lIns="91440" tIns="45720" rIns="91440" bIns="45720" rtlCol="0" anchor="t">
            <a:noAutofit/>
          </a:bodyPr>
          <a:lstStyle>
            <a:lvl1pPr marL="0" indent="0" algn="l" defTabSz="914400" rtl="0" eaLnBrk="1" latinLnBrk="0" hangingPunct="1">
              <a:lnSpc>
                <a:spcPct val="100000"/>
              </a:lnSpc>
              <a:spcBef>
                <a:spcPts val="0"/>
              </a:spcBef>
              <a:buFont typeface="Arial" panose="020B0604020202020204" pitchFamily="34" charset="0"/>
              <a:buNone/>
              <a:defRPr sz="2300" b="0" i="0" kern="1200">
                <a:solidFill>
                  <a:schemeClr val="bg1"/>
                </a:solidFill>
                <a:latin typeface="Georgia" panose="02040502050405020303" pitchFamily="18" charset="0"/>
                <a:ea typeface="+mn-ea"/>
                <a:cs typeface="Arial" panose="020B0604020202020204" pitchFamily="34" charset="0"/>
              </a:defRPr>
            </a:lvl1pPr>
            <a:lvl2pPr marL="457200" indent="0" algn="l" defTabSz="914400" rtl="0" eaLnBrk="1" latinLnBrk="0" hangingPunct="1">
              <a:lnSpc>
                <a:spcPct val="100000"/>
              </a:lnSpc>
              <a:spcBef>
                <a:spcPts val="500"/>
              </a:spcBef>
              <a:buFont typeface="Arial" panose="020B0604020202020204" pitchFamily="34" charset="0"/>
              <a:buNone/>
              <a:defRPr sz="2300" b="0" i="0" kern="1200">
                <a:solidFill>
                  <a:schemeClr val="bg1"/>
                </a:solidFill>
                <a:latin typeface="Georgia" panose="02040502050405020303" pitchFamily="18" charset="0"/>
                <a:ea typeface="+mn-ea"/>
                <a:cs typeface="Arial" panose="020B0604020202020204" pitchFamily="34" charset="0"/>
              </a:defRPr>
            </a:lvl2pPr>
            <a:lvl3pPr marL="914400" indent="0" algn="l" defTabSz="914400" rtl="0" eaLnBrk="1" latinLnBrk="0" hangingPunct="1">
              <a:lnSpc>
                <a:spcPct val="100000"/>
              </a:lnSpc>
              <a:spcBef>
                <a:spcPts val="500"/>
              </a:spcBef>
              <a:buFont typeface="Arial" panose="020B0604020202020204" pitchFamily="34" charset="0"/>
              <a:buNone/>
              <a:defRPr sz="2300" b="0" i="0" kern="1200">
                <a:solidFill>
                  <a:schemeClr val="bg1"/>
                </a:solidFill>
                <a:latin typeface="Georgia" panose="02040502050405020303" pitchFamily="18" charset="0"/>
                <a:ea typeface="+mn-ea"/>
                <a:cs typeface="Arial" panose="020B0604020202020204" pitchFamily="34" charset="0"/>
              </a:defRPr>
            </a:lvl3pPr>
            <a:lvl4pPr marL="1371600" indent="0" algn="l" defTabSz="914400" rtl="0" eaLnBrk="1" latinLnBrk="0" hangingPunct="1">
              <a:lnSpc>
                <a:spcPct val="100000"/>
              </a:lnSpc>
              <a:spcBef>
                <a:spcPts val="500"/>
              </a:spcBef>
              <a:buFont typeface="Arial" panose="020B0604020202020204" pitchFamily="34" charset="0"/>
              <a:buNone/>
              <a:defRPr sz="2300" b="0" i="0" kern="1200">
                <a:solidFill>
                  <a:schemeClr val="bg1"/>
                </a:solidFill>
                <a:latin typeface="Georgia" panose="02040502050405020303" pitchFamily="18" charset="0"/>
                <a:ea typeface="+mn-ea"/>
                <a:cs typeface="Arial" panose="020B0604020202020204" pitchFamily="34" charset="0"/>
              </a:defRPr>
            </a:lvl4pPr>
            <a:lvl5pPr marL="1828800" indent="0" algn="l" defTabSz="914400" rtl="0" eaLnBrk="1" latinLnBrk="0" hangingPunct="1">
              <a:lnSpc>
                <a:spcPct val="100000"/>
              </a:lnSpc>
              <a:spcBef>
                <a:spcPts val="500"/>
              </a:spcBef>
              <a:buFont typeface="Arial" panose="020B0604020202020204" pitchFamily="34" charset="0"/>
              <a:buNone/>
              <a:defRPr sz="2300" b="0" i="0" kern="1200">
                <a:solidFill>
                  <a:schemeClr val="bg1"/>
                </a:solidFill>
                <a:latin typeface="Georgia" panose="02040502050405020303" pitchFamily="18" charset="0"/>
                <a:ea typeface="+mn-ea"/>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l" rtl="0"/>
            <a:r>
              <a:rPr lang="sv-fi" sz="2000" b="0" i="0" u="none" baseline="0">
                <a:solidFill>
                  <a:schemeClr val="tx1"/>
                </a:solidFill>
                <a:latin typeface="+mj-lt"/>
                <a:ea typeface="+mj-lt"/>
                <a:cs typeface="+mj-lt"/>
              </a:rPr>
              <a:t>Vi identifierar vilka vi bör samarbeta med för att tillgodose behovet på bästa möjliga sätt. </a:t>
            </a:r>
          </a:p>
        </p:txBody>
      </p:sp>
      <p:pic>
        <p:nvPicPr>
          <p:cNvPr id="5" name="Picture Placeholder 4">
            <a:extLst>
              <a:ext uri="{FF2B5EF4-FFF2-40B4-BE49-F238E27FC236}">
                <a16:creationId xmlns:a16="http://schemas.microsoft.com/office/drawing/2014/main" id="{789F227E-89E6-0D41-9E53-650A90228944}"/>
              </a:ext>
            </a:extLst>
          </p:cNvPr>
          <p:cNvPicPr>
            <a:picLocks noGrp="1" noChangeAspect="1"/>
          </p:cNvPicPr>
          <p:nvPr>
            <p:ph type="pic" sz="quarter" idx="15"/>
          </p:nvPr>
        </p:nvPicPr>
        <p:blipFill>
          <a:blip r:embed="rId3"/>
          <a:srcRect l="5312" t="-40832" r="4838" b="-46315"/>
          <a:stretch>
            <a:fillRect/>
          </a:stretch>
        </p:blipFill>
        <p:spPr>
          <a:xfrm>
            <a:off x="4068763" y="0"/>
            <a:ext cx="4054475" cy="6858000"/>
          </a:xfrm>
          <a:prstGeom prst="rect">
            <a:avLst/>
          </a:prstGeom>
        </p:spPr>
      </p:pic>
    </p:spTree>
    <p:extLst>
      <p:ext uri="{BB962C8B-B14F-4D97-AF65-F5344CB8AC3E}">
        <p14:creationId xmlns:p14="http://schemas.microsoft.com/office/powerpoint/2010/main" val="5444831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094C8E-E56C-7394-3327-9E3FF05EF916}"/>
            </a:ext>
          </a:extLst>
        </p:cNvPr>
        <p:cNvGrpSpPr/>
        <p:nvPr/>
      </p:nvGrpSpPr>
      <p:grpSpPr>
        <a:xfrm>
          <a:off x="0" y="0"/>
          <a:ext cx="0" cy="0"/>
          <a:chOff x="0" y="0"/>
          <a:chExt cx="0" cy="0"/>
        </a:xfrm>
      </p:grpSpPr>
      <p:sp>
        <p:nvSpPr>
          <p:cNvPr id="10" name="Text Placeholder 3">
            <a:extLst>
              <a:ext uri="{FF2B5EF4-FFF2-40B4-BE49-F238E27FC236}">
                <a16:creationId xmlns:a16="http://schemas.microsoft.com/office/drawing/2014/main" id="{C68FA794-4D84-BEBD-ED6D-BD715821AB74}"/>
              </a:ext>
            </a:extLst>
          </p:cNvPr>
          <p:cNvSpPr>
            <a:spLocks noGrp="1"/>
          </p:cNvSpPr>
          <p:nvPr>
            <p:ph type="body" idx="14"/>
          </p:nvPr>
        </p:nvSpPr>
        <p:spPr>
          <a:xfrm>
            <a:off x="8362950" y="762622"/>
            <a:ext cx="3562350" cy="5332755"/>
          </a:xfrm>
        </p:spPr>
        <p:txBody>
          <a:bodyPr anchor="t"/>
          <a:lstStyle/>
          <a:p>
            <a:pPr algn="l" rtl="0"/>
            <a:r>
              <a:rPr lang="sv-fi" sz="2000" b="0" i="0" u="none" baseline="0">
                <a:latin typeface="+mj-lt"/>
                <a:ea typeface="+mj-lt"/>
                <a:cs typeface="+mj-lt"/>
              </a:rPr>
              <a:t> </a:t>
            </a:r>
            <a:r>
              <a:rPr lang="sv-fi" sz="2000" b="1" i="0" u="none" baseline="0">
                <a:latin typeface="+mj-lt"/>
                <a:ea typeface="+mj-lt"/>
                <a:cs typeface="+mj-lt"/>
              </a:rPr>
              <a:t>Stödfrågor: </a:t>
            </a:r>
          </a:p>
          <a:p>
            <a:endParaRPr lang="sv-fi" sz="2000" dirty="0">
              <a:latin typeface="+mj-lt"/>
            </a:endParaRPr>
          </a:p>
          <a:p>
            <a:pPr marL="342900" indent="-342900" algn="l" rtl="0">
              <a:buFont typeface="Arial" panose="020B0604020202020204" pitchFamily="34" charset="0"/>
              <a:buChar char="•"/>
            </a:pPr>
            <a:r>
              <a:rPr lang="sv-fi" sz="2000" b="0" i="0" u="none" baseline="0">
                <a:latin typeface="+mj-lt"/>
                <a:ea typeface="+mj-lt"/>
                <a:cs typeface="+mj-lt"/>
              </a:rPr>
              <a:t>I vilken utsträckning kan verksamheten upprätthållas med befintliga resurser utan att det leder till en alltför stor belastning? </a:t>
            </a:r>
          </a:p>
          <a:p>
            <a:pPr marL="342900" indent="-342900" algn="l" rtl="0">
              <a:buFont typeface="Arial" panose="020B0604020202020204" pitchFamily="34" charset="0"/>
              <a:buChar char="•"/>
            </a:pPr>
            <a:endParaRPr lang="sv-fi" sz="2000" dirty="0">
              <a:latin typeface="+mj-lt"/>
            </a:endParaRPr>
          </a:p>
          <a:p>
            <a:pPr marL="342900" indent="-342900" algn="l" rtl="0">
              <a:buFont typeface="Arial" panose="020B0604020202020204" pitchFamily="34" charset="0"/>
              <a:buChar char="•"/>
            </a:pPr>
            <a:r>
              <a:rPr lang="sv-fi" sz="2000" b="0" i="0" u="none" baseline="0">
                <a:latin typeface="+mj-lt"/>
                <a:ea typeface="+mj-lt"/>
                <a:cs typeface="+mj-lt"/>
              </a:rPr>
              <a:t>Hur kan vi locka med nya frivilliga?</a:t>
            </a:r>
          </a:p>
          <a:p>
            <a:pPr marL="342900" indent="-342900" algn="l" rtl="0">
              <a:buFont typeface="Arial" panose="020B0604020202020204" pitchFamily="34" charset="0"/>
              <a:buChar char="•"/>
            </a:pPr>
            <a:endParaRPr lang="sv-fi" sz="2000" dirty="0">
              <a:latin typeface="+mj-lt"/>
            </a:endParaRPr>
          </a:p>
          <a:p>
            <a:pPr marL="342900" indent="-342900" algn="l" rtl="0">
              <a:buFont typeface="Arial" panose="020B0604020202020204" pitchFamily="34" charset="0"/>
              <a:buChar char="•"/>
            </a:pPr>
            <a:r>
              <a:rPr lang="sv-fi" sz="2000" b="0" i="0" u="none" baseline="0">
                <a:latin typeface="+mj-lt"/>
                <a:ea typeface="+mj-lt"/>
                <a:cs typeface="+mj-lt"/>
              </a:rPr>
              <a:t>Hur kan vi skapa möjligheter till att hjälpmottagare kan agera som frivilliga</a:t>
            </a:r>
            <a:r>
              <a:rPr lang="sv-fi" b="0" i="0" u="none" baseline="0"/>
              <a:t>? </a:t>
            </a:r>
            <a:endParaRPr lang="sv-fi" sz="2000" dirty="0">
              <a:latin typeface="+mj-lt"/>
            </a:endParaRPr>
          </a:p>
          <a:p>
            <a:pPr marL="342900" indent="-342900" algn="l" rtl="0">
              <a:buFont typeface="Arial" panose="020B0604020202020204" pitchFamily="34" charset="0"/>
              <a:buChar char="•"/>
            </a:pPr>
            <a:endParaRPr lang="sv-fi" sz="2000" dirty="0">
              <a:latin typeface="+mj-lt"/>
            </a:endParaRPr>
          </a:p>
          <a:p>
            <a:pPr marL="342900" indent="-342900" algn="l" rtl="0">
              <a:buFont typeface="Arial" panose="020B0604020202020204" pitchFamily="34" charset="0"/>
              <a:buChar char="•"/>
            </a:pPr>
            <a:r>
              <a:rPr lang="sv-fi" sz="2000" b="0" i="0" u="none" baseline="0">
                <a:latin typeface="+mj-lt"/>
                <a:ea typeface="+mj-lt"/>
                <a:cs typeface="+mj-lt"/>
              </a:rPr>
              <a:t>Behövs det mer utbildning eller stöd? </a:t>
            </a:r>
          </a:p>
        </p:txBody>
      </p:sp>
      <p:sp>
        <p:nvSpPr>
          <p:cNvPr id="9" name="Text Placeholder 1">
            <a:extLst>
              <a:ext uri="{FF2B5EF4-FFF2-40B4-BE49-F238E27FC236}">
                <a16:creationId xmlns:a16="http://schemas.microsoft.com/office/drawing/2014/main" id="{CEA4AA41-A469-A501-4C46-CDC5656EFB4D}"/>
              </a:ext>
            </a:extLst>
          </p:cNvPr>
          <p:cNvSpPr>
            <a:spLocks noGrp="1"/>
          </p:cNvSpPr>
          <p:nvPr>
            <p:ph type="body" idx="10"/>
          </p:nvPr>
        </p:nvSpPr>
        <p:spPr>
          <a:xfrm>
            <a:off x="266701" y="1068412"/>
            <a:ext cx="3562350" cy="1442305"/>
          </a:xfrm>
        </p:spPr>
        <p:txBody>
          <a:bodyPr anchor="t"/>
          <a:lstStyle/>
          <a:p>
            <a:pPr algn="l" rtl="0"/>
            <a:r>
              <a:rPr lang="sv-fi" sz="3600" b="1" i="0" u="none" baseline="0">
                <a:solidFill>
                  <a:srgbClr val="FF0000"/>
                </a:solidFill>
                <a:latin typeface="+mj-lt"/>
                <a:ea typeface="+mj-lt"/>
                <a:cs typeface="+mj-lt"/>
              </a:rPr>
              <a:t>Steg 4</a:t>
            </a:r>
          </a:p>
          <a:p>
            <a:pPr algn="l" rtl="0"/>
            <a:r>
              <a:rPr lang="sv-fi" sz="2000" b="1" i="0" u="none" baseline="0">
                <a:latin typeface="+mj-lt"/>
                <a:ea typeface="+mj-lt"/>
                <a:cs typeface="+mj-lt"/>
              </a:rPr>
              <a:t>Hållbart genomförande: är vår verksamhet livskraftig?</a:t>
            </a:r>
          </a:p>
        </p:txBody>
      </p:sp>
      <p:sp>
        <p:nvSpPr>
          <p:cNvPr id="7" name="Text Placeholder 3">
            <a:extLst>
              <a:ext uri="{FF2B5EF4-FFF2-40B4-BE49-F238E27FC236}">
                <a16:creationId xmlns:a16="http://schemas.microsoft.com/office/drawing/2014/main" id="{0C4B65CB-B671-7E54-0772-009B97823738}"/>
              </a:ext>
            </a:extLst>
          </p:cNvPr>
          <p:cNvSpPr txBox="1">
            <a:spLocks/>
          </p:cNvSpPr>
          <p:nvPr/>
        </p:nvSpPr>
        <p:spPr>
          <a:xfrm>
            <a:off x="266701" y="2753475"/>
            <a:ext cx="3288724" cy="3647692"/>
          </a:xfrm>
          <a:prstGeom prst="rect">
            <a:avLst/>
          </a:prstGeom>
        </p:spPr>
        <p:txBody>
          <a:bodyPr vert="horz" lIns="91440" tIns="45720" rIns="91440" bIns="45720" rtlCol="0" anchor="t">
            <a:noAutofit/>
          </a:bodyPr>
          <a:lstStyle>
            <a:lvl1pPr marL="0" indent="0" algn="l" defTabSz="914400" rtl="0" eaLnBrk="1" latinLnBrk="0" hangingPunct="1">
              <a:lnSpc>
                <a:spcPct val="100000"/>
              </a:lnSpc>
              <a:spcBef>
                <a:spcPts val="0"/>
              </a:spcBef>
              <a:buFont typeface="Arial" panose="020B0604020202020204" pitchFamily="34" charset="0"/>
              <a:buNone/>
              <a:defRPr sz="2300" b="0" i="0" kern="1200">
                <a:solidFill>
                  <a:schemeClr val="bg1"/>
                </a:solidFill>
                <a:latin typeface="Georgia" panose="02040502050405020303" pitchFamily="18" charset="0"/>
                <a:ea typeface="+mn-ea"/>
                <a:cs typeface="Arial" panose="020B0604020202020204" pitchFamily="34" charset="0"/>
              </a:defRPr>
            </a:lvl1pPr>
            <a:lvl2pPr marL="457200" indent="0" algn="l" defTabSz="914400" rtl="0" eaLnBrk="1" latinLnBrk="0" hangingPunct="1">
              <a:lnSpc>
                <a:spcPct val="100000"/>
              </a:lnSpc>
              <a:spcBef>
                <a:spcPts val="500"/>
              </a:spcBef>
              <a:buFont typeface="Arial" panose="020B0604020202020204" pitchFamily="34" charset="0"/>
              <a:buNone/>
              <a:defRPr sz="2300" b="0" i="0" kern="1200">
                <a:solidFill>
                  <a:schemeClr val="bg1"/>
                </a:solidFill>
                <a:latin typeface="Georgia" panose="02040502050405020303" pitchFamily="18" charset="0"/>
                <a:ea typeface="+mn-ea"/>
                <a:cs typeface="Arial" panose="020B0604020202020204" pitchFamily="34" charset="0"/>
              </a:defRPr>
            </a:lvl2pPr>
            <a:lvl3pPr marL="914400" indent="0" algn="l" defTabSz="914400" rtl="0" eaLnBrk="1" latinLnBrk="0" hangingPunct="1">
              <a:lnSpc>
                <a:spcPct val="100000"/>
              </a:lnSpc>
              <a:spcBef>
                <a:spcPts val="500"/>
              </a:spcBef>
              <a:buFont typeface="Arial" panose="020B0604020202020204" pitchFamily="34" charset="0"/>
              <a:buNone/>
              <a:defRPr sz="2300" b="0" i="0" kern="1200">
                <a:solidFill>
                  <a:schemeClr val="bg1"/>
                </a:solidFill>
                <a:latin typeface="Georgia" panose="02040502050405020303" pitchFamily="18" charset="0"/>
                <a:ea typeface="+mn-ea"/>
                <a:cs typeface="Arial" panose="020B0604020202020204" pitchFamily="34" charset="0"/>
              </a:defRPr>
            </a:lvl3pPr>
            <a:lvl4pPr marL="1371600" indent="0" algn="l" defTabSz="914400" rtl="0" eaLnBrk="1" latinLnBrk="0" hangingPunct="1">
              <a:lnSpc>
                <a:spcPct val="100000"/>
              </a:lnSpc>
              <a:spcBef>
                <a:spcPts val="500"/>
              </a:spcBef>
              <a:buFont typeface="Arial" panose="020B0604020202020204" pitchFamily="34" charset="0"/>
              <a:buNone/>
              <a:defRPr sz="2300" b="0" i="0" kern="1200">
                <a:solidFill>
                  <a:schemeClr val="bg1"/>
                </a:solidFill>
                <a:latin typeface="Georgia" panose="02040502050405020303" pitchFamily="18" charset="0"/>
                <a:ea typeface="+mn-ea"/>
                <a:cs typeface="Arial" panose="020B0604020202020204" pitchFamily="34" charset="0"/>
              </a:defRPr>
            </a:lvl4pPr>
            <a:lvl5pPr marL="1828800" indent="0" algn="l" defTabSz="914400" rtl="0" eaLnBrk="1" latinLnBrk="0" hangingPunct="1">
              <a:lnSpc>
                <a:spcPct val="100000"/>
              </a:lnSpc>
              <a:spcBef>
                <a:spcPts val="500"/>
              </a:spcBef>
              <a:buFont typeface="Arial" panose="020B0604020202020204" pitchFamily="34" charset="0"/>
              <a:buNone/>
              <a:defRPr sz="2300" b="0" i="0" kern="1200">
                <a:solidFill>
                  <a:schemeClr val="bg1"/>
                </a:solidFill>
                <a:latin typeface="Georgia" panose="02040502050405020303" pitchFamily="18" charset="0"/>
                <a:ea typeface="+mn-ea"/>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l" rtl="0"/>
            <a:r>
              <a:rPr lang="sv-fi" sz="2000" b="0" i="0" u="none" baseline="0">
                <a:solidFill>
                  <a:schemeClr val="tx1"/>
                </a:solidFill>
                <a:latin typeface="+mj-lt"/>
                <a:ea typeface="+mj-lt"/>
                <a:cs typeface="+mj-lt"/>
              </a:rPr>
              <a:t>Vi funderar tillsammans på hur vi kan se till att vår verksamhet kan fortsätta på ett säkert och smidigt sätt även i framtiden. </a:t>
            </a:r>
          </a:p>
          <a:p>
            <a:endParaRPr lang="sv-fi" sz="2000" dirty="0">
              <a:solidFill>
                <a:schemeClr val="tx1"/>
              </a:solidFill>
              <a:latin typeface="+mj-lt"/>
            </a:endParaRPr>
          </a:p>
          <a:p>
            <a:pPr algn="l" rtl="0"/>
            <a:r>
              <a:rPr lang="sv-fi" sz="2000" b="0" i="0" u="none" baseline="0">
                <a:solidFill>
                  <a:schemeClr val="tx1"/>
                </a:solidFill>
                <a:latin typeface="+mj-lt"/>
                <a:ea typeface="+mj-lt"/>
                <a:cs typeface="+mj-lt"/>
              </a:rPr>
              <a:t>Har vi tillräckligt med frivilliga, kompetens, stöd och praktiska resurser? </a:t>
            </a:r>
          </a:p>
        </p:txBody>
      </p:sp>
      <p:pic>
        <p:nvPicPr>
          <p:cNvPr id="6" name="Picture Placeholder 5">
            <a:extLst>
              <a:ext uri="{FF2B5EF4-FFF2-40B4-BE49-F238E27FC236}">
                <a16:creationId xmlns:a16="http://schemas.microsoft.com/office/drawing/2014/main" id="{6599C075-74A3-B2A7-F85E-8C145071B0EB}"/>
              </a:ext>
            </a:extLst>
          </p:cNvPr>
          <p:cNvPicPr>
            <a:picLocks noGrp="1" noChangeAspect="1"/>
          </p:cNvPicPr>
          <p:nvPr>
            <p:ph type="pic" sz="quarter" idx="15"/>
          </p:nvPr>
        </p:nvPicPr>
        <p:blipFill>
          <a:blip r:embed="rId3"/>
          <a:srcRect l="9861" t="-52190" r="5619" b="-47810"/>
          <a:stretch>
            <a:fillRect/>
          </a:stretch>
        </p:blipFill>
        <p:spPr>
          <a:xfrm>
            <a:off x="4068763" y="0"/>
            <a:ext cx="4054475" cy="6858000"/>
          </a:xfrm>
          <a:prstGeom prst="rect">
            <a:avLst/>
          </a:prstGeom>
        </p:spPr>
      </p:pic>
    </p:spTree>
    <p:extLst>
      <p:ext uri="{BB962C8B-B14F-4D97-AF65-F5344CB8AC3E}">
        <p14:creationId xmlns:p14="http://schemas.microsoft.com/office/powerpoint/2010/main" val="39301692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B0C0B3-7733-61DD-BCA9-F49F5498AB50}"/>
            </a:ext>
          </a:extLst>
        </p:cNvPr>
        <p:cNvGrpSpPr/>
        <p:nvPr/>
      </p:nvGrpSpPr>
      <p:grpSpPr>
        <a:xfrm>
          <a:off x="0" y="0"/>
          <a:ext cx="0" cy="0"/>
          <a:chOff x="0" y="0"/>
          <a:chExt cx="0" cy="0"/>
        </a:xfrm>
      </p:grpSpPr>
      <p:sp>
        <p:nvSpPr>
          <p:cNvPr id="10" name="Text Placeholder 3">
            <a:extLst>
              <a:ext uri="{FF2B5EF4-FFF2-40B4-BE49-F238E27FC236}">
                <a16:creationId xmlns:a16="http://schemas.microsoft.com/office/drawing/2014/main" id="{894BF846-8CDF-9F9D-A805-89FE1D1C1B07}"/>
              </a:ext>
            </a:extLst>
          </p:cNvPr>
          <p:cNvSpPr>
            <a:spLocks noGrp="1"/>
          </p:cNvSpPr>
          <p:nvPr>
            <p:ph type="body" idx="14"/>
          </p:nvPr>
        </p:nvSpPr>
        <p:spPr>
          <a:xfrm>
            <a:off x="8343901" y="1079044"/>
            <a:ext cx="3562350" cy="5332755"/>
          </a:xfrm>
        </p:spPr>
        <p:txBody>
          <a:bodyPr anchor="t"/>
          <a:lstStyle/>
          <a:p>
            <a:pPr algn="l" rtl="0"/>
            <a:r>
              <a:rPr lang="sv-fi" sz="2000" b="0" i="0" u="none" baseline="0">
                <a:latin typeface="+mj-lt"/>
                <a:ea typeface="+mj-lt"/>
                <a:cs typeface="+mj-lt"/>
              </a:rPr>
              <a:t> </a:t>
            </a:r>
            <a:r>
              <a:rPr lang="sv-fi" sz="2000" b="1" i="0" u="none" baseline="0">
                <a:latin typeface="+mj-lt"/>
                <a:ea typeface="+mj-lt"/>
                <a:cs typeface="+mj-lt"/>
              </a:rPr>
              <a:t>Stödfrågor: </a:t>
            </a:r>
          </a:p>
          <a:p>
            <a:endParaRPr lang="sv-fi" sz="2000" dirty="0">
              <a:latin typeface="+mj-lt"/>
            </a:endParaRPr>
          </a:p>
          <a:p>
            <a:pPr marL="342900" indent="-342900" algn="l" rtl="0">
              <a:buFont typeface="Arial" panose="020B0604020202020204" pitchFamily="34" charset="0"/>
              <a:buChar char="•"/>
            </a:pPr>
            <a:r>
              <a:rPr lang="sv-fi" sz="2000" b="0" i="0" u="none" baseline="0">
                <a:latin typeface="+mj-lt"/>
                <a:ea typeface="+mj-lt"/>
                <a:cs typeface="+mj-lt"/>
              </a:rPr>
              <a:t>Vilka funktioner har störst inverkan på dem som vi vill hjälpa? </a:t>
            </a:r>
          </a:p>
          <a:p>
            <a:pPr marL="342900" indent="-342900" algn="l" rtl="0">
              <a:buFont typeface="Arial" panose="020B0604020202020204" pitchFamily="34" charset="0"/>
              <a:buChar char="•"/>
            </a:pPr>
            <a:endParaRPr lang="sv-fi" sz="2000" dirty="0">
              <a:latin typeface="+mj-lt"/>
            </a:endParaRPr>
          </a:p>
          <a:p>
            <a:pPr marL="342900" indent="-342900" algn="l" rtl="0">
              <a:buFont typeface="Arial" panose="020B0604020202020204" pitchFamily="34" charset="0"/>
              <a:buChar char="•"/>
            </a:pPr>
            <a:r>
              <a:rPr lang="sv-fi" sz="2000" b="0" i="0" u="none" baseline="0">
                <a:latin typeface="+mj-lt"/>
                <a:ea typeface="+mj-lt"/>
                <a:cs typeface="+mj-lt"/>
              </a:rPr>
              <a:t>Vilka åtgärder kan vi med säkerhet genomföra?</a:t>
            </a:r>
          </a:p>
          <a:p>
            <a:pPr marL="342900" indent="-342900" algn="l" rtl="0">
              <a:buFont typeface="Arial" panose="020B0604020202020204" pitchFamily="34" charset="0"/>
              <a:buChar char="•"/>
            </a:pPr>
            <a:endParaRPr lang="sv-fi" sz="2000" dirty="0">
              <a:latin typeface="+mj-lt"/>
            </a:endParaRPr>
          </a:p>
          <a:p>
            <a:pPr marL="342900" indent="-342900" algn="l" rtl="0">
              <a:buFont typeface="Arial" panose="020B0604020202020204" pitchFamily="34" charset="0"/>
              <a:buChar char="•"/>
            </a:pPr>
            <a:r>
              <a:rPr lang="sv-fi" sz="2000" b="0" i="0" u="none" baseline="0">
                <a:latin typeface="+mj-lt"/>
                <a:ea typeface="+mj-lt"/>
                <a:cs typeface="+mj-lt"/>
              </a:rPr>
              <a:t>Ska vi lämna bort någon del av den nuvarande verksamheten?</a:t>
            </a:r>
          </a:p>
          <a:p>
            <a:pPr marL="342900" indent="-342900" algn="l" rtl="0">
              <a:buFont typeface="Arial" panose="020B0604020202020204" pitchFamily="34" charset="0"/>
              <a:buChar char="•"/>
            </a:pPr>
            <a:endParaRPr lang="sv-fi" sz="2000" dirty="0">
              <a:latin typeface="+mj-lt"/>
            </a:endParaRPr>
          </a:p>
          <a:p>
            <a:pPr marL="342900" indent="-342900" algn="l" rtl="0">
              <a:buFont typeface="Arial" panose="020B0604020202020204" pitchFamily="34" charset="0"/>
              <a:buChar char="•"/>
            </a:pPr>
            <a:r>
              <a:rPr lang="sv-fi" sz="2000" b="0" i="0" u="none" baseline="0">
                <a:latin typeface="+mj-lt"/>
                <a:ea typeface="+mj-lt"/>
                <a:cs typeface="+mj-lt"/>
              </a:rPr>
              <a:t>Hur kan vi säkerställa att besluten grundas på kunskap om hjälpbehovet och på vad som är viktigt för gemenskapen? </a:t>
            </a:r>
          </a:p>
        </p:txBody>
      </p:sp>
      <p:sp>
        <p:nvSpPr>
          <p:cNvPr id="9" name="Text Placeholder 1">
            <a:extLst>
              <a:ext uri="{FF2B5EF4-FFF2-40B4-BE49-F238E27FC236}">
                <a16:creationId xmlns:a16="http://schemas.microsoft.com/office/drawing/2014/main" id="{60D6E337-07A9-DE9B-6D5B-314A20868A30}"/>
              </a:ext>
            </a:extLst>
          </p:cNvPr>
          <p:cNvSpPr>
            <a:spLocks noGrp="1"/>
          </p:cNvSpPr>
          <p:nvPr>
            <p:ph type="body" idx="10"/>
          </p:nvPr>
        </p:nvSpPr>
        <p:spPr>
          <a:xfrm>
            <a:off x="266701" y="1068412"/>
            <a:ext cx="3562350" cy="1442305"/>
          </a:xfrm>
        </p:spPr>
        <p:txBody>
          <a:bodyPr anchor="t"/>
          <a:lstStyle/>
          <a:p>
            <a:pPr algn="l" rtl="0"/>
            <a:r>
              <a:rPr lang="sv-fi" sz="3600" b="1" i="0" u="none" baseline="0">
                <a:solidFill>
                  <a:srgbClr val="FF0000"/>
                </a:solidFill>
                <a:latin typeface="+mj-lt"/>
                <a:ea typeface="+mj-lt"/>
                <a:cs typeface="+mj-lt"/>
              </a:rPr>
              <a:t>Steg 5</a:t>
            </a:r>
          </a:p>
          <a:p>
            <a:pPr algn="l" rtl="0"/>
            <a:r>
              <a:rPr lang="sv-fi" sz="2000" b="1" i="0" u="none" baseline="0">
                <a:latin typeface="+mj-lt"/>
                <a:ea typeface="+mj-lt"/>
                <a:cs typeface="+mj-lt"/>
              </a:rPr>
              <a:t>Prioriteringar och beslut: vad gör vi?</a:t>
            </a:r>
          </a:p>
        </p:txBody>
      </p:sp>
      <p:sp>
        <p:nvSpPr>
          <p:cNvPr id="7" name="Text Placeholder 3">
            <a:extLst>
              <a:ext uri="{FF2B5EF4-FFF2-40B4-BE49-F238E27FC236}">
                <a16:creationId xmlns:a16="http://schemas.microsoft.com/office/drawing/2014/main" id="{F3754EF4-0AED-D5F0-7F33-A7914F62B23A}"/>
              </a:ext>
            </a:extLst>
          </p:cNvPr>
          <p:cNvSpPr txBox="1">
            <a:spLocks/>
          </p:cNvSpPr>
          <p:nvPr/>
        </p:nvSpPr>
        <p:spPr>
          <a:xfrm>
            <a:off x="266701" y="2753475"/>
            <a:ext cx="3288724" cy="3647692"/>
          </a:xfrm>
          <a:prstGeom prst="rect">
            <a:avLst/>
          </a:prstGeom>
        </p:spPr>
        <p:txBody>
          <a:bodyPr vert="horz" lIns="91440" tIns="45720" rIns="91440" bIns="45720" rtlCol="0" anchor="t">
            <a:noAutofit/>
          </a:bodyPr>
          <a:lstStyle>
            <a:lvl1pPr marL="0" indent="0" algn="l" defTabSz="914400" rtl="0" eaLnBrk="1" latinLnBrk="0" hangingPunct="1">
              <a:lnSpc>
                <a:spcPct val="100000"/>
              </a:lnSpc>
              <a:spcBef>
                <a:spcPts val="0"/>
              </a:spcBef>
              <a:buFont typeface="Arial" panose="020B0604020202020204" pitchFamily="34" charset="0"/>
              <a:buNone/>
              <a:defRPr sz="2300" b="0" i="0" kern="1200">
                <a:solidFill>
                  <a:schemeClr val="bg1"/>
                </a:solidFill>
                <a:latin typeface="Georgia" panose="02040502050405020303" pitchFamily="18" charset="0"/>
                <a:ea typeface="+mn-ea"/>
                <a:cs typeface="Arial" panose="020B0604020202020204" pitchFamily="34" charset="0"/>
              </a:defRPr>
            </a:lvl1pPr>
            <a:lvl2pPr marL="457200" indent="0" algn="l" defTabSz="914400" rtl="0" eaLnBrk="1" latinLnBrk="0" hangingPunct="1">
              <a:lnSpc>
                <a:spcPct val="100000"/>
              </a:lnSpc>
              <a:spcBef>
                <a:spcPts val="500"/>
              </a:spcBef>
              <a:buFont typeface="Arial" panose="020B0604020202020204" pitchFamily="34" charset="0"/>
              <a:buNone/>
              <a:defRPr sz="2300" b="0" i="0" kern="1200">
                <a:solidFill>
                  <a:schemeClr val="bg1"/>
                </a:solidFill>
                <a:latin typeface="Georgia" panose="02040502050405020303" pitchFamily="18" charset="0"/>
                <a:ea typeface="+mn-ea"/>
                <a:cs typeface="Arial" panose="020B0604020202020204" pitchFamily="34" charset="0"/>
              </a:defRPr>
            </a:lvl2pPr>
            <a:lvl3pPr marL="914400" indent="0" algn="l" defTabSz="914400" rtl="0" eaLnBrk="1" latinLnBrk="0" hangingPunct="1">
              <a:lnSpc>
                <a:spcPct val="100000"/>
              </a:lnSpc>
              <a:spcBef>
                <a:spcPts val="500"/>
              </a:spcBef>
              <a:buFont typeface="Arial" panose="020B0604020202020204" pitchFamily="34" charset="0"/>
              <a:buNone/>
              <a:defRPr sz="2300" b="0" i="0" kern="1200">
                <a:solidFill>
                  <a:schemeClr val="bg1"/>
                </a:solidFill>
                <a:latin typeface="Georgia" panose="02040502050405020303" pitchFamily="18" charset="0"/>
                <a:ea typeface="+mn-ea"/>
                <a:cs typeface="Arial" panose="020B0604020202020204" pitchFamily="34" charset="0"/>
              </a:defRPr>
            </a:lvl3pPr>
            <a:lvl4pPr marL="1371600" indent="0" algn="l" defTabSz="914400" rtl="0" eaLnBrk="1" latinLnBrk="0" hangingPunct="1">
              <a:lnSpc>
                <a:spcPct val="100000"/>
              </a:lnSpc>
              <a:spcBef>
                <a:spcPts val="500"/>
              </a:spcBef>
              <a:buFont typeface="Arial" panose="020B0604020202020204" pitchFamily="34" charset="0"/>
              <a:buNone/>
              <a:defRPr sz="2300" b="0" i="0" kern="1200">
                <a:solidFill>
                  <a:schemeClr val="bg1"/>
                </a:solidFill>
                <a:latin typeface="Georgia" panose="02040502050405020303" pitchFamily="18" charset="0"/>
                <a:ea typeface="+mn-ea"/>
                <a:cs typeface="Arial" panose="020B0604020202020204" pitchFamily="34" charset="0"/>
              </a:defRPr>
            </a:lvl4pPr>
            <a:lvl5pPr marL="1828800" indent="0" algn="l" defTabSz="914400" rtl="0" eaLnBrk="1" latinLnBrk="0" hangingPunct="1">
              <a:lnSpc>
                <a:spcPct val="100000"/>
              </a:lnSpc>
              <a:spcBef>
                <a:spcPts val="500"/>
              </a:spcBef>
              <a:buFont typeface="Arial" panose="020B0604020202020204" pitchFamily="34" charset="0"/>
              <a:buNone/>
              <a:defRPr sz="2300" b="0" i="0" kern="1200">
                <a:solidFill>
                  <a:schemeClr val="bg1"/>
                </a:solidFill>
                <a:latin typeface="Georgia" panose="02040502050405020303" pitchFamily="18" charset="0"/>
                <a:ea typeface="+mn-ea"/>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l" rtl="0"/>
            <a:r>
              <a:rPr lang="sv-fi" sz="2000" b="0" i="0" u="none" baseline="0">
                <a:solidFill>
                  <a:schemeClr val="tx1"/>
                </a:solidFill>
                <a:latin typeface="+mj-lt"/>
                <a:ea typeface="+mj-lt"/>
                <a:cs typeface="+mj-lt"/>
              </a:rPr>
              <a:t>Vi kommer tillsammans överens om vilka funktioner eller arbetssätt som införs eller upprätthålls. Besluten fattas enligt den överenskomna rutinen inom avdelningen eller verksamhetsgruppen. </a:t>
            </a:r>
          </a:p>
        </p:txBody>
      </p:sp>
      <p:pic>
        <p:nvPicPr>
          <p:cNvPr id="5" name="Picture Placeholder 4">
            <a:extLst>
              <a:ext uri="{FF2B5EF4-FFF2-40B4-BE49-F238E27FC236}">
                <a16:creationId xmlns:a16="http://schemas.microsoft.com/office/drawing/2014/main" id="{6D15C69A-946E-9483-F7C1-CF60D2AC5681}"/>
              </a:ext>
            </a:extLst>
          </p:cNvPr>
          <p:cNvPicPr>
            <a:picLocks noGrp="1" noChangeAspect="1"/>
          </p:cNvPicPr>
          <p:nvPr>
            <p:ph type="pic" sz="quarter" idx="15"/>
          </p:nvPr>
        </p:nvPicPr>
        <p:blipFill>
          <a:blip r:embed="rId3"/>
          <a:srcRect l="2234" t="-65655" r="1782" b="-65655"/>
          <a:stretch>
            <a:fillRect/>
          </a:stretch>
        </p:blipFill>
        <p:spPr>
          <a:xfrm>
            <a:off x="4068763" y="0"/>
            <a:ext cx="4054475" cy="6858000"/>
          </a:xfrm>
          <a:prstGeom prst="rect">
            <a:avLst/>
          </a:prstGeom>
        </p:spPr>
      </p:pic>
    </p:spTree>
    <p:extLst>
      <p:ext uri="{BB962C8B-B14F-4D97-AF65-F5344CB8AC3E}">
        <p14:creationId xmlns:p14="http://schemas.microsoft.com/office/powerpoint/2010/main" val="33452579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E2339E-0457-60A3-5B8F-62CE80B906D5}"/>
            </a:ext>
          </a:extLst>
        </p:cNvPr>
        <p:cNvGrpSpPr/>
        <p:nvPr/>
      </p:nvGrpSpPr>
      <p:grpSpPr>
        <a:xfrm>
          <a:off x="0" y="0"/>
          <a:ext cx="0" cy="0"/>
          <a:chOff x="0" y="0"/>
          <a:chExt cx="0" cy="0"/>
        </a:xfrm>
      </p:grpSpPr>
      <p:sp>
        <p:nvSpPr>
          <p:cNvPr id="10" name="Text Placeholder 3">
            <a:extLst>
              <a:ext uri="{FF2B5EF4-FFF2-40B4-BE49-F238E27FC236}">
                <a16:creationId xmlns:a16="http://schemas.microsoft.com/office/drawing/2014/main" id="{2111E50E-9B58-BD4D-F5D6-89013F10C8BF}"/>
              </a:ext>
            </a:extLst>
          </p:cNvPr>
          <p:cNvSpPr>
            <a:spLocks noGrp="1"/>
          </p:cNvSpPr>
          <p:nvPr>
            <p:ph type="body" idx="14"/>
          </p:nvPr>
        </p:nvSpPr>
        <p:spPr>
          <a:xfrm>
            <a:off x="8343901" y="1068411"/>
            <a:ext cx="3562350" cy="5332755"/>
          </a:xfrm>
        </p:spPr>
        <p:txBody>
          <a:bodyPr anchor="t"/>
          <a:lstStyle/>
          <a:p>
            <a:pPr algn="l" rtl="0"/>
            <a:r>
              <a:rPr lang="sv-fi" sz="2000" b="0" i="0" u="none" baseline="0">
                <a:latin typeface="+mj-lt"/>
                <a:ea typeface="+mj-lt"/>
                <a:cs typeface="+mj-lt"/>
              </a:rPr>
              <a:t> </a:t>
            </a:r>
            <a:r>
              <a:rPr lang="sv-fi" sz="2000" b="1" i="0" u="none" baseline="0">
                <a:latin typeface="+mj-lt"/>
                <a:ea typeface="+mj-lt"/>
                <a:cs typeface="+mj-lt"/>
              </a:rPr>
              <a:t>Stödfrågor: </a:t>
            </a:r>
          </a:p>
          <a:p>
            <a:endParaRPr lang="sv-fi" sz="2000" dirty="0">
              <a:latin typeface="+mj-lt"/>
            </a:endParaRPr>
          </a:p>
          <a:p>
            <a:pPr marL="342900" indent="-342900" algn="l" rtl="0">
              <a:buFont typeface="Arial" panose="020B0604020202020204" pitchFamily="34" charset="0"/>
              <a:buChar char="•"/>
            </a:pPr>
            <a:r>
              <a:rPr lang="sv-fi" sz="2000" b="0" i="0" u="none" baseline="0">
                <a:latin typeface="+mj-lt"/>
                <a:ea typeface="+mj-lt"/>
                <a:cs typeface="+mj-lt"/>
              </a:rPr>
              <a:t>Vad ska vi göra under den första månaden? </a:t>
            </a:r>
          </a:p>
          <a:p>
            <a:pPr marL="342900" indent="-342900" algn="l" rtl="0">
              <a:buFont typeface="Arial" panose="020B0604020202020204" pitchFamily="34" charset="0"/>
              <a:buChar char="•"/>
            </a:pPr>
            <a:endParaRPr lang="sv-fi" sz="2000" dirty="0">
              <a:latin typeface="+mj-lt"/>
            </a:endParaRPr>
          </a:p>
          <a:p>
            <a:pPr marL="342900" indent="-342900" algn="l" rtl="0">
              <a:buFont typeface="Arial" panose="020B0604020202020204" pitchFamily="34" charset="0"/>
              <a:buChar char="•"/>
            </a:pPr>
            <a:r>
              <a:rPr lang="sv-fi" sz="2000" b="0" i="0" u="none" baseline="0">
                <a:latin typeface="+mj-lt"/>
                <a:ea typeface="+mj-lt"/>
                <a:cs typeface="+mj-lt"/>
              </a:rPr>
              <a:t>Vem ska vi bjuda in? </a:t>
            </a:r>
          </a:p>
          <a:p>
            <a:endParaRPr lang="sv-fi" sz="2000" dirty="0">
              <a:latin typeface="+mj-lt"/>
            </a:endParaRPr>
          </a:p>
          <a:p>
            <a:pPr marL="342900" indent="-342900" algn="l" rtl="0">
              <a:buFont typeface="Arial" panose="020B0604020202020204" pitchFamily="34" charset="0"/>
              <a:buChar char="•"/>
            </a:pPr>
            <a:r>
              <a:rPr lang="sv-fi" sz="2000" b="0" i="0" u="none" baseline="0">
                <a:latin typeface="+mj-lt"/>
                <a:ea typeface="+mj-lt"/>
                <a:cs typeface="+mj-lt"/>
              </a:rPr>
              <a:t>Hur använder vi den respons som vi får om verksamheten?</a:t>
            </a:r>
          </a:p>
          <a:p>
            <a:pPr marL="342900" indent="-342900" algn="l" rtl="0">
              <a:buFont typeface="Arial" panose="020B0604020202020204" pitchFamily="34" charset="0"/>
              <a:buChar char="•"/>
            </a:pPr>
            <a:endParaRPr lang="sv-fi" sz="2000" dirty="0">
              <a:latin typeface="+mj-lt"/>
            </a:endParaRPr>
          </a:p>
          <a:p>
            <a:pPr marL="342900" indent="-342900" algn="l" rtl="0">
              <a:buFont typeface="Arial" panose="020B0604020202020204" pitchFamily="34" charset="0"/>
              <a:buChar char="•"/>
            </a:pPr>
            <a:r>
              <a:rPr lang="sv-fi" sz="2000" b="0" i="0" u="none" baseline="0">
                <a:latin typeface="+mj-lt"/>
                <a:ea typeface="+mj-lt"/>
                <a:cs typeface="+mj-lt"/>
              </a:rPr>
              <a:t>Hur gör vi ändringar vid behov utifrån den insamlade informationen?</a:t>
            </a:r>
          </a:p>
          <a:p>
            <a:pPr marL="342900" indent="-342900" algn="l" rtl="0">
              <a:buFont typeface="Arial" panose="020B0604020202020204" pitchFamily="34" charset="0"/>
              <a:buChar char="•"/>
            </a:pPr>
            <a:endParaRPr lang="sv-fi" sz="2000" i="1" dirty="0">
              <a:latin typeface="+mj-lt"/>
            </a:endParaRPr>
          </a:p>
        </p:txBody>
      </p:sp>
      <p:sp>
        <p:nvSpPr>
          <p:cNvPr id="9" name="Text Placeholder 1">
            <a:extLst>
              <a:ext uri="{FF2B5EF4-FFF2-40B4-BE49-F238E27FC236}">
                <a16:creationId xmlns:a16="http://schemas.microsoft.com/office/drawing/2014/main" id="{29C5768E-49EF-632F-614C-DA24A1DDBBCE}"/>
              </a:ext>
            </a:extLst>
          </p:cNvPr>
          <p:cNvSpPr>
            <a:spLocks noGrp="1"/>
          </p:cNvSpPr>
          <p:nvPr>
            <p:ph type="body" idx="10"/>
          </p:nvPr>
        </p:nvSpPr>
        <p:spPr>
          <a:xfrm>
            <a:off x="266701" y="1068412"/>
            <a:ext cx="3562350" cy="1442305"/>
          </a:xfrm>
        </p:spPr>
        <p:txBody>
          <a:bodyPr anchor="t"/>
          <a:lstStyle/>
          <a:p>
            <a:pPr algn="l" rtl="0"/>
            <a:r>
              <a:rPr lang="sv-fi" sz="3600" b="1" i="0" u="none" baseline="0">
                <a:solidFill>
                  <a:srgbClr val="FF0000"/>
                </a:solidFill>
                <a:latin typeface="+mj-lt"/>
                <a:ea typeface="+mj-lt"/>
                <a:cs typeface="+mj-lt"/>
              </a:rPr>
              <a:t>Steg 6</a:t>
            </a:r>
          </a:p>
          <a:p>
            <a:pPr algn="l" rtl="0"/>
            <a:r>
              <a:rPr lang="sv-fi" sz="2000" b="1" i="0" u="none" baseline="0">
                <a:latin typeface="+mj-lt"/>
                <a:ea typeface="+mj-lt"/>
                <a:cs typeface="+mj-lt"/>
              </a:rPr>
              <a:t>Planering och inledning av verksamheten: hur kommer vi igång?</a:t>
            </a:r>
          </a:p>
        </p:txBody>
      </p:sp>
      <p:sp>
        <p:nvSpPr>
          <p:cNvPr id="7" name="Text Placeholder 3">
            <a:extLst>
              <a:ext uri="{FF2B5EF4-FFF2-40B4-BE49-F238E27FC236}">
                <a16:creationId xmlns:a16="http://schemas.microsoft.com/office/drawing/2014/main" id="{26564AE7-0DCE-3451-5838-8E9C5B259F81}"/>
              </a:ext>
            </a:extLst>
          </p:cNvPr>
          <p:cNvSpPr txBox="1">
            <a:spLocks/>
          </p:cNvSpPr>
          <p:nvPr/>
        </p:nvSpPr>
        <p:spPr>
          <a:xfrm>
            <a:off x="266701" y="2753475"/>
            <a:ext cx="3288724" cy="3647692"/>
          </a:xfrm>
          <a:prstGeom prst="rect">
            <a:avLst/>
          </a:prstGeom>
        </p:spPr>
        <p:txBody>
          <a:bodyPr vert="horz" lIns="91440" tIns="45720" rIns="91440" bIns="45720" rtlCol="0" anchor="t">
            <a:noAutofit/>
          </a:bodyPr>
          <a:lstStyle>
            <a:lvl1pPr marL="0" indent="0" algn="l" defTabSz="914400" rtl="0" eaLnBrk="1" latinLnBrk="0" hangingPunct="1">
              <a:lnSpc>
                <a:spcPct val="100000"/>
              </a:lnSpc>
              <a:spcBef>
                <a:spcPts val="0"/>
              </a:spcBef>
              <a:buFont typeface="Arial" panose="020B0604020202020204" pitchFamily="34" charset="0"/>
              <a:buNone/>
              <a:defRPr sz="2300" b="0" i="0" kern="1200">
                <a:solidFill>
                  <a:schemeClr val="bg1"/>
                </a:solidFill>
                <a:latin typeface="Georgia" panose="02040502050405020303" pitchFamily="18" charset="0"/>
                <a:ea typeface="+mn-ea"/>
                <a:cs typeface="Arial" panose="020B0604020202020204" pitchFamily="34" charset="0"/>
              </a:defRPr>
            </a:lvl1pPr>
            <a:lvl2pPr marL="457200" indent="0" algn="l" defTabSz="914400" rtl="0" eaLnBrk="1" latinLnBrk="0" hangingPunct="1">
              <a:lnSpc>
                <a:spcPct val="100000"/>
              </a:lnSpc>
              <a:spcBef>
                <a:spcPts val="500"/>
              </a:spcBef>
              <a:buFont typeface="Arial" panose="020B0604020202020204" pitchFamily="34" charset="0"/>
              <a:buNone/>
              <a:defRPr sz="2300" b="0" i="0" kern="1200">
                <a:solidFill>
                  <a:schemeClr val="bg1"/>
                </a:solidFill>
                <a:latin typeface="Georgia" panose="02040502050405020303" pitchFamily="18" charset="0"/>
                <a:ea typeface="+mn-ea"/>
                <a:cs typeface="Arial" panose="020B0604020202020204" pitchFamily="34" charset="0"/>
              </a:defRPr>
            </a:lvl2pPr>
            <a:lvl3pPr marL="914400" indent="0" algn="l" defTabSz="914400" rtl="0" eaLnBrk="1" latinLnBrk="0" hangingPunct="1">
              <a:lnSpc>
                <a:spcPct val="100000"/>
              </a:lnSpc>
              <a:spcBef>
                <a:spcPts val="500"/>
              </a:spcBef>
              <a:buFont typeface="Arial" panose="020B0604020202020204" pitchFamily="34" charset="0"/>
              <a:buNone/>
              <a:defRPr sz="2300" b="0" i="0" kern="1200">
                <a:solidFill>
                  <a:schemeClr val="bg1"/>
                </a:solidFill>
                <a:latin typeface="Georgia" panose="02040502050405020303" pitchFamily="18" charset="0"/>
                <a:ea typeface="+mn-ea"/>
                <a:cs typeface="Arial" panose="020B0604020202020204" pitchFamily="34" charset="0"/>
              </a:defRPr>
            </a:lvl3pPr>
            <a:lvl4pPr marL="1371600" indent="0" algn="l" defTabSz="914400" rtl="0" eaLnBrk="1" latinLnBrk="0" hangingPunct="1">
              <a:lnSpc>
                <a:spcPct val="100000"/>
              </a:lnSpc>
              <a:spcBef>
                <a:spcPts val="500"/>
              </a:spcBef>
              <a:buFont typeface="Arial" panose="020B0604020202020204" pitchFamily="34" charset="0"/>
              <a:buNone/>
              <a:defRPr sz="2300" b="0" i="0" kern="1200">
                <a:solidFill>
                  <a:schemeClr val="bg1"/>
                </a:solidFill>
                <a:latin typeface="Georgia" panose="02040502050405020303" pitchFamily="18" charset="0"/>
                <a:ea typeface="+mn-ea"/>
                <a:cs typeface="Arial" panose="020B0604020202020204" pitchFamily="34" charset="0"/>
              </a:defRPr>
            </a:lvl4pPr>
            <a:lvl5pPr marL="1828800" indent="0" algn="l" defTabSz="914400" rtl="0" eaLnBrk="1" latinLnBrk="0" hangingPunct="1">
              <a:lnSpc>
                <a:spcPct val="100000"/>
              </a:lnSpc>
              <a:spcBef>
                <a:spcPts val="500"/>
              </a:spcBef>
              <a:buFont typeface="Arial" panose="020B0604020202020204" pitchFamily="34" charset="0"/>
              <a:buNone/>
              <a:defRPr sz="2300" b="0" i="0" kern="1200">
                <a:solidFill>
                  <a:schemeClr val="bg1"/>
                </a:solidFill>
                <a:latin typeface="Georgia" panose="02040502050405020303" pitchFamily="18" charset="0"/>
                <a:ea typeface="+mn-ea"/>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l" rtl="0"/>
            <a:r>
              <a:rPr lang="sv-fi" sz="2000" b="0" i="0" u="none" baseline="0">
                <a:solidFill>
                  <a:schemeClr val="tx1"/>
                </a:solidFill>
                <a:latin typeface="+mj-lt"/>
                <a:ea typeface="+mj-lt"/>
                <a:cs typeface="+mj-lt"/>
              </a:rPr>
              <a:t>Efter att vi har fattat beslutet planerar vi detaljerna i verksamheten och inleder genomförandet – igen tillsammans med dem som verksamheten berör. </a:t>
            </a:r>
          </a:p>
          <a:p>
            <a:endParaRPr lang="sv-fi" sz="2000" dirty="0">
              <a:solidFill>
                <a:schemeClr val="tx1"/>
              </a:solidFill>
              <a:latin typeface="+mj-lt"/>
            </a:endParaRPr>
          </a:p>
          <a:p>
            <a:pPr algn="l" rtl="0"/>
            <a:r>
              <a:rPr lang="sv-fi" sz="2000" b="0" i="0" u="none" baseline="0">
                <a:solidFill>
                  <a:schemeClr val="tx1"/>
                </a:solidFill>
                <a:latin typeface="+mj-lt"/>
                <a:ea typeface="+mj-lt"/>
                <a:cs typeface="+mj-lt"/>
              </a:rPr>
              <a:t>Vi samlar in information och respons om verksamheten och använder verktyg för kontinuerlig datainsamling.</a:t>
            </a:r>
          </a:p>
        </p:txBody>
      </p:sp>
      <p:pic>
        <p:nvPicPr>
          <p:cNvPr id="6" name="Picture Placeholder 5">
            <a:extLst>
              <a:ext uri="{FF2B5EF4-FFF2-40B4-BE49-F238E27FC236}">
                <a16:creationId xmlns:a16="http://schemas.microsoft.com/office/drawing/2014/main" id="{E5CC965B-1277-9F3F-2A58-C1F9C879F07E}"/>
              </a:ext>
            </a:extLst>
          </p:cNvPr>
          <p:cNvPicPr>
            <a:picLocks noGrp="1" noChangeAspect="1"/>
          </p:cNvPicPr>
          <p:nvPr>
            <p:ph type="pic" sz="quarter" idx="15"/>
          </p:nvPr>
        </p:nvPicPr>
        <p:blipFill>
          <a:blip r:embed="rId3"/>
          <a:srcRect l="887" t="-18453" r="2304" b="-28868"/>
          <a:stretch>
            <a:fillRect/>
          </a:stretch>
        </p:blipFill>
        <p:spPr>
          <a:xfrm>
            <a:off x="4068763" y="0"/>
            <a:ext cx="4054475" cy="6858000"/>
          </a:xfrm>
          <a:prstGeom prst="rect">
            <a:avLst/>
          </a:prstGeom>
        </p:spPr>
      </p:pic>
    </p:spTree>
    <p:extLst>
      <p:ext uri="{BB962C8B-B14F-4D97-AF65-F5344CB8AC3E}">
        <p14:creationId xmlns:p14="http://schemas.microsoft.com/office/powerpoint/2010/main" val="32939196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DDA343-44CF-EB04-F647-ED1EF056AAC1}"/>
            </a:ext>
          </a:extLst>
        </p:cNvPr>
        <p:cNvGrpSpPr/>
        <p:nvPr/>
      </p:nvGrpSpPr>
      <p:grpSpPr>
        <a:xfrm>
          <a:off x="0" y="0"/>
          <a:ext cx="0" cy="0"/>
          <a:chOff x="0" y="0"/>
          <a:chExt cx="0" cy="0"/>
        </a:xfrm>
      </p:grpSpPr>
      <p:sp>
        <p:nvSpPr>
          <p:cNvPr id="97" name="Suorakulmio 50">
            <a:extLst>
              <a:ext uri="{FF2B5EF4-FFF2-40B4-BE49-F238E27FC236}">
                <a16:creationId xmlns:a16="http://schemas.microsoft.com/office/drawing/2014/main" id="{F78930B9-44D8-A2D8-145A-88C99F06AAED}"/>
              </a:ext>
            </a:extLst>
          </p:cNvPr>
          <p:cNvSpPr/>
          <p:nvPr/>
        </p:nvSpPr>
        <p:spPr>
          <a:xfrm>
            <a:off x="1034359" y="2947422"/>
            <a:ext cx="10056281" cy="832654"/>
          </a:xfrm>
          <a:prstGeom prst="rect">
            <a:avLst/>
          </a:prstGeom>
          <a:solidFill>
            <a:srgbClr val="E8E2D8">
              <a:alpha val="70588"/>
            </a:srgbClr>
          </a:solidFill>
          <a:ln w="1905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fi" sz="1800" b="0" i="0" u="none" strike="noStrike" kern="0" cap="none" spc="0" normalizeH="0" baseline="0" noProof="0">
              <a:ln>
                <a:noFill/>
              </a:ln>
              <a:solidFill>
                <a:srgbClr val="FFFFFF"/>
              </a:solidFill>
              <a:effectLst/>
              <a:uLnTx/>
              <a:uFillTx/>
              <a:latin typeface="Arial" panose="020B0604020202020204"/>
              <a:ea typeface="+mn-ea"/>
              <a:cs typeface="+mn-cs"/>
            </a:endParaRPr>
          </a:p>
        </p:txBody>
      </p:sp>
      <p:cxnSp>
        <p:nvCxnSpPr>
          <p:cNvPr id="98" name="Suora yhdysviiva 11">
            <a:extLst>
              <a:ext uri="{FF2B5EF4-FFF2-40B4-BE49-F238E27FC236}">
                <a16:creationId xmlns:a16="http://schemas.microsoft.com/office/drawing/2014/main" id="{E27E8A07-73CE-40F8-E9FE-7F5A8CA94A45}"/>
              </a:ext>
            </a:extLst>
          </p:cNvPr>
          <p:cNvCxnSpPr>
            <a:cxnSpLocks/>
          </p:cNvCxnSpPr>
          <p:nvPr/>
        </p:nvCxnSpPr>
        <p:spPr>
          <a:xfrm>
            <a:off x="1034360" y="3355799"/>
            <a:ext cx="1676208" cy="0"/>
          </a:xfrm>
          <a:prstGeom prst="line">
            <a:avLst/>
          </a:prstGeom>
          <a:noFill/>
          <a:ln w="101600" cap="flat" cmpd="sng" algn="ctr">
            <a:solidFill>
              <a:srgbClr val="A71D3C"/>
            </a:solidFill>
            <a:prstDash val="solid"/>
            <a:miter lim="800000"/>
          </a:ln>
          <a:effectLst/>
        </p:spPr>
      </p:cxnSp>
      <p:cxnSp>
        <p:nvCxnSpPr>
          <p:cNvPr id="100" name="Suora yhdysviiva 14">
            <a:extLst>
              <a:ext uri="{FF2B5EF4-FFF2-40B4-BE49-F238E27FC236}">
                <a16:creationId xmlns:a16="http://schemas.microsoft.com/office/drawing/2014/main" id="{94E5C6DD-AB83-5CF8-AE7C-EC3FB37C1E18}"/>
              </a:ext>
            </a:extLst>
          </p:cNvPr>
          <p:cNvCxnSpPr>
            <a:cxnSpLocks/>
          </p:cNvCxnSpPr>
          <p:nvPr/>
        </p:nvCxnSpPr>
        <p:spPr>
          <a:xfrm>
            <a:off x="2710568" y="3355799"/>
            <a:ext cx="1678194" cy="0"/>
          </a:xfrm>
          <a:prstGeom prst="line">
            <a:avLst/>
          </a:prstGeom>
          <a:noFill/>
          <a:ln w="101600" cap="flat" cmpd="sng" algn="ctr">
            <a:solidFill>
              <a:srgbClr val="579ED2"/>
            </a:solidFill>
            <a:prstDash val="solid"/>
            <a:miter lim="800000"/>
          </a:ln>
          <a:effectLst/>
        </p:spPr>
      </p:cxnSp>
      <p:cxnSp>
        <p:nvCxnSpPr>
          <p:cNvPr id="101" name="Suora yhdysviiva 19">
            <a:extLst>
              <a:ext uri="{FF2B5EF4-FFF2-40B4-BE49-F238E27FC236}">
                <a16:creationId xmlns:a16="http://schemas.microsoft.com/office/drawing/2014/main" id="{3CBD7102-48A4-9F04-340C-203064771943}"/>
              </a:ext>
            </a:extLst>
          </p:cNvPr>
          <p:cNvCxnSpPr>
            <a:cxnSpLocks/>
          </p:cNvCxnSpPr>
          <p:nvPr/>
        </p:nvCxnSpPr>
        <p:spPr>
          <a:xfrm flipV="1">
            <a:off x="1836284" y="2549003"/>
            <a:ext cx="0" cy="806796"/>
          </a:xfrm>
          <a:prstGeom prst="line">
            <a:avLst/>
          </a:prstGeom>
          <a:noFill/>
          <a:ln w="12700" cap="flat" cmpd="sng" algn="ctr">
            <a:solidFill>
              <a:srgbClr val="A71D3C"/>
            </a:solidFill>
            <a:prstDash val="solid"/>
            <a:miter lim="800000"/>
            <a:tailEnd type="oval"/>
          </a:ln>
          <a:effectLst/>
        </p:spPr>
      </p:cxnSp>
      <p:cxnSp>
        <p:nvCxnSpPr>
          <p:cNvPr id="103" name="Suora yhdysviiva 23">
            <a:extLst>
              <a:ext uri="{FF2B5EF4-FFF2-40B4-BE49-F238E27FC236}">
                <a16:creationId xmlns:a16="http://schemas.microsoft.com/office/drawing/2014/main" id="{EC434EE9-4946-B5A4-FB0F-9C8894E3DA95}"/>
              </a:ext>
            </a:extLst>
          </p:cNvPr>
          <p:cNvCxnSpPr>
            <a:cxnSpLocks/>
          </p:cNvCxnSpPr>
          <p:nvPr/>
        </p:nvCxnSpPr>
        <p:spPr>
          <a:xfrm>
            <a:off x="3503799" y="3355799"/>
            <a:ext cx="0" cy="1019253"/>
          </a:xfrm>
          <a:prstGeom prst="line">
            <a:avLst/>
          </a:prstGeom>
          <a:noFill/>
          <a:ln w="12700" cap="flat" cmpd="sng" algn="ctr">
            <a:solidFill>
              <a:srgbClr val="579ED2"/>
            </a:solidFill>
            <a:prstDash val="solid"/>
            <a:miter lim="800000"/>
            <a:tailEnd type="oval"/>
          </a:ln>
          <a:effectLst/>
        </p:spPr>
      </p:cxnSp>
      <p:sp>
        <p:nvSpPr>
          <p:cNvPr id="104" name="Tekstiruutu 28">
            <a:extLst>
              <a:ext uri="{FF2B5EF4-FFF2-40B4-BE49-F238E27FC236}">
                <a16:creationId xmlns:a16="http://schemas.microsoft.com/office/drawing/2014/main" id="{845ED915-ACE0-CA55-F1B6-F63697A57D63}"/>
              </a:ext>
            </a:extLst>
          </p:cNvPr>
          <p:cNvSpPr txBox="1"/>
          <p:nvPr/>
        </p:nvSpPr>
        <p:spPr>
          <a:xfrm>
            <a:off x="1337295" y="1615128"/>
            <a:ext cx="120994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fi" sz="1200" b="1" i="0" u="none" strike="noStrike" kern="0" cap="none" spc="0" normalizeH="0" baseline="0">
                <a:ln>
                  <a:noFill/>
                </a:ln>
                <a:solidFill>
                  <a:srgbClr val="A71D3C"/>
                </a:solidFill>
                <a:effectLst/>
                <a:uLnTx/>
                <a:uFillTx/>
              </a:rPr>
              <a:t>1. Behov</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fi" sz="1200" b="1" i="0" u="none" strike="noStrike" kern="0" cap="none" spc="0" normalizeH="0" baseline="0">
                <a:ln>
                  <a:noFill/>
                </a:ln>
                <a:effectLst/>
                <a:uLnTx/>
                <a:uFillTx/>
              </a:rPr>
              <a:t>Vem stöder vi och varför? </a:t>
            </a:r>
          </a:p>
        </p:txBody>
      </p:sp>
      <p:sp>
        <p:nvSpPr>
          <p:cNvPr id="113" name="Tekstiruutu 52">
            <a:extLst>
              <a:ext uri="{FF2B5EF4-FFF2-40B4-BE49-F238E27FC236}">
                <a16:creationId xmlns:a16="http://schemas.microsoft.com/office/drawing/2014/main" id="{9CCCEBE3-4970-BD52-A4B1-C3B641733AD0}"/>
              </a:ext>
            </a:extLst>
          </p:cNvPr>
          <p:cNvSpPr txBox="1"/>
          <p:nvPr/>
        </p:nvSpPr>
        <p:spPr>
          <a:xfrm>
            <a:off x="695060" y="476388"/>
            <a:ext cx="9221938" cy="646330"/>
          </a:xfrm>
          <a:prstGeom prst="rect">
            <a:avLst/>
          </a:prstGeom>
          <a:noFill/>
        </p:spPr>
        <p:txBody>
          <a:bodyPr wrap="square" lIns="91440" tIns="45720" rIns="91440" bIns="45720" rtlCol="0" anchor="t">
            <a:spAutoFit/>
          </a:bodyPr>
          <a:lstStyle/>
          <a:p>
            <a:pPr algn="l" rtl="0">
              <a:defRPr/>
            </a:pPr>
            <a:r>
              <a:rPr lang="sv-fi" b="1" i="0" u="none" baseline="0" dirty="0"/>
              <a:t>Från hjälpbehov till verksamhet: Hur kan man starta verksamhet som utgår från lokala hjälpbehov?</a:t>
            </a:r>
            <a:r>
              <a:rPr lang="sv-fi" b="0" i="0" u="none" baseline="0" dirty="0"/>
              <a:t> </a:t>
            </a:r>
            <a:endParaRPr kumimoji="0" lang="sv-fi" sz="2400" b="1" i="0" u="none" strike="noStrike" kern="0" cap="none" spc="0" normalizeH="0" baseline="0" noProof="0" dirty="0">
              <a:ln>
                <a:noFill/>
              </a:ln>
              <a:solidFill>
                <a:srgbClr val="FF0000"/>
              </a:solidFill>
              <a:effectLst/>
              <a:uLnTx/>
              <a:uFillTx/>
            </a:endParaRPr>
          </a:p>
        </p:txBody>
      </p:sp>
      <p:sp>
        <p:nvSpPr>
          <p:cNvPr id="6" name="Tekstiruutu 28">
            <a:extLst>
              <a:ext uri="{FF2B5EF4-FFF2-40B4-BE49-F238E27FC236}">
                <a16:creationId xmlns:a16="http://schemas.microsoft.com/office/drawing/2014/main" id="{782264C1-19EB-AD5B-F871-95D4E24CADFF}"/>
              </a:ext>
            </a:extLst>
          </p:cNvPr>
          <p:cNvSpPr txBox="1"/>
          <p:nvPr/>
        </p:nvSpPr>
        <p:spPr>
          <a:xfrm>
            <a:off x="2903021" y="4650705"/>
            <a:ext cx="1845459" cy="1015663"/>
          </a:xfrm>
          <a:prstGeom prst="rect">
            <a:avLst/>
          </a:prstGeom>
          <a:noFill/>
        </p:spPr>
        <p:txBody>
          <a:bodyPr wrap="square" rtlCol="0">
            <a:spAutoFit/>
          </a:bodyPr>
          <a:lstStyle/>
          <a:p>
            <a:pPr lvl="0" algn="l" rtl="0">
              <a:defRPr/>
            </a:pPr>
            <a:r>
              <a:rPr lang="sv-fi" sz="1200" b="1" i="0" u="none" kern="0" baseline="0">
                <a:solidFill>
                  <a:srgbClr val="579ED2"/>
                </a:solidFill>
              </a:rPr>
              <a:t>2. Verksamhet </a:t>
            </a:r>
          </a:p>
          <a:p>
            <a:pPr lvl="0" algn="l" rtl="0">
              <a:defRPr/>
            </a:pPr>
            <a:r>
              <a:rPr lang="sv-fi" sz="1200" b="1" i="0" u="none" kern="0" baseline="0"/>
              <a:t>Möjligheter med frivilligverksamhet – kan vi tillgodose behovet? </a:t>
            </a:r>
          </a:p>
        </p:txBody>
      </p:sp>
      <p:sp>
        <p:nvSpPr>
          <p:cNvPr id="10" name="Tekstiruutu 28">
            <a:extLst>
              <a:ext uri="{FF2B5EF4-FFF2-40B4-BE49-F238E27FC236}">
                <a16:creationId xmlns:a16="http://schemas.microsoft.com/office/drawing/2014/main" id="{130AD810-9B3F-2CA2-4188-3C1AC8D93A44}"/>
              </a:ext>
            </a:extLst>
          </p:cNvPr>
          <p:cNvSpPr txBox="1"/>
          <p:nvPr/>
        </p:nvSpPr>
        <p:spPr>
          <a:xfrm>
            <a:off x="4284947" y="1615128"/>
            <a:ext cx="1811054"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fi" sz="1200" b="1" i="0" u="none" strike="noStrike" kern="0" cap="none" spc="0" normalizeH="0" baseline="0">
                <a:ln>
                  <a:noFill/>
                </a:ln>
                <a:solidFill>
                  <a:srgbClr val="A71D3C"/>
                </a:solidFill>
                <a:effectLst/>
                <a:uLnTx/>
                <a:uFillTx/>
              </a:rPr>
              <a:t>3</a:t>
            </a:r>
            <a:r>
              <a:rPr lang="sv-fi" sz="1200" b="1" i="0" u="none" kern="0" baseline="0">
                <a:solidFill>
                  <a:srgbClr val="A71D3C"/>
                </a:solidFill>
              </a:rPr>
              <a:t>.</a:t>
            </a:r>
            <a:r>
              <a:rPr kumimoji="0" lang="sv-fi" sz="1200" b="1" i="0" u="none" strike="noStrike" kern="0" cap="none" spc="0" normalizeH="0" baseline="0">
                <a:ln>
                  <a:noFill/>
                </a:ln>
                <a:solidFill>
                  <a:srgbClr val="A71D3C"/>
                </a:solidFill>
                <a:effectLst/>
                <a:uLnTx/>
                <a:uFillTx/>
              </a:rPr>
              <a:t> Samarbete</a:t>
            </a:r>
            <a:endParaRPr lang="sv-fi" sz="1200" b="1" kern="0">
              <a:solidFill>
                <a:srgbClr val="A71D3C"/>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fi" sz="1200" b="1" i="0" u="none" strike="noStrike" kern="0" cap="none" spc="0" normalizeH="0" baseline="0">
                <a:ln>
                  <a:noFill/>
                </a:ln>
                <a:effectLst/>
                <a:uLnTx/>
                <a:uFillTx/>
              </a:rPr>
              <a:t>Gör vi detta ensamma eller tillsammans? </a:t>
            </a:r>
          </a:p>
        </p:txBody>
      </p:sp>
      <p:sp>
        <p:nvSpPr>
          <p:cNvPr id="12" name="Tekstiruutu 28">
            <a:extLst>
              <a:ext uri="{FF2B5EF4-FFF2-40B4-BE49-F238E27FC236}">
                <a16:creationId xmlns:a16="http://schemas.microsoft.com/office/drawing/2014/main" id="{B586C69C-A392-ECEA-6D6F-6DE163ADBC8C}"/>
              </a:ext>
            </a:extLst>
          </p:cNvPr>
          <p:cNvSpPr txBox="1"/>
          <p:nvPr/>
        </p:nvSpPr>
        <p:spPr>
          <a:xfrm>
            <a:off x="6332106" y="4650705"/>
            <a:ext cx="1841738" cy="646331"/>
          </a:xfrm>
          <a:prstGeom prst="rect">
            <a:avLst/>
          </a:prstGeom>
          <a:noFill/>
        </p:spPr>
        <p:txBody>
          <a:bodyPr wrap="square" rtlCol="0">
            <a:spAutoFit/>
          </a:bodyPr>
          <a:lstStyle/>
          <a:p>
            <a:pPr lvl="0" algn="l" rtl="0">
              <a:defRPr/>
            </a:pPr>
            <a:r>
              <a:rPr lang="sv-fi" sz="1200" b="1" i="0" u="none" kern="0" baseline="0">
                <a:solidFill>
                  <a:srgbClr val="579ED2"/>
                </a:solidFill>
              </a:rPr>
              <a:t>4. Hållbart genomförande</a:t>
            </a:r>
          </a:p>
          <a:p>
            <a:pPr lvl="0" algn="l" rtl="0">
              <a:defRPr/>
            </a:pPr>
            <a:r>
              <a:rPr lang="sv-fi" sz="1200" b="1" i="0" u="none" kern="0" baseline="0"/>
              <a:t>Är vår verksamhet livskraftig? </a:t>
            </a:r>
          </a:p>
        </p:txBody>
      </p:sp>
      <p:sp>
        <p:nvSpPr>
          <p:cNvPr id="14" name="Tekstiruutu 28">
            <a:extLst>
              <a:ext uri="{FF2B5EF4-FFF2-40B4-BE49-F238E27FC236}">
                <a16:creationId xmlns:a16="http://schemas.microsoft.com/office/drawing/2014/main" id="{67FD1530-CADF-5770-9F16-05E0C45261DE}"/>
              </a:ext>
            </a:extLst>
          </p:cNvPr>
          <p:cNvSpPr txBox="1"/>
          <p:nvPr/>
        </p:nvSpPr>
        <p:spPr>
          <a:xfrm>
            <a:off x="7911783" y="1615128"/>
            <a:ext cx="173297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fi" sz="1200" b="1" i="0" u="none" strike="noStrike" kern="0" cap="none" spc="0" normalizeH="0" baseline="0">
                <a:ln>
                  <a:noFill/>
                </a:ln>
                <a:solidFill>
                  <a:srgbClr val="A71D3C"/>
                </a:solidFill>
                <a:effectLst/>
                <a:uLnTx/>
                <a:uFillTx/>
              </a:rPr>
              <a:t>5</a:t>
            </a:r>
            <a:r>
              <a:rPr lang="sv-fi" sz="1200" b="1" i="0" u="none" kern="0" baseline="0">
                <a:solidFill>
                  <a:srgbClr val="A71D3C"/>
                </a:solidFill>
              </a:rPr>
              <a:t>. </a:t>
            </a:r>
            <a:r>
              <a:rPr kumimoji="0" lang="sv-fi" sz="1200" b="1" i="0" u="none" strike="noStrike" kern="0" cap="none" spc="0" normalizeH="0" baseline="0">
                <a:ln>
                  <a:noFill/>
                </a:ln>
                <a:solidFill>
                  <a:srgbClr val="A71D3C"/>
                </a:solidFill>
                <a:effectLst/>
                <a:uLnTx/>
                <a:uFillTx/>
              </a:rPr>
              <a:t>Prioriteringar och beslut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fi" sz="1200" b="1" i="0" u="none" strike="noStrike" kern="0" cap="none" spc="0" normalizeH="0" baseline="0">
                <a:ln>
                  <a:noFill/>
                </a:ln>
                <a:effectLst/>
                <a:uLnTx/>
                <a:uFillTx/>
              </a:rPr>
              <a:t>Vad gör vi? </a:t>
            </a:r>
          </a:p>
        </p:txBody>
      </p:sp>
      <p:sp>
        <p:nvSpPr>
          <p:cNvPr id="16" name="Tekstiruutu 28">
            <a:extLst>
              <a:ext uri="{FF2B5EF4-FFF2-40B4-BE49-F238E27FC236}">
                <a16:creationId xmlns:a16="http://schemas.microsoft.com/office/drawing/2014/main" id="{6BA0104C-F9F9-94A4-093C-80F2147464BA}"/>
              </a:ext>
            </a:extLst>
          </p:cNvPr>
          <p:cNvSpPr txBox="1"/>
          <p:nvPr/>
        </p:nvSpPr>
        <p:spPr>
          <a:xfrm>
            <a:off x="9757470" y="4650705"/>
            <a:ext cx="1926407" cy="830997"/>
          </a:xfrm>
          <a:prstGeom prst="rect">
            <a:avLst/>
          </a:prstGeom>
          <a:noFill/>
        </p:spPr>
        <p:txBody>
          <a:bodyPr wrap="square" rtlCol="0">
            <a:spAutoFit/>
          </a:bodyPr>
          <a:lstStyle/>
          <a:p>
            <a:pPr lvl="0" algn="l" rtl="0">
              <a:defRPr/>
            </a:pPr>
            <a:r>
              <a:rPr lang="sv-fi" sz="1200" b="1" i="0" u="none" kern="0" baseline="0">
                <a:solidFill>
                  <a:srgbClr val="579ED2"/>
                </a:solidFill>
              </a:rPr>
              <a:t>6. Planering och inledning av verksamheten </a:t>
            </a:r>
          </a:p>
          <a:p>
            <a:pPr lvl="0" algn="l" rtl="0">
              <a:defRPr/>
            </a:pPr>
            <a:r>
              <a:rPr lang="sv-fi" sz="1200" b="1" i="0" u="none" kern="0" baseline="0"/>
              <a:t>Hur kommer vi igång? </a:t>
            </a:r>
          </a:p>
        </p:txBody>
      </p:sp>
      <p:cxnSp>
        <p:nvCxnSpPr>
          <p:cNvPr id="4" name="Suora yhdysviiva 11">
            <a:extLst>
              <a:ext uri="{FF2B5EF4-FFF2-40B4-BE49-F238E27FC236}">
                <a16:creationId xmlns:a16="http://schemas.microsoft.com/office/drawing/2014/main" id="{57B400B3-78E7-E7AB-401A-E4BADC04602F}"/>
              </a:ext>
            </a:extLst>
          </p:cNvPr>
          <p:cNvCxnSpPr>
            <a:cxnSpLocks/>
          </p:cNvCxnSpPr>
          <p:nvPr/>
        </p:nvCxnSpPr>
        <p:spPr>
          <a:xfrm>
            <a:off x="4390877" y="3355799"/>
            <a:ext cx="1676208" cy="0"/>
          </a:xfrm>
          <a:prstGeom prst="line">
            <a:avLst/>
          </a:prstGeom>
          <a:noFill/>
          <a:ln w="101600" cap="flat" cmpd="sng" algn="ctr">
            <a:solidFill>
              <a:srgbClr val="A71D3C"/>
            </a:solidFill>
            <a:prstDash val="solid"/>
            <a:miter lim="800000"/>
          </a:ln>
          <a:effectLst/>
        </p:spPr>
      </p:cxnSp>
      <p:cxnSp>
        <p:nvCxnSpPr>
          <p:cNvPr id="5" name="Suora yhdysviiva 14">
            <a:extLst>
              <a:ext uri="{FF2B5EF4-FFF2-40B4-BE49-F238E27FC236}">
                <a16:creationId xmlns:a16="http://schemas.microsoft.com/office/drawing/2014/main" id="{15FC6533-EFBB-85C3-E9A1-D50BBCD74FA1}"/>
              </a:ext>
            </a:extLst>
          </p:cNvPr>
          <p:cNvCxnSpPr>
            <a:cxnSpLocks/>
          </p:cNvCxnSpPr>
          <p:nvPr/>
        </p:nvCxnSpPr>
        <p:spPr>
          <a:xfrm>
            <a:off x="6067085" y="3355799"/>
            <a:ext cx="1678194" cy="0"/>
          </a:xfrm>
          <a:prstGeom prst="line">
            <a:avLst/>
          </a:prstGeom>
          <a:noFill/>
          <a:ln w="101600" cap="flat" cmpd="sng" algn="ctr">
            <a:solidFill>
              <a:srgbClr val="579ED2"/>
            </a:solidFill>
            <a:prstDash val="solid"/>
            <a:miter lim="800000"/>
          </a:ln>
          <a:effectLst/>
        </p:spPr>
      </p:cxnSp>
      <p:cxnSp>
        <p:nvCxnSpPr>
          <p:cNvPr id="8" name="Suora yhdysviiva 11">
            <a:extLst>
              <a:ext uri="{FF2B5EF4-FFF2-40B4-BE49-F238E27FC236}">
                <a16:creationId xmlns:a16="http://schemas.microsoft.com/office/drawing/2014/main" id="{75CB1ED5-5CD9-634B-7495-05069A288B36}"/>
              </a:ext>
            </a:extLst>
          </p:cNvPr>
          <p:cNvCxnSpPr>
            <a:cxnSpLocks/>
          </p:cNvCxnSpPr>
          <p:nvPr/>
        </p:nvCxnSpPr>
        <p:spPr>
          <a:xfrm>
            <a:off x="7725092" y="3355799"/>
            <a:ext cx="1676208" cy="0"/>
          </a:xfrm>
          <a:prstGeom prst="line">
            <a:avLst/>
          </a:prstGeom>
          <a:noFill/>
          <a:ln w="101600" cap="flat" cmpd="sng" algn="ctr">
            <a:solidFill>
              <a:srgbClr val="A71D3C"/>
            </a:solidFill>
            <a:prstDash val="solid"/>
            <a:miter lim="800000"/>
          </a:ln>
          <a:effectLst/>
        </p:spPr>
      </p:cxnSp>
      <p:cxnSp>
        <p:nvCxnSpPr>
          <p:cNvPr id="9" name="Suora yhdysviiva 14">
            <a:extLst>
              <a:ext uri="{FF2B5EF4-FFF2-40B4-BE49-F238E27FC236}">
                <a16:creationId xmlns:a16="http://schemas.microsoft.com/office/drawing/2014/main" id="{0EC3F63D-62F6-7CC6-656C-80F50CE511B5}"/>
              </a:ext>
            </a:extLst>
          </p:cNvPr>
          <p:cNvCxnSpPr>
            <a:cxnSpLocks/>
          </p:cNvCxnSpPr>
          <p:nvPr/>
        </p:nvCxnSpPr>
        <p:spPr>
          <a:xfrm>
            <a:off x="9401300" y="3355799"/>
            <a:ext cx="1678194" cy="0"/>
          </a:xfrm>
          <a:prstGeom prst="line">
            <a:avLst/>
          </a:prstGeom>
          <a:noFill/>
          <a:ln w="101600" cap="flat" cmpd="sng" algn="ctr">
            <a:solidFill>
              <a:srgbClr val="579ED2"/>
            </a:solidFill>
            <a:prstDash val="solid"/>
            <a:miter lim="800000"/>
          </a:ln>
          <a:effectLst/>
        </p:spPr>
      </p:cxnSp>
      <p:cxnSp>
        <p:nvCxnSpPr>
          <p:cNvPr id="18" name="Suora yhdysviiva 19">
            <a:extLst>
              <a:ext uri="{FF2B5EF4-FFF2-40B4-BE49-F238E27FC236}">
                <a16:creationId xmlns:a16="http://schemas.microsoft.com/office/drawing/2014/main" id="{08108CFA-FD2D-4274-F56F-6C0768375E52}"/>
              </a:ext>
            </a:extLst>
          </p:cNvPr>
          <p:cNvCxnSpPr>
            <a:cxnSpLocks/>
          </p:cNvCxnSpPr>
          <p:nvPr/>
        </p:nvCxnSpPr>
        <p:spPr>
          <a:xfrm flipV="1">
            <a:off x="5203951" y="2549003"/>
            <a:ext cx="0" cy="806796"/>
          </a:xfrm>
          <a:prstGeom prst="line">
            <a:avLst/>
          </a:prstGeom>
          <a:noFill/>
          <a:ln w="12700" cap="flat" cmpd="sng" algn="ctr">
            <a:solidFill>
              <a:srgbClr val="A71D3C"/>
            </a:solidFill>
            <a:prstDash val="solid"/>
            <a:miter lim="800000"/>
            <a:tailEnd type="oval"/>
          </a:ln>
          <a:effectLst/>
        </p:spPr>
      </p:cxnSp>
      <p:cxnSp>
        <p:nvCxnSpPr>
          <p:cNvPr id="19" name="Suora yhdysviiva 23">
            <a:extLst>
              <a:ext uri="{FF2B5EF4-FFF2-40B4-BE49-F238E27FC236}">
                <a16:creationId xmlns:a16="http://schemas.microsoft.com/office/drawing/2014/main" id="{5EF7A3FF-2636-506C-66F8-F87CEAAE55C8}"/>
              </a:ext>
            </a:extLst>
          </p:cNvPr>
          <p:cNvCxnSpPr>
            <a:cxnSpLocks/>
          </p:cNvCxnSpPr>
          <p:nvPr/>
        </p:nvCxnSpPr>
        <p:spPr>
          <a:xfrm>
            <a:off x="6927223" y="3355799"/>
            <a:ext cx="0" cy="1019253"/>
          </a:xfrm>
          <a:prstGeom prst="line">
            <a:avLst/>
          </a:prstGeom>
          <a:noFill/>
          <a:ln w="12700" cap="flat" cmpd="sng" algn="ctr">
            <a:solidFill>
              <a:srgbClr val="579ED2"/>
            </a:solidFill>
            <a:prstDash val="solid"/>
            <a:miter lim="800000"/>
            <a:tailEnd type="oval"/>
          </a:ln>
          <a:effectLst/>
        </p:spPr>
      </p:cxnSp>
      <p:cxnSp>
        <p:nvCxnSpPr>
          <p:cNvPr id="20" name="Suora yhdysviiva 19">
            <a:extLst>
              <a:ext uri="{FF2B5EF4-FFF2-40B4-BE49-F238E27FC236}">
                <a16:creationId xmlns:a16="http://schemas.microsoft.com/office/drawing/2014/main" id="{027409A1-C50D-D06F-7DCB-E20CBA85C47A}"/>
              </a:ext>
            </a:extLst>
          </p:cNvPr>
          <p:cNvCxnSpPr>
            <a:cxnSpLocks/>
          </p:cNvCxnSpPr>
          <p:nvPr/>
        </p:nvCxnSpPr>
        <p:spPr>
          <a:xfrm flipV="1">
            <a:off x="8560468" y="2549003"/>
            <a:ext cx="0" cy="806796"/>
          </a:xfrm>
          <a:prstGeom prst="line">
            <a:avLst/>
          </a:prstGeom>
          <a:noFill/>
          <a:ln w="12700" cap="flat" cmpd="sng" algn="ctr">
            <a:solidFill>
              <a:srgbClr val="A71D3C"/>
            </a:solidFill>
            <a:prstDash val="solid"/>
            <a:miter lim="800000"/>
            <a:tailEnd type="oval"/>
          </a:ln>
          <a:effectLst/>
        </p:spPr>
      </p:cxnSp>
      <p:cxnSp>
        <p:nvCxnSpPr>
          <p:cNvPr id="21" name="Suora yhdysviiva 23">
            <a:extLst>
              <a:ext uri="{FF2B5EF4-FFF2-40B4-BE49-F238E27FC236}">
                <a16:creationId xmlns:a16="http://schemas.microsoft.com/office/drawing/2014/main" id="{065E135B-5AAE-7BCA-FC2D-1B20FBD8D043}"/>
              </a:ext>
            </a:extLst>
          </p:cNvPr>
          <p:cNvCxnSpPr>
            <a:cxnSpLocks/>
          </p:cNvCxnSpPr>
          <p:nvPr/>
        </p:nvCxnSpPr>
        <p:spPr>
          <a:xfrm>
            <a:off x="10216832" y="3355799"/>
            <a:ext cx="0" cy="1019253"/>
          </a:xfrm>
          <a:prstGeom prst="line">
            <a:avLst/>
          </a:prstGeom>
          <a:noFill/>
          <a:ln w="12700" cap="flat" cmpd="sng" algn="ctr">
            <a:solidFill>
              <a:srgbClr val="579ED2"/>
            </a:solidFill>
            <a:prstDash val="solid"/>
            <a:miter lim="800000"/>
            <a:tailEnd type="oval"/>
          </a:ln>
          <a:effectLst/>
        </p:spPr>
      </p:cxnSp>
      <p:pic>
        <p:nvPicPr>
          <p:cNvPr id="3" name="Picture 2">
            <a:extLst>
              <a:ext uri="{FF2B5EF4-FFF2-40B4-BE49-F238E27FC236}">
                <a16:creationId xmlns:a16="http://schemas.microsoft.com/office/drawing/2014/main" id="{3C8CEE55-93F2-977C-3FAA-C01CD4ACB57D}"/>
              </a:ext>
            </a:extLst>
          </p:cNvPr>
          <p:cNvPicPr>
            <a:picLocks noChangeAspect="1"/>
          </p:cNvPicPr>
          <p:nvPr/>
        </p:nvPicPr>
        <p:blipFill>
          <a:blip r:embed="rId3"/>
          <a:stretch>
            <a:fillRect/>
          </a:stretch>
        </p:blipFill>
        <p:spPr>
          <a:xfrm>
            <a:off x="409148" y="4303845"/>
            <a:ext cx="1856294" cy="2307312"/>
          </a:xfrm>
          <a:prstGeom prst="rect">
            <a:avLst/>
          </a:prstGeom>
        </p:spPr>
      </p:pic>
      <p:pic>
        <p:nvPicPr>
          <p:cNvPr id="11" name="Picture 10">
            <a:extLst>
              <a:ext uri="{FF2B5EF4-FFF2-40B4-BE49-F238E27FC236}">
                <a16:creationId xmlns:a16="http://schemas.microsoft.com/office/drawing/2014/main" id="{279B303C-A58C-48A1-349B-B6B93A18E525}"/>
              </a:ext>
            </a:extLst>
          </p:cNvPr>
          <p:cNvPicPr>
            <a:picLocks noChangeAspect="1"/>
          </p:cNvPicPr>
          <p:nvPr/>
        </p:nvPicPr>
        <p:blipFill>
          <a:blip r:embed="rId4"/>
          <a:stretch>
            <a:fillRect/>
          </a:stretch>
        </p:blipFill>
        <p:spPr>
          <a:xfrm flipH="1">
            <a:off x="9592386" y="239303"/>
            <a:ext cx="2256574" cy="2535105"/>
          </a:xfrm>
          <a:prstGeom prst="rect">
            <a:avLst/>
          </a:prstGeom>
        </p:spPr>
      </p:pic>
    </p:spTree>
    <p:extLst>
      <p:ext uri="{BB962C8B-B14F-4D97-AF65-F5344CB8AC3E}">
        <p14:creationId xmlns:p14="http://schemas.microsoft.com/office/powerpoint/2010/main" val="3001176948"/>
      </p:ext>
    </p:extLst>
  </p:cSld>
  <p:clrMapOvr>
    <a:masterClrMapping/>
  </p:clrMapOvr>
</p:sld>
</file>

<file path=ppt/theme/theme1.xml><?xml version="1.0" encoding="utf-8"?>
<a:theme xmlns:a="http://schemas.openxmlformats.org/drawingml/2006/main" name="SPR">
  <a:themeElements>
    <a:clrScheme name="Punainen Risti 2023 1">
      <a:dk1>
        <a:srgbClr val="000000"/>
      </a:dk1>
      <a:lt1>
        <a:srgbClr val="FFFFFF"/>
      </a:lt1>
      <a:dk2>
        <a:srgbClr val="C3DFF6"/>
      </a:dk2>
      <a:lt2>
        <a:srgbClr val="6D6E70"/>
      </a:lt2>
      <a:accent1>
        <a:srgbClr val="CC0000"/>
      </a:accent1>
      <a:accent2>
        <a:srgbClr val="E6E7E8"/>
      </a:accent2>
      <a:accent3>
        <a:srgbClr val="9F9FA3"/>
      </a:accent3>
      <a:accent4>
        <a:srgbClr val="6D6E70"/>
      </a:accent4>
      <a:accent5>
        <a:srgbClr val="E2D7AC"/>
      </a:accent5>
      <a:accent6>
        <a:srgbClr val="E8E2D8"/>
      </a:accent6>
      <a:hlink>
        <a:srgbClr val="3850A2"/>
      </a:hlink>
      <a:folHlink>
        <a:srgbClr val="7F181B"/>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PR PowerPoint pohja kaksikielinen FI SV, päivitetty 9 2023" id="{252934C9-1E91-274F-A2F2-9B187C6D544D}" vid="{B5D1F599-9A8C-D64E-8672-8437316C13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Asiakirja" ma:contentTypeID="0x0101008EBF69FB5C28DB46B461D64CB2033776" ma:contentTypeVersion="6" ma:contentTypeDescription="Luo uusi asiakirja." ma:contentTypeScope="" ma:versionID="a04b0f92ce9a1498966c1454d3b7371b">
  <xsd:schema xmlns:xsd="http://www.w3.org/2001/XMLSchema" xmlns:xs="http://www.w3.org/2001/XMLSchema" xmlns:p="http://schemas.microsoft.com/office/2006/metadata/properties" xmlns:ns2="18568276-2a0c-43dd-a3a6-a73c286b555d" targetNamespace="http://schemas.microsoft.com/office/2006/metadata/properties" ma:root="true" ma:fieldsID="385433c9a0343da85096ee8e00e345c7" ns2:_="">
    <xsd:import namespace="18568276-2a0c-43dd-a3a6-a73c286b555d"/>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GenerationTime" minOccurs="0"/>
                <xsd:element ref="ns2:MediaServiceEventHashCode"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8568276-2a0c-43dd-a3a6-a73c286b555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7213E665-02F3-4C0D-A7B4-561DCB3D33D3}">
  <ds:schemaRefs>
    <ds:schemaRef ds:uri="http://schemas.microsoft.com/sharepoint/v3/contenttype/forms"/>
  </ds:schemaRefs>
</ds:datastoreItem>
</file>

<file path=customXml/itemProps2.xml><?xml version="1.0" encoding="utf-8"?>
<ds:datastoreItem xmlns:ds="http://schemas.openxmlformats.org/officeDocument/2006/customXml" ds:itemID="{910C2881-866C-4B92-B092-B4F506DC69F8}">
  <ds:schemaRefs>
    <ds:schemaRef ds:uri="18568276-2a0c-43dd-a3a6-a73c286b555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17E5FE34-3565-4768-8647-D1CD075EB059}">
  <ds:schemaRefs>
    <ds:schemaRef ds:uri="http://purl.org/dc/elements/1.1/"/>
    <ds:schemaRef ds:uri="http://purl.org/dc/terms/"/>
    <ds:schemaRef ds:uri="http://schemas.openxmlformats.org/package/2006/metadata/core-properties"/>
    <ds:schemaRef ds:uri="http://www.w3.org/XML/1998/namespace"/>
    <ds:schemaRef ds:uri="http://schemas.microsoft.com/office/2006/documentManagement/types"/>
    <ds:schemaRef ds:uri="http://schemas.microsoft.com/office/infopath/2007/PartnerControls"/>
    <ds:schemaRef ds:uri="18568276-2a0c-43dd-a3a6-a73c286b555d"/>
    <ds:schemaRef ds:uri="http://schemas.microsoft.com/office/2006/metadata/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SPR</Template>
  <TotalTime>3578</TotalTime>
  <Words>1300</Words>
  <Application>Microsoft Office PowerPoint</Application>
  <PresentationFormat>Widescreen</PresentationFormat>
  <Paragraphs>154</Paragraphs>
  <Slides>9</Slides>
  <Notes>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Georgia</vt:lpstr>
      <vt:lpstr>SPR</vt:lpstr>
      <vt:lpstr>PowerPoint Presentation</vt:lpstr>
      <vt:lpstr>Från hjälpbehov till verksamhet: Hur kan man starta verksamhet som utgår från lokala hjälpbehov? </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Luoto Meri Helinä</dc:creator>
  <cp:lastModifiedBy>Kuusela Katriina</cp:lastModifiedBy>
  <cp:revision>21</cp:revision>
  <dcterms:created xsi:type="dcterms:W3CDTF">2026-04-21T10:37:46Z</dcterms:created>
  <dcterms:modified xsi:type="dcterms:W3CDTF">2026-08-11T05:57:06Z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0x0101008EBF69FB5C28DB46B461D64CB2033776</vt:lpwstr>
  </property>
</Properties>
</file>