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62" r:id="rId5"/>
    <p:sldId id="364" r:id="rId6"/>
    <p:sldId id="366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9"/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EA8D8-1990-E90D-D87D-74400F3ED28C}" v="15" dt="2024-03-25T12:17:02.466"/>
    <p1510:client id="{FBE87D93-FE53-499A-A958-EE050B5EDD6F}" v="11" dt="2024-03-25T12:20:4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11.9.2024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AFAB894C-4B41-E9D5-6303-BDF5D0659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50335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707" r:id="rId5"/>
    <p:sldLayoutId id="2147483662" r:id="rId6"/>
    <p:sldLayoutId id="2147483664" r:id="rId7"/>
    <p:sldLayoutId id="2147483665" r:id="rId8"/>
    <p:sldLayoutId id="2147483653" r:id="rId9"/>
    <p:sldLayoutId id="2147483692" r:id="rId10"/>
    <p:sldLayoutId id="2147483703" r:id="rId11"/>
    <p:sldLayoutId id="2147483667" r:id="rId12"/>
    <p:sldLayoutId id="2147483699" r:id="rId13"/>
    <p:sldLayoutId id="2147483668" r:id="rId14"/>
    <p:sldLayoutId id="2147483669" r:id="rId15"/>
    <p:sldLayoutId id="2147483691" r:id="rId16"/>
    <p:sldLayoutId id="2147483672" r:id="rId17"/>
    <p:sldLayoutId id="2147483671" r:id="rId18"/>
    <p:sldLayoutId id="2147483673" r:id="rId19"/>
    <p:sldLayoutId id="2147483701" r:id="rId20"/>
    <p:sldLayoutId id="2147483702" r:id="rId21"/>
    <p:sldLayoutId id="2147483704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1" r:id="rId28"/>
    <p:sldLayoutId id="2147483680" r:id="rId29"/>
    <p:sldLayoutId id="2147483684" r:id="rId30"/>
    <p:sldLayoutId id="2147483686" r:id="rId31"/>
    <p:sldLayoutId id="2147483705" r:id="rId32"/>
    <p:sldLayoutId id="2147483687" r:id="rId33"/>
    <p:sldLayoutId id="2147483688" r:id="rId34"/>
    <p:sldLayoutId id="2147483689" r:id="rId35"/>
    <p:sldLayoutId id="214748370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" y="854075"/>
            <a:ext cx="3346769" cy="1831975"/>
          </a:xfrm>
        </p:spPr>
        <p:txBody>
          <a:bodyPr/>
          <a:lstStyle/>
          <a:p>
            <a:pPr algn="l" rtl="0"/>
            <a:r>
              <a:rPr lang="uk" sz="2900" b="1" i="0" u="none" baseline="0" dirty="0">
                <a:solidFill>
                  <a:srgbClr val="004B79"/>
                </a:solidFill>
              </a:rPr>
              <a:t>Сім принципів безпечного простору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146062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>
                <a:solidFill>
                  <a:srgbClr val="241F20"/>
                </a:solidFill>
              </a:rPr>
              <a:t>Зустрічайте нових людей і речі без упередження. </a:t>
            </a:r>
          </a:p>
          <a:p>
            <a:pPr algn="l" rtl="0" fontAlgn="base"/>
            <a:r>
              <a:rPr lang="uk" sz="1200" b="0" i="0" u="none" baseline="0">
                <a:solidFill>
                  <a:srgbClr val="241F20"/>
                </a:solidFill>
              </a:rPr>
              <a:t>Сприймайте кожну зустріч як можливість навчитися чогось нового та розвиватися.</a:t>
            </a:r>
          </a:p>
          <a:p>
            <a:pPr algn="l" rtl="0"/>
            <a:br>
              <a:rPr lang="uk" sz="1200"/>
            </a:br>
            <a:endParaRPr lang="uk" sz="12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146062" y="646128"/>
            <a:ext cx="2524714" cy="447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Будьте відкритими</a:t>
            </a:r>
            <a:endParaRPr lang="uk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6938972" y="1156221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 dirty="0">
                <a:solidFill>
                  <a:srgbClr val="241F20"/>
                </a:solidFill>
              </a:rPr>
              <a:t>Будьте уважні до вибору слів і цінуйте думку іншої людини. Не глузуйте, не соромте й не засуджуйте нікого своїми словами чи поведінкою.</a:t>
            </a:r>
            <a:endParaRPr lang="uk" sz="1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6904786" y="538874"/>
            <a:ext cx="2053773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Ставтеся з повагою</a:t>
            </a:r>
            <a:endParaRPr lang="uk" sz="18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734058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Також візьміть відповідальність за досвід іншого. Слухайте, хваліть і підбадьорюйте.</a:t>
            </a:r>
            <a:endParaRPr lang="uk" sz="12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734058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Створіть позитивну атмосферу</a:t>
            </a:r>
            <a:br>
              <a:rPr lang="uk" sz="1400"/>
            </a:br>
            <a:endParaRPr lang="uk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3997447" y="3275661"/>
            <a:ext cx="2481927" cy="122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 dirty="0">
                <a:solidFill>
                  <a:srgbClr val="241F20"/>
                </a:solidFill>
              </a:rPr>
              <a:t>Не робіть припущень на основі зовнішніх характеристик, кольору шкіри, етнічної приналежності, релігії, статі, віку чи мови. Не робіть припущень щодо статі, походження або дієздатності.</a:t>
            </a:r>
            <a:endParaRPr lang="uk" sz="1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158889" y="2661798"/>
            <a:ext cx="2320485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Уникайте припущень</a:t>
            </a:r>
            <a:br>
              <a:rPr lang="uk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uk" sz="18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6954959" y="3065281"/>
            <a:ext cx="2356896" cy="1542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>
                <a:solidFill>
                  <a:srgbClr val="241F20"/>
                </a:solidFill>
              </a:rPr>
              <a:t>Поважайте особистий простір, приватність і самовизначення іншої людини. Подбайте про те, щоб усіх вислухали, і дайте кожному шанс узяти участь.</a:t>
            </a:r>
            <a:endParaRPr lang="uk" sz="12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6954959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Давайте простір</a:t>
            </a:r>
            <a:br>
              <a:rPr lang="uk" sz="1800" b="1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uk" sz="180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734058" y="3054698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стійте осторонь, якщо ви стали свідком агресивних дій або іншого неналежного поводження.</a:t>
            </a:r>
            <a:endParaRPr lang="uk" sz="12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734058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Втручайтеся</a:t>
            </a:r>
            <a:br>
              <a:rPr lang="uk" sz="1400"/>
            </a:br>
            <a:endParaRPr lang="uk" sz="180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6954959" y="5171739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2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Веселіться! Запитуйте, якщо вас щось дивує, і дізнавайтесь про це.</a:t>
            </a:r>
            <a:endParaRPr lang="uk" sz="120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6954959" y="47716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1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Насолоджуйтеся</a:t>
            </a:r>
            <a:br>
              <a:rPr lang="uk" sz="1400"/>
            </a:br>
            <a:endParaRPr lang="uk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619943" y="50664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6437839" y="48893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9225481" y="47536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3630952" y="2522311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080F9-A5ED-AF73-E088-94B4FA3548C1}"/>
              </a:ext>
            </a:extLst>
          </p:cNvPr>
          <p:cNvSpPr txBox="1"/>
          <p:nvPr/>
        </p:nvSpPr>
        <p:spPr>
          <a:xfrm>
            <a:off x="6437839" y="251507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CB8E1-09D6-EED9-C079-080FA9A9777A}"/>
              </a:ext>
            </a:extLst>
          </p:cNvPr>
          <p:cNvSpPr txBox="1"/>
          <p:nvPr/>
        </p:nvSpPr>
        <p:spPr>
          <a:xfrm>
            <a:off x="9225481" y="248284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91DB9-50BB-664D-24D8-B34F1B31E428}"/>
              </a:ext>
            </a:extLst>
          </p:cNvPr>
          <p:cNvSpPr txBox="1"/>
          <p:nvPr/>
        </p:nvSpPr>
        <p:spPr>
          <a:xfrm>
            <a:off x="6437839" y="4632113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6000" b="0" i="0" u="none" baseline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335403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17515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0A583F-BAF6-1BF6-56DA-FAF1A9E4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2" y="3511705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96950"/>
            <a:ext cx="3332163" cy="1831975"/>
          </a:xfrm>
        </p:spPr>
        <p:txBody>
          <a:bodyPr/>
          <a:lstStyle/>
          <a:p>
            <a:pPr algn="l" rtl="0"/>
            <a:r>
              <a:rPr lang="uk" b="1" i="0" u="none" baseline="0" dirty="0">
                <a:solidFill>
                  <a:srgbClr val="004B79"/>
                </a:solidFill>
              </a:rPr>
              <a:t>Сім принципів безпечного простору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657585" y="1386675"/>
            <a:ext cx="2945044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700" b="0" i="0" u="none" baseline="0">
                <a:solidFill>
                  <a:srgbClr val="241F20"/>
                </a:solidFill>
              </a:rPr>
              <a:t>Зустрічайте нових людей і речі без упередження. </a:t>
            </a:r>
          </a:p>
          <a:p>
            <a:pPr algn="l" rtl="0" fontAlgn="base"/>
            <a:r>
              <a:rPr lang="uk" sz="1700" b="0" i="0" u="none" baseline="0">
                <a:solidFill>
                  <a:srgbClr val="241F20"/>
                </a:solidFill>
              </a:rPr>
              <a:t>Сприймайте кожну зустріч як можливість навчитися чогось нового та розвиватися.</a:t>
            </a:r>
          </a:p>
          <a:p>
            <a:pPr algn="l" rtl="0"/>
            <a:br>
              <a:rPr lang="uk" sz="1700"/>
            </a:br>
            <a:endParaRPr lang="uk" sz="17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7583" y="784800"/>
            <a:ext cx="3123553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Будьте відкритими</a:t>
            </a:r>
            <a:endParaRPr lang="uk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274996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700" b="0" i="0" u="none" baseline="0">
                <a:solidFill>
                  <a:srgbClr val="241F20"/>
                </a:solidFill>
              </a:rPr>
              <a:t>Будьте уважні до вибору слів і цінуйте думку іншої людини. Не глузуйте, не соромте й не засуджуйте нікого своїми словами чи поведінкою.</a:t>
            </a:r>
            <a:endParaRPr lang="uk" sz="17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784800"/>
            <a:ext cx="3212716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Ставтеся з повагою</a:t>
            </a:r>
            <a:endParaRPr lang="uk" sz="24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7585" y="4579259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7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Також візьміть відповідальність за досвід іншого. Слухайте, хваліть і підбадьорюйте.</a:t>
            </a:r>
            <a:endParaRPr lang="uk" sz="17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7583" y="3429000"/>
            <a:ext cx="31235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Створіть позитивну атмосферу</a:t>
            </a:r>
            <a:br>
              <a:rPr lang="uk" sz="2400" dirty="0"/>
            </a:br>
            <a:endParaRPr lang="uk" sz="24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8653822" y="4065502"/>
            <a:ext cx="3497138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700" b="0" i="0" u="none" baseline="0">
                <a:solidFill>
                  <a:srgbClr val="241F20"/>
                </a:solidFill>
              </a:rPr>
              <a:t>Не робіть припущень на основі зовнішніх характеристик, кольору шкіри, етнічної приналежності, релігії, статі, віку чи мови. Не робіть припущень щодо статі, походження або дієздатності.</a:t>
            </a:r>
            <a:endParaRPr lang="uk" sz="17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8653820" y="3471875"/>
            <a:ext cx="3361511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Уникайте припущень</a:t>
            </a:r>
            <a:endParaRPr lang="uk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4024581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000" b="0" i="0" u="none" baseline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23392" y="655145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000" b="0" i="0" u="none" baseline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4024581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000" b="0" i="0" u="none" baseline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8023392" y="3324793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000" b="0" i="0" u="none" baseline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96950"/>
            <a:ext cx="3332163" cy="1831975"/>
          </a:xfrm>
        </p:spPr>
        <p:txBody>
          <a:bodyPr/>
          <a:lstStyle/>
          <a:p>
            <a:pPr algn="l" rtl="0"/>
            <a:r>
              <a:rPr lang="uk" b="1" i="0" u="none" baseline="0">
                <a:solidFill>
                  <a:srgbClr val="004B79"/>
                </a:solidFill>
              </a:rPr>
              <a:t>Сім принципів безпечного простору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422269" y="1386675"/>
            <a:ext cx="3539123" cy="187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1800" b="0" i="0" u="none" baseline="0">
                <a:solidFill>
                  <a:srgbClr val="241F20"/>
                </a:solidFill>
                <a:latin typeface="Arial"/>
                <a:ea typeface="Arial"/>
                <a:cs typeface="Arial"/>
              </a:rPr>
              <a:t>Поважайте особистий простір, приватність і самовизначення іншої людини. Подбайте про те, щоб усіх вислухали, і дайте кожному шанс узяти участь.</a:t>
            </a:r>
            <a:endParaRPr lang="uk" sz="1800">
              <a:latin typeface="Arial"/>
              <a:cs typeface="Arial"/>
            </a:endParaRPr>
          </a:p>
          <a:p>
            <a:pPr algn="l" rtl="0"/>
            <a:br>
              <a:rPr lang="uk" sz="1700"/>
            </a:br>
            <a:endParaRPr lang="uk" sz="17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655948" y="784800"/>
            <a:ext cx="2898041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Давайте простір</a:t>
            </a:r>
            <a:br>
              <a:rPr lang="uk" sz="24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uk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386675"/>
            <a:ext cx="3150720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8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стійте осторонь, якщо ви стали свідком агресивних дій або іншого неналежного поводження.</a:t>
            </a:r>
            <a:endParaRPr lang="uk" sz="18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7848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Втручайтеся</a:t>
            </a:r>
            <a:endParaRPr lang="uk" sz="24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655950" y="4133703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uk" sz="1800" b="0" i="0" u="none" baseline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Веселіться! Запитуйте, якщо вас щось дивує, і дізнавайтесь про це.</a:t>
            </a:r>
            <a:endParaRPr lang="uk" sz="18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655949" y="3471875"/>
            <a:ext cx="304964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uk" sz="2400" b="1" i="0" u="none" baseline="0" dirty="0">
                <a:solidFill>
                  <a:srgbClr val="24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Насолоджуйтеся</a:t>
            </a:r>
            <a:br>
              <a:rPr lang="uk" sz="2400" dirty="0"/>
            </a:br>
            <a:endParaRPr lang="uk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4015772" y="500357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200" b="0" i="0" u="none" baseline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13730" y="500356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200" b="0" i="0" u="none" baseline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4024581" y="3324793"/>
            <a:ext cx="7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uk" sz="7200" b="0" i="0" u="none" baseline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854691" y="784800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6235BF-A2FE-9FB4-6C7A-C187829854C3}"/>
              </a:ext>
            </a:extLst>
          </p:cNvPr>
          <p:cNvCxnSpPr>
            <a:cxnSpLocks/>
          </p:cNvCxnSpPr>
          <p:nvPr/>
        </p:nvCxnSpPr>
        <p:spPr>
          <a:xfrm>
            <a:off x="4024581" y="3215025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PowerPoint pohja FI, päivitetty 9 2023" id="{8114EBF6-03CE-994B-B789-D222ED7C9CC2}" vid="{23E5A2AB-AEBC-6343-B4FA-9DAD832CE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c62fc4-4a4a-443b-ae38-929756283c90" xsi:nil="true"/>
    <lcf76f155ced4ddcb4097134ff3c332f xmlns="d1df674e-bfda-4381-a8ef-f0d1fedb74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2CE96C9E512249B851B16E51C35B41" ma:contentTypeVersion="13" ma:contentTypeDescription="Luo uusi asiakirja." ma:contentTypeScope="" ma:versionID="c4552923322b36049380743775a29a3d">
  <xsd:schema xmlns:xsd="http://www.w3.org/2001/XMLSchema" xmlns:xs="http://www.w3.org/2001/XMLSchema" xmlns:p="http://schemas.microsoft.com/office/2006/metadata/properties" xmlns:ns2="d1df674e-bfda-4381-a8ef-f0d1fedb74b2" xmlns:ns3="d3c62fc4-4a4a-443b-ae38-929756283c90" targetNamespace="http://schemas.microsoft.com/office/2006/metadata/properties" ma:root="true" ma:fieldsID="42f5bcfe13be310dd1e1cfacc90969d7" ns2:_="" ns3:_="">
    <xsd:import namespace="d1df674e-bfda-4381-a8ef-f0d1fedb74b2"/>
    <xsd:import namespace="d3c62fc4-4a4a-443b-ae38-929756283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674e-bfda-4381-a8ef-f0d1fedb7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62fc4-4a4a-443b-ae38-929756283c9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1f0efd9-94ab-45c7-91c3-5d72ffecb8d4}" ma:internalName="TaxCatchAll" ma:showField="CatchAllData" ma:web="d3c62fc4-4a4a-443b-ae38-929756283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4F303A-1E5D-4AB5-837C-4EF1C3DE6F61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3c62fc4-4a4a-443b-ae38-929756283c90"/>
    <ds:schemaRef ds:uri="d1df674e-bfda-4381-a8ef-f0d1fedb74b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E625FC-06A7-48F2-83DD-FDD9F32C1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4947CB-F9C7-400B-846D-998DEE02EF80}">
  <ds:schemaRefs>
    <ds:schemaRef ds:uri="d1df674e-bfda-4381-a8ef-f0d1fedb74b2"/>
    <ds:schemaRef ds:uri="d3c62fc4-4a4a-443b-ae38-929756283c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3</TotalTime>
  <Words>351</Words>
  <Application>Microsoft Office PowerPoint</Application>
  <PresentationFormat>Laajakuva</PresentationFormat>
  <Paragraphs>50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SPR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Jennifer Kutvonen</cp:lastModifiedBy>
  <cp:revision>6</cp:revision>
  <dcterms:created xsi:type="dcterms:W3CDTF">2023-10-09T08:07:18Z</dcterms:created>
  <dcterms:modified xsi:type="dcterms:W3CDTF">2024-09-11T09:14:22Z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0x010100242CE96C9E512249B851B16E51C35B41</vt:lpwstr>
  </property>
  <property fmtid="{D5CDD505-2E9C-101B-9397-08002B2CF9AE}" pid="3" name="MediaServiceImageTags">
    <vt:lpwstr/>
  </property>
</Properties>
</file>