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62" r:id="rId5"/>
    <p:sldId id="364" r:id="rId6"/>
    <p:sldId id="366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EA8D8-1990-E90D-D87D-74400F3ED28C}" v="15" dt="2024-03-25T12:17:02.466"/>
    <p1510:client id="{FBE87D93-FE53-499A-A958-EE050B5EDD6F}" v="11" dt="2024-03-25T12:20:4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11.9.2024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FA3EEEAA-4C13-7B0E-8418-445D73949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34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6DE0208A-12D3-7388-4152-38DEAD9C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73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9433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D8815578-C438-1811-9858-40DC4D364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3DDE911D-98E8-8A9F-F2C8-0DFAEA3E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6107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87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BB03E-A11C-C130-F4C8-6C81BDF84849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B6910E90-65C6-ECA6-0291-5EA8BAC9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7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48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7ECA8-1040-107D-3374-0C40DB47811D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427B2116-41B6-96DF-AA40-1FF6405D1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820BF-F0B5-7D0F-C96A-95CE300BC1B0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2045B2C8-35FB-6A0C-FA91-9FDC54653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1583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BFCDF27-C1CA-A513-4B11-CC1B369D6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9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AFAB894C-4B41-E9D5-6303-BDF5D065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50335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4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7C08BCD6-19C2-6611-BD82-C8ACF8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4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340DE17E-3899-8594-1E65-12B481D7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7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7AAFB52-96C9-8A5F-6753-D50805C9B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4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156A5A5-0996-4DBB-2201-84AFDBC16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5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618A466E-7612-724E-82B9-C7B47FA75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2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5188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AFAB894C-4B41-E9D5-6303-BDF5D065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50335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3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7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1172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56274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556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0019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82989412-63EB-90D8-78BF-6C8D323BB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1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509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9891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1475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42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3DDE911D-98E8-8A9F-F2C8-0DFAEA3E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6107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7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16F6DF9-7A54-B89F-510D-A64446593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0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A40A713-94A1-667B-2D6F-75EA3868A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3189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8548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634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11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FA3EEEAA-4C13-7B0E-8418-445D73949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8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6DE0208A-12D3-7388-4152-38DEAD9C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1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4222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D8815578-C438-1811-9858-40DC4D364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3DDE911D-98E8-8A9F-F2C8-0DFAEA3E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6107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2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BB03E-A11C-C130-F4C8-6C81BDF84849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B6910E90-65C6-ECA6-0291-5EA8BAC9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7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7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082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7ECA8-1040-107D-3374-0C40DB47811D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427B2116-41B6-96DF-AA40-1FF6405D1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7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820BF-F0B5-7D0F-C96A-95CE300BC1B0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2045B2C8-35FB-6A0C-FA91-9FDC54653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02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38205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BFCDF27-C1CA-A513-4B11-CC1B369D6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AFAB894C-4B41-E9D5-6303-BDF5D065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50335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7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7C08BCD6-19C2-6611-BD82-C8ACF8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222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340DE17E-3899-8594-1E65-12B481D7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7AAFB52-96C9-8A5F-6753-D50805C9B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156A5A5-0996-4DBB-2201-84AFDBC16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618A466E-7612-724E-82B9-C7B47FA75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0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5696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50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4853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57399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392471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700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258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82989412-63EB-90D8-78BF-6C8D323BB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1926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743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469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38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16F6DF9-7A54-B89F-510D-A64446593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32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A40A713-94A1-667B-2D6F-75EA3868A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20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265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16093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778" r:id="rId5"/>
    <p:sldLayoutId id="2147483742" r:id="rId6"/>
    <p:sldLayoutId id="2147483662" r:id="rId7"/>
    <p:sldLayoutId id="2147483664" r:id="rId8"/>
    <p:sldLayoutId id="2147483665" r:id="rId9"/>
    <p:sldLayoutId id="2147483653" r:id="rId10"/>
    <p:sldLayoutId id="2147483692" r:id="rId11"/>
    <p:sldLayoutId id="2147483703" r:id="rId12"/>
    <p:sldLayoutId id="2147483667" r:id="rId13"/>
    <p:sldLayoutId id="2147483699" r:id="rId14"/>
    <p:sldLayoutId id="2147483668" r:id="rId15"/>
    <p:sldLayoutId id="2147483669" r:id="rId16"/>
    <p:sldLayoutId id="2147483691" r:id="rId17"/>
    <p:sldLayoutId id="2147483672" r:id="rId18"/>
    <p:sldLayoutId id="2147483671" r:id="rId19"/>
    <p:sldLayoutId id="2147483673" r:id="rId20"/>
    <p:sldLayoutId id="2147483701" r:id="rId21"/>
    <p:sldLayoutId id="2147483702" r:id="rId22"/>
    <p:sldLayoutId id="2147483704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1" r:id="rId29"/>
    <p:sldLayoutId id="2147483680" r:id="rId30"/>
    <p:sldLayoutId id="2147483684" r:id="rId31"/>
    <p:sldLayoutId id="2147483686" r:id="rId32"/>
    <p:sldLayoutId id="2147483705" r:id="rId33"/>
    <p:sldLayoutId id="2147483687" r:id="rId34"/>
    <p:sldLayoutId id="2147483688" r:id="rId35"/>
    <p:sldLayoutId id="2147483689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30" r:id="rId61"/>
    <p:sldLayoutId id="2147483731" r:id="rId62"/>
    <p:sldLayoutId id="2147483732" r:id="rId63"/>
    <p:sldLayoutId id="2147483733" r:id="rId64"/>
    <p:sldLayoutId id="2147483734" r:id="rId65"/>
    <p:sldLayoutId id="2147483735" r:id="rId66"/>
    <p:sldLayoutId id="2147483736" r:id="rId67"/>
    <p:sldLayoutId id="2147483737" r:id="rId68"/>
    <p:sldLayoutId id="2147483738" r:id="rId69"/>
    <p:sldLayoutId id="2147483739" r:id="rId70"/>
    <p:sldLayoutId id="2147483740" r:id="rId71"/>
    <p:sldLayoutId id="2147483741" r:id="rId72"/>
    <p:sldLayoutId id="2147483743" r:id="rId73"/>
    <p:sldLayoutId id="2147483744" r:id="rId74"/>
    <p:sldLayoutId id="2147483745" r:id="rId75"/>
    <p:sldLayoutId id="2147483746" r:id="rId76"/>
    <p:sldLayoutId id="2147483747" r:id="rId77"/>
    <p:sldLayoutId id="2147483748" r:id="rId78"/>
    <p:sldLayoutId id="2147483749" r:id="rId79"/>
    <p:sldLayoutId id="2147483750" r:id="rId80"/>
    <p:sldLayoutId id="2147483751" r:id="rId81"/>
    <p:sldLayoutId id="2147483752" r:id="rId82"/>
    <p:sldLayoutId id="2147483753" r:id="rId83"/>
    <p:sldLayoutId id="2147483754" r:id="rId84"/>
    <p:sldLayoutId id="2147483755" r:id="rId85"/>
    <p:sldLayoutId id="2147483756" r:id="rId86"/>
    <p:sldLayoutId id="2147483757" r:id="rId87"/>
    <p:sldLayoutId id="2147483758" r:id="rId88"/>
    <p:sldLayoutId id="2147483759" r:id="rId89"/>
    <p:sldLayoutId id="2147483760" r:id="rId90"/>
    <p:sldLayoutId id="2147483761" r:id="rId91"/>
    <p:sldLayoutId id="2147483762" r:id="rId92"/>
    <p:sldLayoutId id="2147483763" r:id="rId93"/>
    <p:sldLayoutId id="2147483764" r:id="rId94"/>
    <p:sldLayoutId id="2147483765" r:id="rId95"/>
    <p:sldLayoutId id="2147483766" r:id="rId96"/>
    <p:sldLayoutId id="2147483767" r:id="rId97"/>
    <p:sldLayoutId id="2147483768" r:id="rId98"/>
    <p:sldLayoutId id="2147483769" r:id="rId99"/>
    <p:sldLayoutId id="2147483770" r:id="rId100"/>
    <p:sldLayoutId id="2147483771" r:id="rId101"/>
    <p:sldLayoutId id="2147483772" r:id="rId102"/>
    <p:sldLayoutId id="2147483773" r:id="rId103"/>
    <p:sldLayoutId id="2147483774" r:id="rId104"/>
    <p:sldLayoutId id="2147483775" r:id="rId105"/>
    <p:sldLayoutId id="2147483776" r:id="rId106"/>
    <p:sldLayoutId id="2147483777" r:id="rId10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854075"/>
            <a:ext cx="3325538" cy="1831975"/>
          </a:xfrm>
        </p:spPr>
        <p:txBody>
          <a:bodyPr/>
          <a:lstStyle/>
          <a:p>
            <a:pPr algn="l" rtl="0"/>
            <a:r>
              <a:rPr lang="ru-Ru" sz="2900" b="1" i="0" u="none" baseline="0" dirty="0">
                <a:solidFill>
                  <a:srgbClr val="004B79"/>
                </a:solidFill>
              </a:rPr>
              <a:t>Семь принципов создания более безопасного пространства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146062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</a:rPr>
              <a:t>Относитесь к новым людям и ситуациям непредвзято. </a:t>
            </a:r>
          </a:p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</a:rPr>
              <a:t>Воспринимайте каждую встречу как возможность узнать что-то новое и самосовершенствоваться.</a:t>
            </a:r>
          </a:p>
          <a:p>
            <a:pPr algn="l" rtl="0"/>
            <a:br>
              <a:rPr lang="ru-Ru" sz="1200"/>
            </a:br>
            <a:endParaRPr lang="ru-Ru" sz="12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146062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Будьте открыты</a:t>
            </a:r>
            <a:endParaRPr lang="ru-Ru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954959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</a:rPr>
              <a:t>Обращайте внимание на свой выбор слов и цените чужое мнение. Не насмехайтесь, не ставьте в неловкое положение и не судите никого по своим словам или поведению.</a:t>
            </a:r>
            <a:endParaRPr lang="ru-Ru" sz="12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95495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Уважайте других</a:t>
            </a:r>
            <a:endParaRPr lang="ru-Ru" sz="180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734058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Возьмите на себя ответственность за переживания другого человека. Слушайте, хвалите и подбадривайте.</a:t>
            </a:r>
            <a:endParaRPr lang="ru-Ru" sz="12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726134" y="40029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Создавайте позитивную атмосферу</a:t>
            </a:r>
            <a:br>
              <a:rPr lang="ru-Ru" sz="1400" dirty="0"/>
            </a:br>
            <a:endParaRPr lang="ru-Ru" sz="18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158891" y="3061937"/>
            <a:ext cx="2481927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</a:rPr>
              <a:t>Не судите о людях по внешним характеристикам, цвету кожи, этнической принадлежности, религии, полу, возрасту или речи. Не относитесь предвзято, основываясь на гендере человека, его происхождении или способности функционировать.</a:t>
            </a:r>
            <a:endParaRPr lang="ru-Ru" sz="12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372291" y="2525105"/>
            <a:ext cx="1780585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Избегайте стереотипов</a:t>
            </a:r>
            <a:br>
              <a:rPr lang="ru-Ru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894304" y="3236219"/>
            <a:ext cx="2356896" cy="1425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 dirty="0">
                <a:solidFill>
                  <a:srgbClr val="241F20"/>
                </a:solidFill>
              </a:rPr>
              <a:t>Уважайте личное пространство друг друга, неприкосновенность частной жизни и самоопределение. Убедитесь, что мнение каждого услышано, и дайте каждому возможность принять участие.</a:t>
            </a:r>
            <a:endParaRPr lang="ru-Ru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954959" y="2557794"/>
            <a:ext cx="2270522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Предоставьте пространство для других</a:t>
            </a:r>
            <a:br>
              <a:rPr lang="ru-Ru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734058" y="3054698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оставайтесь в стороне, если вы стали свидетелем домогательств или другого ненадлежащего обращения.</a:t>
            </a:r>
            <a:endParaRPr lang="ru-Ru" sz="12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734058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проходите мимо</a:t>
            </a:r>
            <a:br>
              <a:rPr lang="ru-Ru" sz="1400"/>
            </a:br>
            <a:endParaRPr lang="ru-Ru" sz="180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954959" y="5342020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200" b="0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Проводите время весело! Спрашивайте, если чем-то озадачены, и проясняйте ситуацию.</a:t>
            </a:r>
            <a:endParaRPr lang="ru-Ru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954959" y="47716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Получайте удовольствие</a:t>
            </a:r>
            <a:br>
              <a:rPr lang="ru-Ru" sz="1400"/>
            </a:br>
            <a:endParaRPr lang="ru-Ru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619943" y="50664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6437839" y="48893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9225481" y="47536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3630952" y="2522311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080F9-A5ED-AF73-E088-94B4FA3548C1}"/>
              </a:ext>
            </a:extLst>
          </p:cNvPr>
          <p:cNvSpPr txBox="1"/>
          <p:nvPr/>
        </p:nvSpPr>
        <p:spPr>
          <a:xfrm>
            <a:off x="6437839" y="251507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CB8E1-09D6-EED9-C079-080FA9A9777A}"/>
              </a:ext>
            </a:extLst>
          </p:cNvPr>
          <p:cNvSpPr txBox="1"/>
          <p:nvPr/>
        </p:nvSpPr>
        <p:spPr>
          <a:xfrm>
            <a:off x="9225481" y="248284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1DB9-50BB-664D-24D8-B34F1B31E428}"/>
              </a:ext>
            </a:extLst>
          </p:cNvPr>
          <p:cNvSpPr txBox="1"/>
          <p:nvPr/>
        </p:nvSpPr>
        <p:spPr>
          <a:xfrm>
            <a:off x="6437839" y="4632113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6000" b="0" i="0" u="none" baseline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30952" y="4771600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0A583F-BAF6-1BF6-56DA-FAF1A9E4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2" y="3511705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96950"/>
            <a:ext cx="3332163" cy="1831975"/>
          </a:xfrm>
        </p:spPr>
        <p:txBody>
          <a:bodyPr/>
          <a:lstStyle/>
          <a:p>
            <a:pPr algn="l" rtl="0"/>
            <a:r>
              <a:rPr lang="ru-Ru" b="1" i="0" u="none" baseline="0">
                <a:solidFill>
                  <a:srgbClr val="004B79"/>
                </a:solidFill>
              </a:rPr>
              <a:t>Семь принципов создания более безопасного пространства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7585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700" b="0" i="0" u="none" baseline="0">
                <a:solidFill>
                  <a:srgbClr val="241F20"/>
                </a:solidFill>
              </a:rPr>
              <a:t>Относитесь к новым людям и ситуациям непредвзято. </a:t>
            </a:r>
          </a:p>
          <a:p>
            <a:pPr algn="l" rtl="0" fontAlgn="base"/>
            <a:r>
              <a:rPr lang="ru-Ru" sz="1700" b="0" i="0" u="none" baseline="0">
                <a:solidFill>
                  <a:srgbClr val="241F20"/>
                </a:solidFill>
              </a:rPr>
              <a:t>Воспринимайте каждую встречу как возможность узнать что-то новое и самосовершенствоваться.</a:t>
            </a:r>
          </a:p>
          <a:p>
            <a:pPr algn="l" rtl="0"/>
            <a:br>
              <a:rPr lang="ru-Ru" sz="1700"/>
            </a:br>
            <a:endParaRPr lang="ru-Ru" sz="17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749112" y="464565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0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Будьте открыты</a:t>
            </a:r>
            <a:endParaRPr lang="ru-Ru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274996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700" b="0" i="0" u="none" baseline="0">
                <a:solidFill>
                  <a:srgbClr val="241F20"/>
                </a:solidFill>
              </a:rPr>
              <a:t>Обращайте внимание на свой выбор слов и цените чужое мнение. Не насмехайтесь, не ставьте в неловкое положение и не судите никого по своим словам или поведению.</a:t>
            </a:r>
            <a:endParaRPr lang="ru-Ru" sz="17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731710" y="464565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0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Уважайте других</a:t>
            </a:r>
            <a:endParaRPr lang="ru-Ru" sz="30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7585" y="496928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700" b="0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Возьмите на себя ответственность за переживания другого человека. Слушайте, хвалите и подбадривайте.</a:t>
            </a:r>
            <a:endParaRPr lang="ru-Ru" sz="17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7584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0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Создавайте позитивную атмосферу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653822" y="4065502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700" b="0" i="0" u="none" baseline="0" dirty="0">
                <a:solidFill>
                  <a:srgbClr val="241F20"/>
                </a:solidFill>
              </a:rPr>
              <a:t>Не судите о людях по внешним характеристикам, цвету кожи, этнической принадлежности, религии, полу, возрасту или речи. Не относитесь предвзято, основываясь на гендере человека, его происхождении или способности функционировать.</a:t>
            </a:r>
            <a:endParaRPr lang="ru-Ru" sz="17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672519" y="3171113"/>
            <a:ext cx="315072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0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Избегайте стереотипов</a:t>
            </a:r>
            <a:br>
              <a:rPr lang="ru-Ru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ru-Ru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24581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000" b="0" i="0" u="none" baseline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23392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000" b="0" i="0" u="none" baseline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000" b="0" i="0" u="none" baseline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8023392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000" b="0" i="0" u="none" baseline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96950"/>
            <a:ext cx="3511745" cy="1831975"/>
          </a:xfrm>
        </p:spPr>
        <p:txBody>
          <a:bodyPr/>
          <a:lstStyle/>
          <a:p>
            <a:pPr algn="l" rtl="0"/>
            <a:r>
              <a:rPr lang="ru-Ru" b="1" i="0" u="none" baseline="0" dirty="0">
                <a:solidFill>
                  <a:srgbClr val="004B79"/>
                </a:solidFill>
              </a:rPr>
              <a:t>Семь принципов создания более безопасного пространства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422269" y="1386675"/>
            <a:ext cx="3539123" cy="187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600" b="0" i="0" u="none" baseline="0" dirty="0">
                <a:solidFill>
                  <a:srgbClr val="241F20"/>
                </a:solidFill>
                <a:latin typeface="Arial"/>
                <a:ea typeface="Arial"/>
                <a:cs typeface="Arial"/>
              </a:rPr>
              <a:t>Уважайте личное пространство друг друга, неприкосновенность частной жизни и самоопределение. Убедитесь, что мнение каждого услышано, и дайте каждому возможность принять участие.</a:t>
            </a:r>
            <a:endParaRPr lang="ru-Ru" sz="1600" dirty="0">
              <a:latin typeface="Arial"/>
              <a:cs typeface="Arial"/>
            </a:endParaRPr>
          </a:p>
          <a:p>
            <a:pPr algn="l" rtl="0"/>
            <a:br>
              <a:rPr lang="ru-Ru" sz="1600" dirty="0"/>
            </a:br>
            <a:endParaRPr lang="ru-Ru" sz="16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5948" y="172552"/>
            <a:ext cx="2945039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Предоставьте пространство для других</a:t>
            </a:r>
            <a:br>
              <a:rPr lang="ru-Ru" sz="24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150720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8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оставайтесь в стороне, если вы стали свидетелем домогательств или другого ненадлежащего обращения.</a:t>
            </a:r>
            <a:endParaRPr lang="ru-Ru" sz="18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22823" y="340827"/>
            <a:ext cx="3212716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2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проходите мимо</a:t>
            </a:r>
            <a:br>
              <a:rPr lang="ru-Ru" sz="2400" dirty="0"/>
            </a:br>
            <a:endParaRPr lang="ru-Ru" sz="32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474458" y="4866103"/>
            <a:ext cx="3126525" cy="1301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ru-Ru" sz="1800" b="0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Проводите время весело! Спрашивайте, если чем-то озадачены, и проясняйте ситуацию.</a:t>
            </a:r>
            <a:endParaRPr lang="ru-Ru" sz="1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474459" y="3665696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32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Получайте удовольствие</a:t>
            </a:r>
            <a:br>
              <a:rPr lang="ru-Ru" sz="2400" dirty="0"/>
            </a:br>
            <a:endParaRPr lang="ru-Ru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15772" y="500357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200" b="0" i="0" u="none" baseline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13730" y="500356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200" b="0" i="0" u="none" baseline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7200" b="0" i="0" u="none" baseline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8013730" y="677377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6235BF-A2FE-9FB4-6C7A-C187829854C3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2CE96C9E512249B851B16E51C35B41" ma:contentTypeVersion="13" ma:contentTypeDescription="Luo uusi asiakirja." ma:contentTypeScope="" ma:versionID="c4552923322b36049380743775a29a3d">
  <xsd:schema xmlns:xsd="http://www.w3.org/2001/XMLSchema" xmlns:xs="http://www.w3.org/2001/XMLSchema" xmlns:p="http://schemas.microsoft.com/office/2006/metadata/properties" xmlns:ns2="d1df674e-bfda-4381-a8ef-f0d1fedb74b2" xmlns:ns3="d3c62fc4-4a4a-443b-ae38-929756283c90" targetNamespace="http://schemas.microsoft.com/office/2006/metadata/properties" ma:root="true" ma:fieldsID="42f5bcfe13be310dd1e1cfacc90969d7" ns2:_="" ns3:_="">
    <xsd:import namespace="d1df674e-bfda-4381-a8ef-f0d1fedb74b2"/>
    <xsd:import namespace="d3c62fc4-4a4a-443b-ae38-929756283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674e-bfda-4381-a8ef-f0d1fedb7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62fc4-4a4a-443b-ae38-929756283c9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1f0efd9-94ab-45c7-91c3-5d72ffecb8d4}" ma:internalName="TaxCatchAll" ma:showField="CatchAllData" ma:web="d3c62fc4-4a4a-443b-ae38-929756283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c62fc4-4a4a-443b-ae38-929756283c90" xsi:nil="true"/>
    <lcf76f155ced4ddcb4097134ff3c332f xmlns="d1df674e-bfda-4381-a8ef-f0d1fedb74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947CB-F9C7-400B-846D-998DEE02EF80}">
  <ds:schemaRefs>
    <ds:schemaRef ds:uri="d1df674e-bfda-4381-a8ef-f0d1fedb74b2"/>
    <ds:schemaRef ds:uri="d3c62fc4-4a4a-443b-ae38-929756283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4F303A-1E5D-4AB5-837C-4EF1C3DE6F6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3c62fc4-4a4a-443b-ae38-929756283c90"/>
    <ds:schemaRef ds:uri="d1df674e-bfda-4381-a8ef-f0d1fedb74b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E625FC-06A7-48F2-83DD-FDD9F32C1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8</TotalTime>
  <Words>391</Words>
  <Application>Microsoft Office PowerPoint</Application>
  <PresentationFormat>Laajakuva</PresentationFormat>
  <Paragraphs>50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SPR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Jennifer Kutvonen</cp:lastModifiedBy>
  <cp:revision>10</cp:revision>
  <dcterms:created xsi:type="dcterms:W3CDTF">2023-10-09T08:07:18Z</dcterms:created>
  <dcterms:modified xsi:type="dcterms:W3CDTF">2024-09-11T09:12:57Z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0x010100242CE96C9E512249B851B16E51C35B41</vt:lpwstr>
  </property>
  <property fmtid="{D5CDD505-2E9C-101B-9397-08002B2CF9AE}" pid="3" name="MediaServiceImageTags">
    <vt:lpwstr/>
  </property>
</Properties>
</file>