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handoutMasterIdLst>
    <p:handoutMasterId r:id="rId9"/>
  </p:handoutMasterIdLst>
  <p:sldIdLst>
    <p:sldId id="362" r:id="rId5"/>
    <p:sldId id="364" r:id="rId6"/>
    <p:sldId id="366" r:id="rId7"/>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79"/>
    <a:srgbClr val="BEA996"/>
    <a:srgbClr val="7F181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1EA8D8-1990-E90D-D87D-74400F3ED28C}" v="15" dt="2024-03-25T12:17:02.466"/>
    <p1510:client id="{FBE87D93-FE53-499A-A958-EE050B5EDD6F}" v="11" dt="2024-03-25T12:20:49.8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97" y="67"/>
      </p:cViewPr>
      <p:guideLst/>
    </p:cSldViewPr>
  </p:slideViewPr>
  <p:notesTextViewPr>
    <p:cViewPr>
      <p:scale>
        <a:sx n="1" d="1"/>
        <a:sy n="1" d="1"/>
      </p:scale>
      <p:origin x="0" y="0"/>
    </p:cViewPr>
  </p:notesTextViewPr>
  <p:notesViewPr>
    <p:cSldViewPr snapToGrid="0">
      <p:cViewPr varScale="1">
        <p:scale>
          <a:sx n="111" d="100"/>
          <a:sy n="111" d="100"/>
        </p:scale>
        <p:origin x="4147"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4D84BC-DF08-F6C5-B58A-AE42813710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845375D7-3973-1750-FE14-F6AA8EDC56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803C1B-8075-475D-AB1E-DC76968E6D11}" type="datetimeFigureOut">
              <a:rPr lang="fi-FI" smtClean="0"/>
              <a:t>11.9.2024</a:t>
            </a:fld>
            <a:endParaRPr lang="fi-FI"/>
          </a:p>
        </p:txBody>
      </p:sp>
      <p:sp>
        <p:nvSpPr>
          <p:cNvPr id="4" name="Footer Placeholder 3">
            <a:extLst>
              <a:ext uri="{FF2B5EF4-FFF2-40B4-BE49-F238E27FC236}">
                <a16:creationId xmlns:a16="http://schemas.microsoft.com/office/drawing/2014/main" id="{0EB2931C-D053-E364-8BA8-2AD3441FCE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5748009D-CEAB-835A-8E26-D2382611C7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D1CD0D-168B-40A3-B37D-723C9425E61D}" type="slidenum">
              <a:rPr lang="fi-FI" smtClean="0"/>
              <a:t>‹#›</a:t>
            </a:fld>
            <a:endParaRPr lang="fi-FI"/>
          </a:p>
        </p:txBody>
      </p:sp>
    </p:spTree>
    <p:extLst>
      <p:ext uri="{BB962C8B-B14F-4D97-AF65-F5344CB8AC3E}">
        <p14:creationId xmlns:p14="http://schemas.microsoft.com/office/powerpoint/2010/main" val="1727983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86ED7-E594-284A-BCB0-7DD2E0F5F816}" type="datetimeFigureOut">
              <a:rPr lang="fi-FI" smtClean="0"/>
              <a:t>11.9.2024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1C9AF-C8A2-E248-9C2D-AAFE8E0C60B5}" type="slidenum">
              <a:rPr lang="fi-FI" smtClean="0"/>
              <a:t>‹#›</a:t>
            </a:fld>
            <a:endParaRPr lang="fi-FI"/>
          </a:p>
        </p:txBody>
      </p:sp>
    </p:spTree>
    <p:extLst>
      <p:ext uri="{BB962C8B-B14F-4D97-AF65-F5344CB8AC3E}">
        <p14:creationId xmlns:p14="http://schemas.microsoft.com/office/powerpoint/2010/main" val="363093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5_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en-GB" noProof="0"/>
              <a:t>Click to edit Master title style</a:t>
            </a:r>
          </a:p>
        </p:txBody>
      </p:sp>
      <p:pic>
        <p:nvPicPr>
          <p:cNvPr id="3" name="Picture 2" descr="Logo&#10;&#10;Description automatically generated with low confidence">
            <a:extLst>
              <a:ext uri="{FF2B5EF4-FFF2-40B4-BE49-F238E27FC236}">
                <a16:creationId xmlns:a16="http://schemas.microsoft.com/office/drawing/2014/main" id="{AFAB894C-4B41-E9D5-6303-BDF5D0659556}"/>
              </a:ext>
            </a:extLst>
          </p:cNvPr>
          <p:cNvPicPr>
            <a:picLocks noChangeAspect="1"/>
          </p:cNvPicPr>
          <p:nvPr userDrawn="1"/>
        </p:nvPicPr>
        <p:blipFill>
          <a:blip r:embed="rId2">
            <a:alphaModFix/>
          </a:blip>
          <a:stretch>
            <a:fillRect/>
          </a:stretch>
        </p:blipFill>
        <p:spPr>
          <a:xfrm>
            <a:off x="10121593" y="6050335"/>
            <a:ext cx="1918995" cy="636612"/>
          </a:xfrm>
          <a:prstGeom prst="rect">
            <a:avLst/>
          </a:prstGeom>
        </p:spPr>
      </p:pic>
    </p:spTree>
    <p:extLst>
      <p:ext uri="{BB962C8B-B14F-4D97-AF65-F5344CB8AC3E}">
        <p14:creationId xmlns:p14="http://schemas.microsoft.com/office/powerpoint/2010/main" val="134417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en-GB" noProof="0"/>
              <a:t>Click to edit Master title 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1197217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en-GB" noProof="0"/>
              <a:t>Click to edit Master title 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Tree>
    <p:extLst>
      <p:ext uri="{BB962C8B-B14F-4D97-AF65-F5344CB8AC3E}">
        <p14:creationId xmlns:p14="http://schemas.microsoft.com/office/powerpoint/2010/main" val="1414733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en-GB" noProof="0"/>
              <a:t>Click to edit Master title 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3575455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3467467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3_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en-GB" noProof="0"/>
              <a:t>Click to edit Master title style</a:t>
            </a:r>
          </a:p>
        </p:txBody>
      </p:sp>
      <p:pic>
        <p:nvPicPr>
          <p:cNvPr id="3" name="Picture 2" descr="Logo&#10;&#10;Description automatically generated with low confidence">
            <a:extLst>
              <a:ext uri="{FF2B5EF4-FFF2-40B4-BE49-F238E27FC236}">
                <a16:creationId xmlns:a16="http://schemas.microsoft.com/office/drawing/2014/main" id="{AFAB894C-4B41-E9D5-6303-BDF5D0659556}"/>
              </a:ext>
            </a:extLst>
          </p:cNvPr>
          <p:cNvPicPr>
            <a:picLocks noChangeAspect="1"/>
          </p:cNvPicPr>
          <p:nvPr userDrawn="1"/>
        </p:nvPicPr>
        <p:blipFill>
          <a:blip r:embed="rId2">
            <a:alphaModFix/>
          </a:blip>
          <a:stretch>
            <a:fillRect/>
          </a:stretch>
        </p:blipFill>
        <p:spPr>
          <a:xfrm>
            <a:off x="10121593" y="6050335"/>
            <a:ext cx="1918995" cy="636612"/>
          </a:xfrm>
          <a:prstGeom prst="rect">
            <a:avLst/>
          </a:prstGeom>
        </p:spPr>
      </p:pic>
    </p:spTree>
    <p:extLst>
      <p:ext uri="{BB962C8B-B14F-4D97-AF65-F5344CB8AC3E}">
        <p14:creationId xmlns:p14="http://schemas.microsoft.com/office/powerpoint/2010/main" val="303245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121151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r>
              <a:rPr lang="en-GB"/>
              <a:t>Click icon to add picture</a:t>
            </a:r>
            <a:endParaRPr lang="fi-FI"/>
          </a:p>
        </p:txBody>
      </p:sp>
    </p:spTree>
    <p:extLst>
      <p:ext uri="{BB962C8B-B14F-4D97-AF65-F5344CB8AC3E}">
        <p14:creationId xmlns:p14="http://schemas.microsoft.com/office/powerpoint/2010/main" val="1746721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en-GB" noProof="0"/>
              <a:t>Click to edit Master title style</a:t>
            </a:r>
            <a:endParaRPr lang="fi-FI" noProof="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2614705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solidFill>
                <a:schemeClr val="bg2"/>
              </a:solidFill>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en-GB" noProof="0"/>
              <a:t>Click to edit Master title style</a:t>
            </a:r>
            <a:endParaRPr lang="fi-FI" noProof="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a:solidFill>
            <a:schemeClr val="accent6"/>
          </a:solidFill>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354933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2072938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en-GB" noProof="0"/>
              <a:t>Click to edit Master title 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1122291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r>
              <a:rPr lang="en-GB" noProof="0"/>
              <a:t>Click icon to add picture</a:t>
            </a:r>
            <a:endParaRPr lang="fi-FI" noProof="0"/>
          </a:p>
        </p:txBody>
      </p:sp>
    </p:spTree>
    <p:extLst>
      <p:ext uri="{BB962C8B-B14F-4D97-AF65-F5344CB8AC3E}">
        <p14:creationId xmlns:p14="http://schemas.microsoft.com/office/powerpoint/2010/main" val="2502189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r>
              <a:rPr lang="en-GB" noProof="0"/>
              <a:t>Click icon to add picture</a:t>
            </a:r>
            <a:endParaRPr lang="fi-FI" noProof="0"/>
          </a:p>
        </p:txBody>
      </p:sp>
    </p:spTree>
    <p:extLst>
      <p:ext uri="{BB962C8B-B14F-4D97-AF65-F5344CB8AC3E}">
        <p14:creationId xmlns:p14="http://schemas.microsoft.com/office/powerpoint/2010/main" val="88851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2492305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r>
              <a:rPr lang="en-GB" noProof="0"/>
              <a:t>Click icon to add picture</a:t>
            </a:r>
            <a:endParaRPr lang="fi-FI" noProof="0"/>
          </a:p>
        </p:txBody>
      </p:sp>
    </p:spTree>
    <p:extLst>
      <p:ext uri="{BB962C8B-B14F-4D97-AF65-F5344CB8AC3E}">
        <p14:creationId xmlns:p14="http://schemas.microsoft.com/office/powerpoint/2010/main" val="769997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en-GB" noProof="0"/>
              <a:t>Click icon to add picture</a:t>
            </a:r>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2543301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en-GB"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2861670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r>
              <a:rPr lang="en-GB"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986201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r>
              <a:rPr lang="en-GB"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3745458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r>
              <a:rPr lang="en-GB"/>
              <a:t>Click icon to add picture</a:t>
            </a:r>
            <a:endParaRPr lang="fi-FI"/>
          </a:p>
        </p:txBody>
      </p:sp>
    </p:spTree>
    <p:extLst>
      <p:ext uri="{BB962C8B-B14F-4D97-AF65-F5344CB8AC3E}">
        <p14:creationId xmlns:p14="http://schemas.microsoft.com/office/powerpoint/2010/main" val="1958522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en-GB" noProof="0"/>
              <a:t>Click to edit Master text styles</a:t>
            </a:r>
          </a:p>
          <a:p>
            <a:pPr lvl="1"/>
            <a:r>
              <a:rPr lang="en-GB" noProof="0"/>
              <a:t>Second level</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r>
              <a:rPr lang="en-GB"/>
              <a:t>Click icon to add picture</a:t>
            </a:r>
            <a:endParaRPr lang="fi-FI"/>
          </a:p>
        </p:txBody>
      </p:sp>
    </p:spTree>
    <p:extLst>
      <p:ext uri="{BB962C8B-B14F-4D97-AF65-F5344CB8AC3E}">
        <p14:creationId xmlns:p14="http://schemas.microsoft.com/office/powerpoint/2010/main" val="53159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6" name="Picture 15" descr="A group of people walking on a dirt path&#10;&#10;Description automatically generated with medium confidence">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en-GB" noProof="0"/>
              <a:t>Click to edit Master title style</a:t>
            </a:r>
            <a:endParaRPr lang="fi-FI" noProof="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Tree>
    <p:extLst>
      <p:ext uri="{BB962C8B-B14F-4D97-AF65-F5344CB8AC3E}">
        <p14:creationId xmlns:p14="http://schemas.microsoft.com/office/powerpoint/2010/main" val="2785790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en-GB" noProof="0"/>
              <a:t>Click to edit Master text styles</a:t>
            </a:r>
          </a:p>
          <a:p>
            <a:pPr lvl="1"/>
            <a:r>
              <a:rPr lang="en-GB" noProof="0"/>
              <a:t>Second level</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r>
              <a:rPr lang="en-GB"/>
              <a:t>Click icon to add picture</a:t>
            </a:r>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r>
              <a:rPr lang="en-GB"/>
              <a:t>Click icon to add picture</a:t>
            </a:r>
            <a:endParaRPr lang="fi-FI"/>
          </a:p>
        </p:txBody>
      </p:sp>
    </p:spTree>
    <p:extLst>
      <p:ext uri="{BB962C8B-B14F-4D97-AF65-F5344CB8AC3E}">
        <p14:creationId xmlns:p14="http://schemas.microsoft.com/office/powerpoint/2010/main" val="2883073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3556509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r>
              <a:rPr lang="en-GB" noProof="0"/>
              <a:t>Click icon to add picture</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863844"/>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53268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661983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tx1"/>
                </a:solidFill>
              </a:defRPr>
            </a:lvl1pPr>
          </a:lstStyle>
          <a:p>
            <a:r>
              <a:rPr lang="en-GB" noProof="0"/>
              <a:t>Click to edit Master title style</a:t>
            </a:r>
            <a:endParaRPr lang="fi-FI" noProof="0"/>
          </a:p>
        </p:txBody>
      </p:sp>
    </p:spTree>
    <p:extLst>
      <p:ext uri="{BB962C8B-B14F-4D97-AF65-F5344CB8AC3E}">
        <p14:creationId xmlns:p14="http://schemas.microsoft.com/office/powerpoint/2010/main" val="702252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en-GB" noProof="0"/>
              <a:t>Click to edit Master title style</a:t>
            </a:r>
            <a:endParaRPr lang="fi-FI" noProof="0"/>
          </a:p>
        </p:txBody>
      </p:sp>
    </p:spTree>
    <p:extLst>
      <p:ext uri="{BB962C8B-B14F-4D97-AF65-F5344CB8AC3E}">
        <p14:creationId xmlns:p14="http://schemas.microsoft.com/office/powerpoint/2010/main" val="338928164"/>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en-GB" noProof="0"/>
              <a:t>Click to edit Master title 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14685966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en-GB" noProof="0"/>
              <a:t>Click to edit Master title 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27998132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ARMAA TAUSTA">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50832939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r>
              <a:rPr lang="en-GB" noProof="0"/>
              <a:t>Click icon to add picture</a:t>
            </a:r>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r>
              <a:rPr lang="en-GB" noProof="0"/>
              <a:t>Click icon to add picture</a:t>
            </a:r>
            <a:endParaRPr lang="fi-FI" noProof="0"/>
          </a:p>
        </p:txBody>
      </p:sp>
    </p:spTree>
    <p:extLst>
      <p:ext uri="{BB962C8B-B14F-4D97-AF65-F5344CB8AC3E}">
        <p14:creationId xmlns:p14="http://schemas.microsoft.com/office/powerpoint/2010/main" val="9341690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r>
              <a:rPr lang="en-GB" noProof="0"/>
              <a:t>Click icon to add picture</a:t>
            </a:r>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80458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en-GB" noProof="0"/>
              <a:t>Click to edit Master title style</a:t>
            </a:r>
            <a:endParaRPr lang="fi-FI" noProof="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3500356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Tree>
    <p:extLst>
      <p:ext uri="{BB962C8B-B14F-4D97-AF65-F5344CB8AC3E}">
        <p14:creationId xmlns:p14="http://schemas.microsoft.com/office/powerpoint/2010/main" val="40857435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389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4_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en-GB" noProof="0"/>
              <a:t>Click to edit Master title style</a:t>
            </a:r>
          </a:p>
        </p:txBody>
      </p:sp>
      <p:pic>
        <p:nvPicPr>
          <p:cNvPr id="3" name="Picture 2" descr="Logo&#10;&#10;Description automatically generated with low confidence">
            <a:extLst>
              <a:ext uri="{FF2B5EF4-FFF2-40B4-BE49-F238E27FC236}">
                <a16:creationId xmlns:a16="http://schemas.microsoft.com/office/drawing/2014/main" id="{AFAB894C-4B41-E9D5-6303-BDF5D0659556}"/>
              </a:ext>
            </a:extLst>
          </p:cNvPr>
          <p:cNvPicPr>
            <a:picLocks noChangeAspect="1"/>
          </p:cNvPicPr>
          <p:nvPr userDrawn="1"/>
        </p:nvPicPr>
        <p:blipFill>
          <a:blip r:embed="rId2">
            <a:alphaModFix/>
          </a:blip>
          <a:stretch>
            <a:fillRect/>
          </a:stretch>
        </p:blipFill>
        <p:spPr>
          <a:xfrm>
            <a:off x="10121593" y="6050335"/>
            <a:ext cx="1918995" cy="636612"/>
          </a:xfrm>
          <a:prstGeom prst="rect">
            <a:avLst/>
          </a:prstGeom>
        </p:spPr>
      </p:pic>
    </p:spTree>
    <p:extLst>
      <p:ext uri="{BB962C8B-B14F-4D97-AF65-F5344CB8AC3E}">
        <p14:creationId xmlns:p14="http://schemas.microsoft.com/office/powerpoint/2010/main" val="21181201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8_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en-GB" noProof="0"/>
              <a:t>Click to edit Master title style</a:t>
            </a:r>
          </a:p>
        </p:txBody>
      </p:sp>
      <p:pic>
        <p:nvPicPr>
          <p:cNvPr id="3" name="Picture 2" descr="Logo&#10;&#10;Description automatically generated with low confidence">
            <a:extLst>
              <a:ext uri="{FF2B5EF4-FFF2-40B4-BE49-F238E27FC236}">
                <a16:creationId xmlns:a16="http://schemas.microsoft.com/office/drawing/2014/main" id="{AFAB894C-4B41-E9D5-6303-BDF5D0659556}"/>
              </a:ext>
            </a:extLst>
          </p:cNvPr>
          <p:cNvPicPr>
            <a:picLocks noChangeAspect="1"/>
          </p:cNvPicPr>
          <p:nvPr userDrawn="1"/>
        </p:nvPicPr>
        <p:blipFill>
          <a:blip r:embed="rId2">
            <a:alphaModFix/>
          </a:blip>
          <a:stretch>
            <a:fillRect/>
          </a:stretch>
        </p:blipFill>
        <p:spPr>
          <a:xfrm>
            <a:off x="10121593" y="6050335"/>
            <a:ext cx="1918995" cy="636612"/>
          </a:xfrm>
          <a:prstGeom prst="rect">
            <a:avLst/>
          </a:prstGeom>
        </p:spPr>
      </p:pic>
    </p:spTree>
    <p:extLst>
      <p:ext uri="{BB962C8B-B14F-4D97-AF65-F5344CB8AC3E}">
        <p14:creationId xmlns:p14="http://schemas.microsoft.com/office/powerpoint/2010/main" val="26064410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1_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en-GB" noProof="0"/>
              <a:t>Click to edit Master title style</a:t>
            </a:r>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4" name="Rectangle 3">
            <a:extLst>
              <a:ext uri="{FF2B5EF4-FFF2-40B4-BE49-F238E27FC236}">
                <a16:creationId xmlns:a16="http://schemas.microsoft.com/office/drawing/2014/main" id="{B2B7ECA8-1040-107D-3374-0C40DB47811D}"/>
              </a:ext>
            </a:extLst>
          </p:cNvPr>
          <p:cNvSpPr/>
          <p:nvPr userDrawn="1"/>
        </p:nvSpPr>
        <p:spPr>
          <a:xfrm>
            <a:off x="9890449" y="0"/>
            <a:ext cx="2301551"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5" name="Picture 4" descr="Logo&#10;&#10;Description automatically generated with low confidence">
            <a:extLst>
              <a:ext uri="{FF2B5EF4-FFF2-40B4-BE49-F238E27FC236}">
                <a16:creationId xmlns:a16="http://schemas.microsoft.com/office/drawing/2014/main" id="{427B2116-41B6-96DF-AA40-1FF6405D154F}"/>
              </a:ext>
            </a:extLst>
          </p:cNvPr>
          <p:cNvPicPr>
            <a:picLocks noChangeAspect="1"/>
          </p:cNvPicPr>
          <p:nvPr userDrawn="1"/>
        </p:nvPicPr>
        <p:blipFill>
          <a:blip r:embed="rId2">
            <a:alphaModFix/>
          </a:blip>
          <a:stretch>
            <a:fillRect/>
          </a:stretch>
        </p:blipFill>
        <p:spPr>
          <a:xfrm>
            <a:off x="10081726" y="193316"/>
            <a:ext cx="1918995" cy="636612"/>
          </a:xfrm>
          <a:prstGeom prst="rect">
            <a:avLst/>
          </a:prstGeom>
        </p:spPr>
      </p:pic>
    </p:spTree>
    <p:extLst>
      <p:ext uri="{BB962C8B-B14F-4D97-AF65-F5344CB8AC3E}">
        <p14:creationId xmlns:p14="http://schemas.microsoft.com/office/powerpoint/2010/main" val="15591620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KANSI OMA KUVAVALINTA">
    <p:bg>
      <p:bgPr>
        <a:solidFill>
          <a:schemeClr val="bg1"/>
        </a:solidFill>
        <a:effectLst/>
      </p:bgPr>
    </p:bg>
    <p:spTree>
      <p:nvGrpSpPr>
        <p:cNvPr id="1" name=""/>
        <p:cNvGrpSpPr/>
        <p:nvPr/>
      </p:nvGrpSpPr>
      <p:grpSpPr>
        <a:xfrm>
          <a:off x="0" y="0"/>
          <a:ext cx="0" cy="0"/>
          <a:chOff x="0" y="0"/>
          <a:chExt cx="0" cy="0"/>
        </a:xfrm>
      </p:grpSpPr>
      <p:pic>
        <p:nvPicPr>
          <p:cNvPr id="16" name="Picture 15" descr="A group of people walking on a dirt path&#10;&#10;Description automatically generated with medium confidence">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en-GB" noProof="0"/>
              <a:t>Click to edit Master title style</a:t>
            </a:r>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Rectangle 1">
            <a:extLst>
              <a:ext uri="{FF2B5EF4-FFF2-40B4-BE49-F238E27FC236}">
                <a16:creationId xmlns:a16="http://schemas.microsoft.com/office/drawing/2014/main" id="{62B820BF-F0B5-7D0F-C96A-95CE300BC1B0}"/>
              </a:ext>
            </a:extLst>
          </p:cNvPr>
          <p:cNvSpPr/>
          <p:nvPr userDrawn="1"/>
        </p:nvSpPr>
        <p:spPr>
          <a:xfrm>
            <a:off x="9890449" y="0"/>
            <a:ext cx="2301551"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3" name="Picture 2" descr="Logo&#10;&#10;Description automatically generated with low confidence">
            <a:extLst>
              <a:ext uri="{FF2B5EF4-FFF2-40B4-BE49-F238E27FC236}">
                <a16:creationId xmlns:a16="http://schemas.microsoft.com/office/drawing/2014/main" id="{2045B2C8-35FB-6A0C-FA91-9FDC5465355B}"/>
              </a:ext>
            </a:extLst>
          </p:cNvPr>
          <p:cNvPicPr>
            <a:picLocks noChangeAspect="1"/>
          </p:cNvPicPr>
          <p:nvPr userDrawn="1"/>
        </p:nvPicPr>
        <p:blipFill>
          <a:blip r:embed="rId3">
            <a:alphaModFix/>
          </a:blip>
          <a:stretch>
            <a:fillRect/>
          </a:stretch>
        </p:blipFill>
        <p:spPr>
          <a:xfrm>
            <a:off x="10081726" y="193316"/>
            <a:ext cx="1918995" cy="636612"/>
          </a:xfrm>
          <a:prstGeom prst="rect">
            <a:avLst/>
          </a:prstGeom>
        </p:spPr>
      </p:pic>
    </p:spTree>
    <p:extLst>
      <p:ext uri="{BB962C8B-B14F-4D97-AF65-F5344CB8AC3E}">
        <p14:creationId xmlns:p14="http://schemas.microsoft.com/office/powerpoint/2010/main" val="39649146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_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en-GB" noProof="0"/>
              <a:t>Click to edit Master title style</a:t>
            </a:r>
            <a:endParaRPr lang="en-GB" noProof="0" dirty="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Tree>
    <p:extLst>
      <p:ext uri="{BB962C8B-B14F-4D97-AF65-F5344CB8AC3E}">
        <p14:creationId xmlns:p14="http://schemas.microsoft.com/office/powerpoint/2010/main" val="25678196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1_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en-GB" noProof="0"/>
              <a:t>Click to edit Master title style</a:t>
            </a:r>
          </a:p>
        </p:txBody>
      </p:sp>
      <p:pic>
        <p:nvPicPr>
          <p:cNvPr id="3" name="Picture 2" descr="Logo&#10;&#10;Description automatically generated with low confidence">
            <a:extLst>
              <a:ext uri="{FF2B5EF4-FFF2-40B4-BE49-F238E27FC236}">
                <a16:creationId xmlns:a16="http://schemas.microsoft.com/office/drawing/2014/main" id="{5BFCDF27-C1CA-A513-4B11-CC1B369D6877}"/>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12844525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9_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en-GB" noProof="0"/>
              <a:t>Click to edit Master title style</a:t>
            </a:r>
          </a:p>
        </p:txBody>
      </p:sp>
      <p:pic>
        <p:nvPicPr>
          <p:cNvPr id="3" name="Picture 2" descr="Logo&#10;&#10;Description automatically generated with low confidence">
            <a:extLst>
              <a:ext uri="{FF2B5EF4-FFF2-40B4-BE49-F238E27FC236}">
                <a16:creationId xmlns:a16="http://schemas.microsoft.com/office/drawing/2014/main" id="{AFAB894C-4B41-E9D5-6303-BDF5D0659556}"/>
              </a:ext>
            </a:extLst>
          </p:cNvPr>
          <p:cNvPicPr>
            <a:picLocks noChangeAspect="1"/>
          </p:cNvPicPr>
          <p:nvPr userDrawn="1"/>
        </p:nvPicPr>
        <p:blipFill>
          <a:blip r:embed="rId2">
            <a:alphaModFix/>
          </a:blip>
          <a:stretch>
            <a:fillRect/>
          </a:stretch>
        </p:blipFill>
        <p:spPr>
          <a:xfrm>
            <a:off x="10121593" y="6050335"/>
            <a:ext cx="1918995" cy="636612"/>
          </a:xfrm>
          <a:prstGeom prst="rect">
            <a:avLst/>
          </a:prstGeom>
        </p:spPr>
      </p:pic>
    </p:spTree>
    <p:extLst>
      <p:ext uri="{BB962C8B-B14F-4D97-AF65-F5344CB8AC3E}">
        <p14:creationId xmlns:p14="http://schemas.microsoft.com/office/powerpoint/2010/main" val="13166140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en-GB" noProof="0"/>
              <a:t>Click to edit Master title style</a:t>
            </a:r>
          </a:p>
        </p:txBody>
      </p:sp>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pic>
        <p:nvPicPr>
          <p:cNvPr id="3" name="Picture 2" descr="Logo&#10;&#10;Description automatically generated with low confidence">
            <a:extLst>
              <a:ext uri="{FF2B5EF4-FFF2-40B4-BE49-F238E27FC236}">
                <a16:creationId xmlns:a16="http://schemas.microsoft.com/office/drawing/2014/main" id="{7C08BCD6-19C2-6611-BD82-C8ACF88C13CC}"/>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517548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en-GB" noProof="0"/>
              <a:t>Click to edit Master title 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30428710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en-GB" noProof="0"/>
              <a:t>Click to edit Master title style</a:t>
            </a:r>
          </a:p>
        </p:txBody>
      </p:sp>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3" name="Picture 2" descr="Logo&#10;&#10;Description automatically generated with low confidence">
            <a:extLst>
              <a:ext uri="{FF2B5EF4-FFF2-40B4-BE49-F238E27FC236}">
                <a16:creationId xmlns:a16="http://schemas.microsoft.com/office/drawing/2014/main" id="{340DE17E-3899-8594-1E65-12B481D7935E}"/>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15750885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pic>
        <p:nvPicPr>
          <p:cNvPr id="2" name="Picture 1" descr="Logo&#10;&#10;Description automatically generated with low confidence">
            <a:extLst>
              <a:ext uri="{FF2B5EF4-FFF2-40B4-BE49-F238E27FC236}">
                <a16:creationId xmlns:a16="http://schemas.microsoft.com/office/drawing/2014/main" id="{B7AAFB52-96C9-8A5F-6753-D50805C9B1B9}"/>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7692361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2" name="Picture 1" descr="Logo&#10;&#10;Description automatically generated with low confidence">
            <a:extLst>
              <a:ext uri="{FF2B5EF4-FFF2-40B4-BE49-F238E27FC236}">
                <a16:creationId xmlns:a16="http://schemas.microsoft.com/office/drawing/2014/main" id="{B156A5A5-0996-4DBB-2201-84AFDBC16E36}"/>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18631863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r>
              <a:rPr lang="en-GB"/>
              <a:t>Click icon to add picture</a:t>
            </a:r>
            <a:endParaRPr lang="fi-FI"/>
          </a:p>
        </p:txBody>
      </p:sp>
      <p:pic>
        <p:nvPicPr>
          <p:cNvPr id="2" name="Picture 1" descr="Logo&#10;&#10;Description automatically generated with low confidence">
            <a:extLst>
              <a:ext uri="{FF2B5EF4-FFF2-40B4-BE49-F238E27FC236}">
                <a16:creationId xmlns:a16="http://schemas.microsoft.com/office/drawing/2014/main" id="{618A466E-7612-724E-82B9-C7B47FA75CE1}"/>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1922814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en-GB" noProof="0"/>
              <a:t>Click to edit Master title style</a:t>
            </a:r>
            <a:endParaRPr lang="en-GB" noProof="0" dirty="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Tree>
    <p:extLst>
      <p:ext uri="{BB962C8B-B14F-4D97-AF65-F5344CB8AC3E}">
        <p14:creationId xmlns:p14="http://schemas.microsoft.com/office/powerpoint/2010/main" val="4130551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solidFill>
                <a:schemeClr val="bg2"/>
              </a:solidFill>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en-GB"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a:solidFill>
            <a:schemeClr val="accent6"/>
          </a:solidFill>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6200097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2253173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r>
              <a:rPr lang="en-GB" noProof="0"/>
              <a:t>Click icon to add picture</a:t>
            </a:r>
            <a:endParaRPr lang="fi-FI" noProof="0" dirty="0"/>
          </a:p>
        </p:txBody>
      </p:sp>
    </p:spTree>
    <p:extLst>
      <p:ext uri="{BB962C8B-B14F-4D97-AF65-F5344CB8AC3E}">
        <p14:creationId xmlns:p14="http://schemas.microsoft.com/office/powerpoint/2010/main" val="36431729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r>
              <a:rPr lang="en-GB" noProof="0"/>
              <a:t>Click icon to add picture</a:t>
            </a:r>
            <a:endParaRPr lang="fi-FI" noProof="0" dirty="0"/>
          </a:p>
        </p:txBody>
      </p:sp>
    </p:spTree>
    <p:extLst>
      <p:ext uri="{BB962C8B-B14F-4D97-AF65-F5344CB8AC3E}">
        <p14:creationId xmlns:p14="http://schemas.microsoft.com/office/powerpoint/2010/main" val="23511386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786976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6_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en-GB" noProof="0"/>
              <a:t>Click to edit Master title style</a:t>
            </a:r>
          </a:p>
        </p:txBody>
      </p:sp>
      <p:pic>
        <p:nvPicPr>
          <p:cNvPr id="3" name="Picture 2" descr="Logo&#10;&#10;Description automatically generated with low confidence">
            <a:extLst>
              <a:ext uri="{FF2B5EF4-FFF2-40B4-BE49-F238E27FC236}">
                <a16:creationId xmlns:a16="http://schemas.microsoft.com/office/drawing/2014/main" id="{AFAB894C-4B41-E9D5-6303-BDF5D0659556}"/>
              </a:ext>
            </a:extLst>
          </p:cNvPr>
          <p:cNvPicPr>
            <a:picLocks noChangeAspect="1"/>
          </p:cNvPicPr>
          <p:nvPr userDrawn="1"/>
        </p:nvPicPr>
        <p:blipFill>
          <a:blip r:embed="rId2">
            <a:alphaModFix/>
          </a:blip>
          <a:stretch>
            <a:fillRect/>
          </a:stretch>
        </p:blipFill>
        <p:spPr>
          <a:xfrm>
            <a:off x="10121593" y="6050335"/>
            <a:ext cx="1918995" cy="636612"/>
          </a:xfrm>
          <a:prstGeom prst="rect">
            <a:avLst/>
          </a:prstGeom>
        </p:spPr>
      </p:pic>
    </p:spTree>
    <p:extLst>
      <p:ext uri="{BB962C8B-B14F-4D97-AF65-F5344CB8AC3E}">
        <p14:creationId xmlns:p14="http://schemas.microsoft.com/office/powerpoint/2010/main" val="1753416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r>
              <a:rPr lang="en-GB" noProof="0"/>
              <a:t>Click icon to add picture</a:t>
            </a:r>
            <a:endParaRPr lang="fi-FI" noProof="0" dirty="0"/>
          </a:p>
        </p:txBody>
      </p:sp>
    </p:spTree>
    <p:extLst>
      <p:ext uri="{BB962C8B-B14F-4D97-AF65-F5344CB8AC3E}">
        <p14:creationId xmlns:p14="http://schemas.microsoft.com/office/powerpoint/2010/main" val="2443758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en-GB" noProof="0"/>
              <a:t>Click icon to add picture</a:t>
            </a:r>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pic>
        <p:nvPicPr>
          <p:cNvPr id="2" name="Picture 1" descr="Logo&#10;&#10;Description automatically generated with low confidence">
            <a:extLst>
              <a:ext uri="{FF2B5EF4-FFF2-40B4-BE49-F238E27FC236}">
                <a16:creationId xmlns:a16="http://schemas.microsoft.com/office/drawing/2014/main" id="{82989412-63EB-90D8-78BF-6C8D323BBCC4}"/>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464044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en-GB"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Tree>
    <p:extLst>
      <p:ext uri="{BB962C8B-B14F-4D97-AF65-F5344CB8AC3E}">
        <p14:creationId xmlns:p14="http://schemas.microsoft.com/office/powerpoint/2010/main" val="746487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r>
              <a:rPr lang="en-GB"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Tree>
    <p:extLst>
      <p:ext uri="{BB962C8B-B14F-4D97-AF65-F5344CB8AC3E}">
        <p14:creationId xmlns:p14="http://schemas.microsoft.com/office/powerpoint/2010/main" val="8641864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r>
              <a:rPr lang="en-GB"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Tree>
    <p:extLst>
      <p:ext uri="{BB962C8B-B14F-4D97-AF65-F5344CB8AC3E}">
        <p14:creationId xmlns:p14="http://schemas.microsoft.com/office/powerpoint/2010/main" val="6314022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r>
              <a:rPr lang="en-GB"/>
              <a:t>Click icon to add picture</a:t>
            </a:r>
            <a:endParaRPr lang="fi-FI" dirty="0"/>
          </a:p>
        </p:txBody>
      </p:sp>
    </p:spTree>
    <p:extLst>
      <p:ext uri="{BB962C8B-B14F-4D97-AF65-F5344CB8AC3E}">
        <p14:creationId xmlns:p14="http://schemas.microsoft.com/office/powerpoint/2010/main" val="21566031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en-GB" noProof="0"/>
              <a:t>Click to edit Master text styles</a:t>
            </a:r>
          </a:p>
          <a:p>
            <a:pPr lvl="1"/>
            <a:r>
              <a:rPr lang="en-GB" noProof="0"/>
              <a:t>Second level</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r>
              <a:rPr lang="en-GB"/>
              <a:t>Click icon to add picture</a:t>
            </a:r>
            <a:endParaRPr lang="fi-FI" dirty="0"/>
          </a:p>
        </p:txBody>
      </p:sp>
      <p:pic>
        <p:nvPicPr>
          <p:cNvPr id="2" name="Picture 1" descr="Logo&#10;&#10;Description automatically generated with low confidence">
            <a:extLst>
              <a:ext uri="{FF2B5EF4-FFF2-40B4-BE49-F238E27FC236}">
                <a16:creationId xmlns:a16="http://schemas.microsoft.com/office/drawing/2014/main" id="{F16F6DF9-7A54-B89F-510D-A64446593705}"/>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37255602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en-GB" noProof="0"/>
              <a:t>Click to edit Master text styles</a:t>
            </a:r>
          </a:p>
          <a:p>
            <a:pPr lvl="1"/>
            <a:r>
              <a:rPr lang="en-GB" noProof="0"/>
              <a:t>Second level</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r>
              <a:rPr lang="en-GB"/>
              <a:t>Click icon to add picture</a:t>
            </a:r>
            <a:endParaRPr lang="fi-FI" dirty="0"/>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r>
              <a:rPr lang="en-GB"/>
              <a:t>Click icon to add picture</a:t>
            </a:r>
            <a:endParaRPr lang="fi-FI" dirty="0"/>
          </a:p>
        </p:txBody>
      </p:sp>
      <p:pic>
        <p:nvPicPr>
          <p:cNvPr id="2" name="Picture 1" descr="Logo&#10;&#10;Description automatically generated with low confidence">
            <a:extLst>
              <a:ext uri="{FF2B5EF4-FFF2-40B4-BE49-F238E27FC236}">
                <a16:creationId xmlns:a16="http://schemas.microsoft.com/office/drawing/2014/main" id="{FA40A713-94A1-667B-2D6F-75EA3868A589}"/>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9888947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38241193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r>
              <a:rPr lang="en-GB" noProof="0"/>
              <a:t>Click icon to add picture</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863844"/>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53268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255555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7_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en-GB" noProof="0"/>
              <a:t>Click to edit Master title style</a:t>
            </a:r>
          </a:p>
        </p:txBody>
      </p:sp>
      <p:pic>
        <p:nvPicPr>
          <p:cNvPr id="3" name="Picture 2" descr="Logo&#10;&#10;Description automatically generated with low confidence">
            <a:extLst>
              <a:ext uri="{FF2B5EF4-FFF2-40B4-BE49-F238E27FC236}">
                <a16:creationId xmlns:a16="http://schemas.microsoft.com/office/drawing/2014/main" id="{AFAB894C-4B41-E9D5-6303-BDF5D0659556}"/>
              </a:ext>
            </a:extLst>
          </p:cNvPr>
          <p:cNvPicPr>
            <a:picLocks noChangeAspect="1"/>
          </p:cNvPicPr>
          <p:nvPr userDrawn="1"/>
        </p:nvPicPr>
        <p:blipFill>
          <a:blip r:embed="rId2">
            <a:alphaModFix/>
          </a:blip>
          <a:stretch>
            <a:fillRect/>
          </a:stretch>
        </p:blipFill>
        <p:spPr>
          <a:xfrm>
            <a:off x="10121593" y="6050335"/>
            <a:ext cx="1918995" cy="636612"/>
          </a:xfrm>
          <a:prstGeom prst="rect">
            <a:avLst/>
          </a:prstGeom>
        </p:spPr>
      </p:pic>
    </p:spTree>
    <p:extLst>
      <p:ext uri="{BB962C8B-B14F-4D97-AF65-F5344CB8AC3E}">
        <p14:creationId xmlns:p14="http://schemas.microsoft.com/office/powerpoint/2010/main" val="3215491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tx1"/>
                </a:solidFill>
              </a:defRPr>
            </a:lvl1pPr>
          </a:lstStyle>
          <a:p>
            <a:r>
              <a:rPr lang="en-GB" noProof="0"/>
              <a:t>Click to edit Master title style</a:t>
            </a:r>
          </a:p>
        </p:txBody>
      </p:sp>
    </p:spTree>
    <p:extLst>
      <p:ext uri="{BB962C8B-B14F-4D97-AF65-F5344CB8AC3E}">
        <p14:creationId xmlns:p14="http://schemas.microsoft.com/office/powerpoint/2010/main" val="11688184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en-GB" noProof="0"/>
              <a:t>Click to edit Master title style</a:t>
            </a:r>
          </a:p>
        </p:txBody>
      </p:sp>
    </p:spTree>
    <p:extLst>
      <p:ext uri="{BB962C8B-B14F-4D97-AF65-F5344CB8AC3E}">
        <p14:creationId xmlns:p14="http://schemas.microsoft.com/office/powerpoint/2010/main" val="2707222221"/>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en-GB" noProof="0"/>
              <a:t>Click to edit Master title style</a:t>
            </a:r>
          </a:p>
        </p:txBody>
      </p:sp>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4" name="Picture 3" descr="Logo&#10;&#10;Description automatically generated with low confidence">
            <a:extLst>
              <a:ext uri="{FF2B5EF4-FFF2-40B4-BE49-F238E27FC236}">
                <a16:creationId xmlns:a16="http://schemas.microsoft.com/office/drawing/2014/main" id="{FA3EEEAA-4C13-7B0E-8418-445D73949E27}"/>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33759291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en-GB" noProof="0"/>
              <a:t>Click to edit Master title style</a:t>
            </a:r>
          </a:p>
        </p:txBody>
      </p:sp>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4" name="Picture 3" descr="Logo&#10;&#10;Description automatically generated with low confidence">
            <a:extLst>
              <a:ext uri="{FF2B5EF4-FFF2-40B4-BE49-F238E27FC236}">
                <a16:creationId xmlns:a16="http://schemas.microsoft.com/office/drawing/2014/main" id="{6DE0208A-12D3-7388-4152-38DEAD9C5BD8}"/>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21835506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HARMAA TAUSTA">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3950403110"/>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r>
              <a:rPr lang="en-GB" noProof="0"/>
              <a:t>Click icon to add picture</a:t>
            </a:r>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r>
              <a:rPr lang="en-GB" noProof="0"/>
              <a:t>Click icon to add picture</a:t>
            </a:r>
            <a:endParaRPr lang="fi-FI" noProof="0" dirty="0"/>
          </a:p>
        </p:txBody>
      </p:sp>
      <p:pic>
        <p:nvPicPr>
          <p:cNvPr id="2" name="Picture 1" descr="Logo&#10;&#10;Description automatically generated with low confidence">
            <a:extLst>
              <a:ext uri="{FF2B5EF4-FFF2-40B4-BE49-F238E27FC236}">
                <a16:creationId xmlns:a16="http://schemas.microsoft.com/office/drawing/2014/main" id="{D8815578-C438-1811-9858-40DC4D364122}"/>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37391253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r>
              <a:rPr lang="en-GB" noProof="0"/>
              <a:t>Click icon to add picture</a:t>
            </a:r>
            <a:endParaRPr lang="fi-FI" noProof="0" dirty="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pic>
        <p:nvPicPr>
          <p:cNvPr id="2" name="Picture 1" descr="Logo&#10;&#10;Description automatically generated with low confidence">
            <a:extLst>
              <a:ext uri="{FF2B5EF4-FFF2-40B4-BE49-F238E27FC236}">
                <a16:creationId xmlns:a16="http://schemas.microsoft.com/office/drawing/2014/main" id="{3DDE911D-98E8-8A9F-F2C8-0DFAEA3E4A9C}"/>
              </a:ext>
            </a:extLst>
          </p:cNvPr>
          <p:cNvPicPr>
            <a:picLocks noChangeAspect="1"/>
          </p:cNvPicPr>
          <p:nvPr userDrawn="1"/>
        </p:nvPicPr>
        <p:blipFill>
          <a:blip r:embed="rId2">
            <a:alphaModFix/>
          </a:blip>
          <a:stretch>
            <a:fillRect/>
          </a:stretch>
        </p:blipFill>
        <p:spPr>
          <a:xfrm>
            <a:off x="3966107" y="6036888"/>
            <a:ext cx="1918995" cy="636612"/>
          </a:xfrm>
          <a:prstGeom prst="rect">
            <a:avLst/>
          </a:prstGeom>
        </p:spPr>
      </p:pic>
    </p:spTree>
    <p:extLst>
      <p:ext uri="{BB962C8B-B14F-4D97-AF65-F5344CB8AC3E}">
        <p14:creationId xmlns:p14="http://schemas.microsoft.com/office/powerpoint/2010/main" val="1654063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2" name="Rectangle 1">
            <a:extLst>
              <a:ext uri="{FF2B5EF4-FFF2-40B4-BE49-F238E27FC236}">
                <a16:creationId xmlns:a16="http://schemas.microsoft.com/office/drawing/2014/main" id="{5A4BB03E-A11C-C130-F4C8-6C81BDF84849}"/>
              </a:ext>
            </a:extLst>
          </p:cNvPr>
          <p:cNvSpPr/>
          <p:nvPr userDrawn="1"/>
        </p:nvSpPr>
        <p:spPr>
          <a:xfrm>
            <a:off x="9890449" y="0"/>
            <a:ext cx="2301551"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3" name="Picture 2" descr="Logo&#10;&#10;Description automatically generated with low confidence">
            <a:extLst>
              <a:ext uri="{FF2B5EF4-FFF2-40B4-BE49-F238E27FC236}">
                <a16:creationId xmlns:a16="http://schemas.microsoft.com/office/drawing/2014/main" id="{B6910E90-65C6-ECA6-0291-5EA8BAC9C679}"/>
              </a:ext>
            </a:extLst>
          </p:cNvPr>
          <p:cNvPicPr>
            <a:picLocks noChangeAspect="1"/>
          </p:cNvPicPr>
          <p:nvPr userDrawn="1"/>
        </p:nvPicPr>
        <p:blipFill>
          <a:blip r:embed="rId2">
            <a:alphaModFix/>
          </a:blip>
          <a:stretch>
            <a:fillRect/>
          </a:stretch>
        </p:blipFill>
        <p:spPr>
          <a:xfrm>
            <a:off x="10081727" y="193316"/>
            <a:ext cx="1918995" cy="636612"/>
          </a:xfrm>
          <a:prstGeom prst="rect">
            <a:avLst/>
          </a:prstGeom>
        </p:spPr>
      </p:pic>
    </p:spTree>
    <p:extLst>
      <p:ext uri="{BB962C8B-B14F-4D97-AF65-F5344CB8AC3E}">
        <p14:creationId xmlns:p14="http://schemas.microsoft.com/office/powerpoint/2010/main" val="6711202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569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en-GB" noProof="0"/>
              <a:t>Click to edit Master title style</a:t>
            </a:r>
          </a:p>
        </p:txBody>
      </p:sp>
      <p:pic>
        <p:nvPicPr>
          <p:cNvPr id="3" name="Picture 2" descr="Logo&#10;&#10;Description automatically generated with low confidence">
            <a:extLst>
              <a:ext uri="{FF2B5EF4-FFF2-40B4-BE49-F238E27FC236}">
                <a16:creationId xmlns:a16="http://schemas.microsoft.com/office/drawing/2014/main" id="{AFAB894C-4B41-E9D5-6303-BDF5D0659556}"/>
              </a:ext>
            </a:extLst>
          </p:cNvPr>
          <p:cNvPicPr>
            <a:picLocks noChangeAspect="1"/>
          </p:cNvPicPr>
          <p:nvPr userDrawn="1"/>
        </p:nvPicPr>
        <p:blipFill>
          <a:blip r:embed="rId2">
            <a:alphaModFix/>
          </a:blip>
          <a:stretch>
            <a:fillRect/>
          </a:stretch>
        </p:blipFill>
        <p:spPr>
          <a:xfrm>
            <a:off x="10121593" y="6050335"/>
            <a:ext cx="1918995" cy="636612"/>
          </a:xfrm>
          <a:prstGeom prst="rect">
            <a:avLst/>
          </a:prstGeom>
        </p:spPr>
      </p:pic>
    </p:spTree>
    <p:extLst>
      <p:ext uri="{BB962C8B-B14F-4D97-AF65-F5344CB8AC3E}">
        <p14:creationId xmlns:p14="http://schemas.microsoft.com/office/powerpoint/2010/main" val="968174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en-GB" noProof="0"/>
              <a:t>Click to edit Master title style</a:t>
            </a:r>
          </a:p>
        </p:txBody>
      </p:sp>
      <p:pic>
        <p:nvPicPr>
          <p:cNvPr id="3" name="Picture 2" descr="Logo&#10;&#10;Description automatically generated with low confidence">
            <a:extLst>
              <a:ext uri="{FF2B5EF4-FFF2-40B4-BE49-F238E27FC236}">
                <a16:creationId xmlns:a16="http://schemas.microsoft.com/office/drawing/2014/main" id="{AFAB894C-4B41-E9D5-6303-BDF5D0659556}"/>
              </a:ext>
            </a:extLst>
          </p:cNvPr>
          <p:cNvPicPr>
            <a:picLocks noChangeAspect="1"/>
          </p:cNvPicPr>
          <p:nvPr userDrawn="1"/>
        </p:nvPicPr>
        <p:blipFill>
          <a:blip r:embed="rId2">
            <a:alphaModFix/>
          </a:blip>
          <a:stretch>
            <a:fillRect/>
          </a:stretch>
        </p:blipFill>
        <p:spPr>
          <a:xfrm>
            <a:off x="10121593" y="6050335"/>
            <a:ext cx="1918995" cy="636612"/>
          </a:xfrm>
          <a:prstGeom prst="rect">
            <a:avLst/>
          </a:prstGeom>
        </p:spPr>
      </p:pic>
    </p:spTree>
    <p:extLst>
      <p:ext uri="{BB962C8B-B14F-4D97-AF65-F5344CB8AC3E}">
        <p14:creationId xmlns:p14="http://schemas.microsoft.com/office/powerpoint/2010/main" val="146840326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noProof="0"/>
              <a:t>Click to edit Master title style</a:t>
            </a:r>
            <a:endParaRPr lang="fi-FI" noProof="0"/>
          </a:p>
        </p:txBody>
      </p:sp>
    </p:spTree>
    <p:extLst>
      <p:ext uri="{BB962C8B-B14F-4D97-AF65-F5344CB8AC3E}">
        <p14:creationId xmlns:p14="http://schemas.microsoft.com/office/powerpoint/2010/main" val="1923731498"/>
      </p:ext>
    </p:extLst>
  </p:cSld>
  <p:clrMap bg1="lt1" tx1="dk1" bg2="lt2" tx2="dk2" accent1="accent1" accent2="accent2" accent3="accent3" accent4="accent4" accent5="accent5" accent6="accent6" hlink="hlink" folHlink="folHlink"/>
  <p:sldLayoutIdLst>
    <p:sldLayoutId id="2147483711" r:id="rId1"/>
    <p:sldLayoutId id="2147483649" r:id="rId2"/>
    <p:sldLayoutId id="2147483660" r:id="rId3"/>
    <p:sldLayoutId id="2147483650" r:id="rId4"/>
    <p:sldLayoutId id="2147483654" r:id="rId5"/>
    <p:sldLayoutId id="2147483712" r:id="rId6"/>
    <p:sldLayoutId id="2147483713" r:id="rId7"/>
    <p:sldLayoutId id="2147483707" r:id="rId8"/>
    <p:sldLayoutId id="2147483708" r:id="rId9"/>
    <p:sldLayoutId id="2147483662" r:id="rId10"/>
    <p:sldLayoutId id="2147483664" r:id="rId11"/>
    <p:sldLayoutId id="2147483665" r:id="rId12"/>
    <p:sldLayoutId id="2147483653" r:id="rId13"/>
    <p:sldLayoutId id="2147483709" r:id="rId14"/>
    <p:sldLayoutId id="2147483692" r:id="rId15"/>
    <p:sldLayoutId id="2147483703" r:id="rId16"/>
    <p:sldLayoutId id="2147483667" r:id="rId17"/>
    <p:sldLayoutId id="2147483699" r:id="rId18"/>
    <p:sldLayoutId id="2147483668" r:id="rId19"/>
    <p:sldLayoutId id="2147483669" r:id="rId20"/>
    <p:sldLayoutId id="2147483691" r:id="rId21"/>
    <p:sldLayoutId id="2147483672" r:id="rId22"/>
    <p:sldLayoutId id="2147483671" r:id="rId23"/>
    <p:sldLayoutId id="2147483673" r:id="rId24"/>
    <p:sldLayoutId id="2147483701" r:id="rId25"/>
    <p:sldLayoutId id="2147483702" r:id="rId26"/>
    <p:sldLayoutId id="2147483704" r:id="rId27"/>
    <p:sldLayoutId id="2147483674" r:id="rId28"/>
    <p:sldLayoutId id="2147483675" r:id="rId29"/>
    <p:sldLayoutId id="2147483676" r:id="rId30"/>
    <p:sldLayoutId id="2147483678" r:id="rId31"/>
    <p:sldLayoutId id="2147483679" r:id="rId32"/>
    <p:sldLayoutId id="2147483681" r:id="rId33"/>
    <p:sldLayoutId id="2147483680" r:id="rId34"/>
    <p:sldLayoutId id="2147483684" r:id="rId35"/>
    <p:sldLayoutId id="2147483686" r:id="rId36"/>
    <p:sldLayoutId id="2147483705" r:id="rId37"/>
    <p:sldLayoutId id="2147483687" r:id="rId38"/>
    <p:sldLayoutId id="2147483688" r:id="rId39"/>
    <p:sldLayoutId id="2147483689" r:id="rId40"/>
    <p:sldLayoutId id="2147483706" r:id="rId41"/>
    <p:sldLayoutId id="2147483710" r:id="rId42"/>
    <p:sldLayoutId id="2147483714" r:id="rId43"/>
    <p:sldLayoutId id="2147483715" r:id="rId44"/>
    <p:sldLayoutId id="2147483716" r:id="rId45"/>
    <p:sldLayoutId id="2147483717" r:id="rId46"/>
    <p:sldLayoutId id="2147483718" r:id="rId47"/>
    <p:sldLayoutId id="2147483719" r:id="rId48"/>
    <p:sldLayoutId id="2147483720" r:id="rId49"/>
    <p:sldLayoutId id="2147483721" r:id="rId50"/>
    <p:sldLayoutId id="2147483722" r:id="rId51"/>
    <p:sldLayoutId id="2147483723" r:id="rId52"/>
    <p:sldLayoutId id="2147483724" r:id="rId53"/>
    <p:sldLayoutId id="2147483725" r:id="rId54"/>
    <p:sldLayoutId id="2147483726" r:id="rId55"/>
    <p:sldLayoutId id="2147483727" r:id="rId56"/>
    <p:sldLayoutId id="2147483728" r:id="rId57"/>
    <p:sldLayoutId id="2147483729" r:id="rId58"/>
    <p:sldLayoutId id="2147483730" r:id="rId59"/>
    <p:sldLayoutId id="2147483731" r:id="rId60"/>
    <p:sldLayoutId id="2147483732" r:id="rId61"/>
    <p:sldLayoutId id="2147483733" r:id="rId62"/>
    <p:sldLayoutId id="2147483734" r:id="rId63"/>
    <p:sldLayoutId id="2147483735" r:id="rId64"/>
    <p:sldLayoutId id="2147483736" r:id="rId65"/>
    <p:sldLayoutId id="2147483737" r:id="rId66"/>
    <p:sldLayoutId id="2147483738" r:id="rId67"/>
    <p:sldLayoutId id="2147483739" r:id="rId68"/>
    <p:sldLayoutId id="2147483740" r:id="rId69"/>
    <p:sldLayoutId id="2147483741" r:id="rId70"/>
    <p:sldLayoutId id="2147483742" r:id="rId71"/>
    <p:sldLayoutId id="2147483743" r:id="rId72"/>
    <p:sldLayoutId id="2147483744" r:id="rId73"/>
    <p:sldLayoutId id="2147483745" r:id="rId74"/>
    <p:sldLayoutId id="2147483746" r:id="rId75"/>
    <p:sldLayoutId id="2147483747" r:id="rId76"/>
    <p:sldLayoutId id="2147483748" r:id="rId77"/>
    <p:sldLayoutId id="2147483749" r:id="rId78"/>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60D3F1-7506-C993-10B1-4018D13A8C1F}"/>
              </a:ext>
            </a:extLst>
          </p:cNvPr>
          <p:cNvSpPr/>
          <p:nvPr/>
        </p:nvSpPr>
        <p:spPr>
          <a:xfrm>
            <a:off x="-106728" y="0"/>
            <a:ext cx="3587055"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ar"/>
          </a:p>
        </p:txBody>
      </p:sp>
      <p:sp>
        <p:nvSpPr>
          <p:cNvPr id="6" name="Text Placeholder 5">
            <a:extLst>
              <a:ext uri="{FF2B5EF4-FFF2-40B4-BE49-F238E27FC236}">
                <a16:creationId xmlns:a16="http://schemas.microsoft.com/office/drawing/2014/main" id="{460187B6-F678-B86F-21E3-2CF75969E44F}"/>
              </a:ext>
            </a:extLst>
          </p:cNvPr>
          <p:cNvSpPr>
            <a:spLocks noGrp="1"/>
          </p:cNvSpPr>
          <p:nvPr>
            <p:ph type="body" idx="4294967295"/>
          </p:nvPr>
        </p:nvSpPr>
        <p:spPr>
          <a:xfrm>
            <a:off x="0" y="854075"/>
            <a:ext cx="2998788" cy="1831975"/>
          </a:xfrm>
        </p:spPr>
        <p:txBody>
          <a:bodyPr/>
          <a:lstStyle/>
          <a:p>
            <a:pPr algn="r" rtl="1"/>
            <a:r>
              <a:rPr lang="ar" sz="2900" b="1" i="0" u="none" baseline="0">
                <a:solidFill>
                  <a:srgbClr val="004B79"/>
                </a:solidFill>
              </a:rPr>
              <a:t>سبعة مبادئ للمكان الأكثر أمانًا</a:t>
            </a:r>
          </a:p>
        </p:txBody>
      </p:sp>
      <p:sp>
        <p:nvSpPr>
          <p:cNvPr id="3" name="Text Placeholder 7">
            <a:extLst>
              <a:ext uri="{FF2B5EF4-FFF2-40B4-BE49-F238E27FC236}">
                <a16:creationId xmlns:a16="http://schemas.microsoft.com/office/drawing/2014/main" id="{1E374A83-E01D-88EE-625B-8D5D904CC60E}"/>
              </a:ext>
            </a:extLst>
          </p:cNvPr>
          <p:cNvSpPr txBox="1">
            <a:spLocks/>
          </p:cNvSpPr>
          <p:nvPr/>
        </p:nvSpPr>
        <p:spPr>
          <a:xfrm>
            <a:off x="4146062" y="1046268"/>
            <a:ext cx="2078796"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fontAlgn="base"/>
            <a:r>
              <a:rPr lang="ar" sz="1200" b="0" i="0" u="none" baseline="0">
                <a:solidFill>
                  <a:srgbClr val="241F20"/>
                </a:solidFill>
              </a:rPr>
              <a:t>قابل الأشخاص والاشياء الجديدة بدون تحيز. </a:t>
            </a:r>
          </a:p>
          <a:p>
            <a:pPr algn="r" rtl="1" fontAlgn="base"/>
            <a:r>
              <a:rPr lang="ar" sz="1200" b="0" i="0" u="none" baseline="0">
                <a:solidFill>
                  <a:srgbClr val="241F20"/>
                </a:solidFill>
              </a:rPr>
              <a:t>اعتبر أن كل لقاء كفرصة لتعلم شيء جديد وللتطور.</a:t>
            </a:r>
          </a:p>
          <a:p>
            <a:pPr algn="r" rtl="1"/>
            <a:br>
              <a:rPr lang="ar" sz="1200"/>
            </a:br>
            <a:endParaRPr lang="ar" sz="1200"/>
          </a:p>
        </p:txBody>
      </p:sp>
      <p:sp>
        <p:nvSpPr>
          <p:cNvPr id="7" name="Text Placeholder 3">
            <a:extLst>
              <a:ext uri="{FF2B5EF4-FFF2-40B4-BE49-F238E27FC236}">
                <a16:creationId xmlns:a16="http://schemas.microsoft.com/office/drawing/2014/main" id="{8A85D4F0-3FD1-32BE-9725-337C76300404}"/>
              </a:ext>
            </a:extLst>
          </p:cNvPr>
          <p:cNvSpPr txBox="1">
            <a:spLocks/>
          </p:cNvSpPr>
          <p:nvPr/>
        </p:nvSpPr>
        <p:spPr>
          <a:xfrm>
            <a:off x="4402728" y="580941"/>
            <a:ext cx="1853490"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a:r>
              <a:rPr lang="ar" sz="1800" b="1" i="0" u="none" baseline="0" dirty="0">
                <a:solidFill>
                  <a:srgbClr val="241F20"/>
                </a:solidFill>
                <a:effectLst/>
                <a:latin typeface="Arial" panose="020B0604020202020204" pitchFamily="34" charset="0"/>
                <a:ea typeface="Arial" panose="020B0604020202020204" pitchFamily="34" charset="0"/>
                <a:cs typeface="Arial" panose="020B0604020202020204" pitchFamily="34" charset="0"/>
              </a:rPr>
              <a:t>كن متفتحًا</a:t>
            </a:r>
            <a:endParaRPr lang="ar" sz="1800" dirty="0"/>
          </a:p>
        </p:txBody>
      </p:sp>
      <p:sp>
        <p:nvSpPr>
          <p:cNvPr id="8" name="Text Placeholder 7">
            <a:extLst>
              <a:ext uri="{FF2B5EF4-FFF2-40B4-BE49-F238E27FC236}">
                <a16:creationId xmlns:a16="http://schemas.microsoft.com/office/drawing/2014/main" id="{1C4133CA-055D-2A6E-114C-B4D219ED5FBA}"/>
              </a:ext>
            </a:extLst>
          </p:cNvPr>
          <p:cNvSpPr txBox="1">
            <a:spLocks/>
          </p:cNvSpPr>
          <p:nvPr/>
        </p:nvSpPr>
        <p:spPr>
          <a:xfrm>
            <a:off x="6954959" y="1046268"/>
            <a:ext cx="2101182"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fontAlgn="base"/>
            <a:r>
              <a:rPr lang="ar" sz="1200" b="0" i="0" u="none" baseline="0">
                <a:solidFill>
                  <a:srgbClr val="241F20"/>
                </a:solidFill>
              </a:rPr>
              <a:t>انتبه إلى اختيارك للكلمات وقدّر رأي الشخص الآخر. لا تسخر أو تحرج أو تحكم على أي شخص من خلال كلامك أو سلوكك.</a:t>
            </a:r>
            <a:endParaRPr lang="ar" sz="1200"/>
          </a:p>
        </p:txBody>
      </p:sp>
      <p:sp>
        <p:nvSpPr>
          <p:cNvPr id="9" name="Text Placeholder 3">
            <a:extLst>
              <a:ext uri="{FF2B5EF4-FFF2-40B4-BE49-F238E27FC236}">
                <a16:creationId xmlns:a16="http://schemas.microsoft.com/office/drawing/2014/main" id="{1E3AB684-1570-E29B-DDA4-9727A73BDE33}"/>
              </a:ext>
            </a:extLst>
          </p:cNvPr>
          <p:cNvSpPr txBox="1">
            <a:spLocks/>
          </p:cNvSpPr>
          <p:nvPr/>
        </p:nvSpPr>
        <p:spPr>
          <a:xfrm>
            <a:off x="7295797" y="579202"/>
            <a:ext cx="1824939"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a:r>
              <a:rPr lang="ar" sz="1800" b="1" i="0" u="none" baseline="0">
                <a:solidFill>
                  <a:srgbClr val="241F20"/>
                </a:solidFill>
                <a:effectLst/>
                <a:latin typeface="Arial" panose="020B0604020202020204" pitchFamily="34" charset="0"/>
                <a:ea typeface="Arial" panose="020B0604020202020204" pitchFamily="34" charset="0"/>
                <a:cs typeface="Arial" panose="020B0604020202020204" pitchFamily="34" charset="0"/>
              </a:rPr>
              <a:t>احترم</a:t>
            </a:r>
            <a:endParaRPr lang="ar" sz="1800"/>
          </a:p>
        </p:txBody>
      </p:sp>
      <p:sp>
        <p:nvSpPr>
          <p:cNvPr id="10" name="Text Placeholder 7">
            <a:extLst>
              <a:ext uri="{FF2B5EF4-FFF2-40B4-BE49-F238E27FC236}">
                <a16:creationId xmlns:a16="http://schemas.microsoft.com/office/drawing/2014/main" id="{942F3024-3DB2-5174-64A8-B7C220E5DC30}"/>
              </a:ext>
            </a:extLst>
          </p:cNvPr>
          <p:cNvSpPr txBox="1">
            <a:spLocks/>
          </p:cNvSpPr>
          <p:nvPr/>
        </p:nvSpPr>
        <p:spPr>
          <a:xfrm>
            <a:off x="9734058" y="1334881"/>
            <a:ext cx="2132416" cy="719974"/>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fontAlgn="base"/>
            <a:r>
              <a:rPr lang="ar" sz="1200" b="0" i="0" u="none" baseline="0" dirty="0">
                <a:solidFill>
                  <a:srgbClr val="241F20"/>
                </a:solidFill>
                <a:effectLst/>
                <a:latin typeface="Arial" panose="020B0604020202020204" pitchFamily="34" charset="0"/>
                <a:ea typeface="Arial" panose="020B0604020202020204" pitchFamily="34" charset="0"/>
                <a:cs typeface="Arial" panose="020B0604020202020204" pitchFamily="34" charset="0"/>
              </a:rPr>
              <a:t>تحمل مسؤولية تجربة الآخر أيضًا. استمع وامدح وشجّع.</a:t>
            </a:r>
            <a:endParaRPr lang="ar" sz="1200" dirty="0"/>
          </a:p>
        </p:txBody>
      </p:sp>
      <p:sp>
        <p:nvSpPr>
          <p:cNvPr id="12" name="Text Placeholder 3">
            <a:extLst>
              <a:ext uri="{FF2B5EF4-FFF2-40B4-BE49-F238E27FC236}">
                <a16:creationId xmlns:a16="http://schemas.microsoft.com/office/drawing/2014/main" id="{3FD9114D-D406-32F7-E458-AB2E0E80888C}"/>
              </a:ext>
            </a:extLst>
          </p:cNvPr>
          <p:cNvSpPr txBox="1">
            <a:spLocks/>
          </p:cNvSpPr>
          <p:nvPr/>
        </p:nvSpPr>
        <p:spPr>
          <a:xfrm>
            <a:off x="9400212" y="555501"/>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a:r>
              <a:rPr lang="ar" sz="1800" b="1" i="0" u="none" baseline="0" dirty="0">
                <a:solidFill>
                  <a:srgbClr val="241F20"/>
                </a:solidFill>
                <a:effectLst/>
                <a:latin typeface="Arial" panose="020B0604020202020204" pitchFamily="34" charset="0"/>
                <a:ea typeface="Arial" panose="020B0604020202020204" pitchFamily="34" charset="0"/>
                <a:cs typeface="Arial" panose="020B0604020202020204" pitchFamily="34" charset="0"/>
              </a:rPr>
              <a:t>اخلق أجواءً إيجابية</a:t>
            </a:r>
            <a:br>
              <a:rPr lang="ar" sz="1400" dirty="0"/>
            </a:br>
            <a:endParaRPr lang="ar" sz="1800" dirty="0"/>
          </a:p>
        </p:txBody>
      </p:sp>
      <p:sp>
        <p:nvSpPr>
          <p:cNvPr id="13" name="Text Placeholder 7">
            <a:extLst>
              <a:ext uri="{FF2B5EF4-FFF2-40B4-BE49-F238E27FC236}">
                <a16:creationId xmlns:a16="http://schemas.microsoft.com/office/drawing/2014/main" id="{D08E80E6-BDA7-5DC6-00F9-28D352FEA05A}"/>
              </a:ext>
            </a:extLst>
          </p:cNvPr>
          <p:cNvSpPr txBox="1">
            <a:spLocks/>
          </p:cNvSpPr>
          <p:nvPr/>
        </p:nvSpPr>
        <p:spPr>
          <a:xfrm>
            <a:off x="3802258" y="3076804"/>
            <a:ext cx="2481927" cy="1228301"/>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fontAlgn="base"/>
            <a:r>
              <a:rPr lang="ar" sz="1200" b="0" i="0" u="none" baseline="0">
                <a:solidFill>
                  <a:srgbClr val="241F20"/>
                </a:solidFill>
              </a:rPr>
              <a:t>لا تضع افتراضات بناءً على الخصائص الخارجية أو لون البشرة أو العرق أو الدين أو الجنس أو العمر أو الكلام. لا تضع افتراضات بناءً على الجنس أو الخلفية أو القدرة على الفعالية.</a:t>
            </a:r>
            <a:endParaRPr lang="ar" sz="1200"/>
          </a:p>
        </p:txBody>
      </p:sp>
      <p:sp>
        <p:nvSpPr>
          <p:cNvPr id="14" name="Text Placeholder 3">
            <a:extLst>
              <a:ext uri="{FF2B5EF4-FFF2-40B4-BE49-F238E27FC236}">
                <a16:creationId xmlns:a16="http://schemas.microsoft.com/office/drawing/2014/main" id="{8B40E8B4-77D2-0F12-7574-B81A6DA724B6}"/>
              </a:ext>
            </a:extLst>
          </p:cNvPr>
          <p:cNvSpPr txBox="1">
            <a:spLocks/>
          </p:cNvSpPr>
          <p:nvPr/>
        </p:nvSpPr>
        <p:spPr>
          <a:xfrm>
            <a:off x="3949770" y="2700934"/>
            <a:ext cx="199910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a:r>
              <a:rPr lang="ar" sz="1800" b="1" i="0" u="none" baseline="0" dirty="0">
                <a:solidFill>
                  <a:srgbClr val="241F20"/>
                </a:solidFill>
                <a:effectLst/>
                <a:latin typeface="Arial" panose="020B0604020202020204" pitchFamily="34" charset="0"/>
                <a:ea typeface="Arial" panose="020B0604020202020204" pitchFamily="34" charset="0"/>
                <a:cs typeface="Arial" panose="020B0604020202020204" pitchFamily="34" charset="0"/>
              </a:rPr>
              <a:t>تجنب الافتراضات</a:t>
            </a:r>
            <a:br>
              <a:rPr lang="ar" sz="1800" b="1" i="0" dirty="0">
                <a:solidFill>
                  <a:srgbClr val="241F20"/>
                </a:solidFill>
                <a:effectLst/>
                <a:latin typeface="Arial" panose="020B0604020202020204" pitchFamily="34" charset="0"/>
              </a:rPr>
            </a:br>
            <a:endParaRPr lang="ar" sz="1800" dirty="0"/>
          </a:p>
        </p:txBody>
      </p:sp>
      <p:sp>
        <p:nvSpPr>
          <p:cNvPr id="15" name="Text Placeholder 7">
            <a:extLst>
              <a:ext uri="{FF2B5EF4-FFF2-40B4-BE49-F238E27FC236}">
                <a16:creationId xmlns:a16="http://schemas.microsoft.com/office/drawing/2014/main" id="{7CDDBBBC-0C54-7C1B-2A31-2D1B5AEDC9FA}"/>
              </a:ext>
            </a:extLst>
          </p:cNvPr>
          <p:cNvSpPr txBox="1">
            <a:spLocks/>
          </p:cNvSpPr>
          <p:nvPr/>
        </p:nvSpPr>
        <p:spPr>
          <a:xfrm>
            <a:off x="6954959" y="3065281"/>
            <a:ext cx="2356896" cy="1542721"/>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fontAlgn="base"/>
            <a:r>
              <a:rPr lang="ar" sz="1200" b="0" i="0" u="none" baseline="0">
                <a:solidFill>
                  <a:srgbClr val="241F20"/>
                </a:solidFill>
              </a:rPr>
              <a:t>احترام الحيز الخاص بالشخص الآخر وخصوصيته وحقه بإصدار القرار بشأن الأمور الخاصة به. احرص على أن يتم سماع الجميع وامنح الجميع فرصة للمشاركة.</a:t>
            </a:r>
            <a:endParaRPr lang="ar" sz="1200"/>
          </a:p>
        </p:txBody>
      </p:sp>
      <p:sp>
        <p:nvSpPr>
          <p:cNvPr id="16" name="Text Placeholder 3">
            <a:extLst>
              <a:ext uri="{FF2B5EF4-FFF2-40B4-BE49-F238E27FC236}">
                <a16:creationId xmlns:a16="http://schemas.microsoft.com/office/drawing/2014/main" id="{0D530244-5FA6-0094-3EBA-E0269DA37B62}"/>
              </a:ext>
            </a:extLst>
          </p:cNvPr>
          <p:cNvSpPr txBox="1">
            <a:spLocks/>
          </p:cNvSpPr>
          <p:nvPr/>
        </p:nvSpPr>
        <p:spPr>
          <a:xfrm>
            <a:off x="7084034" y="2661798"/>
            <a:ext cx="1999103"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a:r>
              <a:rPr lang="ar" sz="1800" b="1" i="0" u="none" baseline="0" dirty="0">
                <a:solidFill>
                  <a:srgbClr val="241F20"/>
                </a:solidFill>
                <a:effectLst/>
                <a:latin typeface="Arial" panose="020B0604020202020204" pitchFamily="34" charset="0"/>
                <a:ea typeface="Arial" panose="020B0604020202020204" pitchFamily="34" charset="0"/>
                <a:cs typeface="Arial" panose="020B0604020202020204" pitchFamily="34" charset="0"/>
              </a:rPr>
              <a:t>امنح الحيز</a:t>
            </a:r>
            <a:br>
              <a:rPr lang="ar" sz="1800" b="1" i="0" dirty="0">
                <a:solidFill>
                  <a:srgbClr val="241F20"/>
                </a:solidFill>
                <a:effectLst/>
                <a:latin typeface="Arial" panose="020B0604020202020204" pitchFamily="34" charset="0"/>
              </a:rPr>
            </a:br>
            <a:endParaRPr lang="ar" sz="1800" dirty="0"/>
          </a:p>
        </p:txBody>
      </p:sp>
      <p:sp>
        <p:nvSpPr>
          <p:cNvPr id="17" name="Text Placeholder 7">
            <a:extLst>
              <a:ext uri="{FF2B5EF4-FFF2-40B4-BE49-F238E27FC236}">
                <a16:creationId xmlns:a16="http://schemas.microsoft.com/office/drawing/2014/main" id="{35D29E2B-AC8D-DAD4-0652-9289C8FDDA6D}"/>
              </a:ext>
            </a:extLst>
          </p:cNvPr>
          <p:cNvSpPr txBox="1">
            <a:spLocks/>
          </p:cNvSpPr>
          <p:nvPr/>
        </p:nvSpPr>
        <p:spPr>
          <a:xfrm>
            <a:off x="9734058" y="3054698"/>
            <a:ext cx="2074598"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fontAlgn="base"/>
            <a:r>
              <a:rPr lang="ar" sz="1200" b="0" i="0" u="none" baseline="0">
                <a:solidFill>
                  <a:srgbClr val="241F20"/>
                </a:solidFill>
                <a:effectLst/>
                <a:latin typeface="Arial" panose="020B0604020202020204" pitchFamily="34" charset="0"/>
                <a:ea typeface="Arial" panose="020B0604020202020204" pitchFamily="34" charset="0"/>
                <a:cs typeface="Arial" panose="020B0604020202020204" pitchFamily="34" charset="0"/>
              </a:rPr>
              <a:t>لا تتابع الأمور من الجانب إذا شاهدت مضايقة أو معاملة أخرى غير لائقة.</a:t>
            </a:r>
            <a:endParaRPr lang="ar" sz="1200"/>
          </a:p>
        </p:txBody>
      </p:sp>
      <p:sp>
        <p:nvSpPr>
          <p:cNvPr id="18" name="Text Placeholder 3">
            <a:extLst>
              <a:ext uri="{FF2B5EF4-FFF2-40B4-BE49-F238E27FC236}">
                <a16:creationId xmlns:a16="http://schemas.microsoft.com/office/drawing/2014/main" id="{753441D1-EC30-38A9-9AE2-ADE417AB3010}"/>
              </a:ext>
            </a:extLst>
          </p:cNvPr>
          <p:cNvSpPr txBox="1">
            <a:spLocks/>
          </p:cNvSpPr>
          <p:nvPr/>
        </p:nvSpPr>
        <p:spPr>
          <a:xfrm>
            <a:off x="9830935" y="2693592"/>
            <a:ext cx="2074599"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a:r>
              <a:rPr lang="ar" sz="1800" b="1" i="0" u="none" baseline="0">
                <a:solidFill>
                  <a:srgbClr val="241F20"/>
                </a:solidFill>
                <a:effectLst/>
                <a:latin typeface="Arial" panose="020B0604020202020204" pitchFamily="34" charset="0"/>
                <a:ea typeface="Arial" panose="020B0604020202020204" pitchFamily="34" charset="0"/>
                <a:cs typeface="Arial" panose="020B0604020202020204" pitchFamily="34" charset="0"/>
              </a:rPr>
              <a:t>تدخّل</a:t>
            </a:r>
            <a:br>
              <a:rPr lang="ar" sz="1400"/>
            </a:br>
            <a:endParaRPr lang="ar" sz="1800"/>
          </a:p>
        </p:txBody>
      </p:sp>
      <p:sp>
        <p:nvSpPr>
          <p:cNvPr id="19" name="Text Placeholder 7">
            <a:extLst>
              <a:ext uri="{FF2B5EF4-FFF2-40B4-BE49-F238E27FC236}">
                <a16:creationId xmlns:a16="http://schemas.microsoft.com/office/drawing/2014/main" id="{63627746-02DB-9109-2460-2AF72FE8D7D1}"/>
              </a:ext>
            </a:extLst>
          </p:cNvPr>
          <p:cNvSpPr txBox="1">
            <a:spLocks/>
          </p:cNvSpPr>
          <p:nvPr/>
        </p:nvSpPr>
        <p:spPr>
          <a:xfrm>
            <a:off x="6954959" y="5171739"/>
            <a:ext cx="2058459"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fontAlgn="base"/>
            <a:r>
              <a:rPr lang="ar" sz="1200" b="0" i="0" u="none" baseline="0">
                <a:solidFill>
                  <a:srgbClr val="241F20"/>
                </a:solidFill>
                <a:effectLst/>
                <a:latin typeface="Arial" panose="020B0604020202020204" pitchFamily="34" charset="0"/>
                <a:ea typeface="Arial" panose="020B0604020202020204" pitchFamily="34" charset="0"/>
                <a:cs typeface="Arial" panose="020B0604020202020204" pitchFamily="34" charset="0"/>
              </a:rPr>
              <a:t>اقضِ وقتًا ممتعًا! اسأل إذا كان هناك شيء يثير استغرابك واستوضح الأمر.</a:t>
            </a:r>
            <a:endParaRPr lang="ar" sz="1200"/>
          </a:p>
        </p:txBody>
      </p:sp>
      <p:sp>
        <p:nvSpPr>
          <p:cNvPr id="20" name="Text Placeholder 3">
            <a:extLst>
              <a:ext uri="{FF2B5EF4-FFF2-40B4-BE49-F238E27FC236}">
                <a16:creationId xmlns:a16="http://schemas.microsoft.com/office/drawing/2014/main" id="{2B6E1560-38CD-D015-91B9-4027088AED38}"/>
              </a:ext>
            </a:extLst>
          </p:cNvPr>
          <p:cNvSpPr txBox="1">
            <a:spLocks/>
          </p:cNvSpPr>
          <p:nvPr/>
        </p:nvSpPr>
        <p:spPr>
          <a:xfrm>
            <a:off x="7148005" y="4754947"/>
            <a:ext cx="1989375"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a:r>
              <a:rPr lang="ar" sz="1800" b="1" i="0" u="none" baseline="0" dirty="0">
                <a:solidFill>
                  <a:srgbClr val="241F20"/>
                </a:solidFill>
                <a:effectLst/>
                <a:latin typeface="Arial" panose="020B0604020202020204" pitchFamily="34" charset="0"/>
                <a:ea typeface="Arial" panose="020B0604020202020204" pitchFamily="34" charset="0"/>
                <a:cs typeface="Arial" panose="020B0604020202020204" pitchFamily="34" charset="0"/>
              </a:rPr>
              <a:t>استمتع</a:t>
            </a:r>
            <a:br>
              <a:rPr lang="ar" sz="1400" dirty="0"/>
            </a:br>
            <a:endParaRPr lang="ar" sz="1800" dirty="0"/>
          </a:p>
        </p:txBody>
      </p:sp>
      <p:sp>
        <p:nvSpPr>
          <p:cNvPr id="21" name="TextBox 20">
            <a:extLst>
              <a:ext uri="{FF2B5EF4-FFF2-40B4-BE49-F238E27FC236}">
                <a16:creationId xmlns:a16="http://schemas.microsoft.com/office/drawing/2014/main" id="{F2C02A8E-720F-A25E-8ADF-38C07BB97072}"/>
              </a:ext>
            </a:extLst>
          </p:cNvPr>
          <p:cNvSpPr txBox="1"/>
          <p:nvPr/>
        </p:nvSpPr>
        <p:spPr>
          <a:xfrm>
            <a:off x="3619943" y="506642"/>
            <a:ext cx="708318" cy="1015663"/>
          </a:xfrm>
          <a:prstGeom prst="rect">
            <a:avLst/>
          </a:prstGeom>
          <a:noFill/>
        </p:spPr>
        <p:txBody>
          <a:bodyPr wrap="square" rtlCol="0">
            <a:spAutoFit/>
          </a:bodyPr>
          <a:lstStyle/>
          <a:p>
            <a:pPr algn="r" rtl="1"/>
            <a:r>
              <a:rPr lang="ar" sz="6000" b="0" i="0" u="none" baseline="0">
                <a:solidFill>
                  <a:schemeClr val="accent1"/>
                </a:solidFill>
              </a:rPr>
              <a:t>1</a:t>
            </a:r>
          </a:p>
        </p:txBody>
      </p:sp>
      <p:sp>
        <p:nvSpPr>
          <p:cNvPr id="22" name="TextBox 21">
            <a:extLst>
              <a:ext uri="{FF2B5EF4-FFF2-40B4-BE49-F238E27FC236}">
                <a16:creationId xmlns:a16="http://schemas.microsoft.com/office/drawing/2014/main" id="{CF8B3073-7026-F21E-6A3A-13504DA58440}"/>
              </a:ext>
            </a:extLst>
          </p:cNvPr>
          <p:cNvSpPr txBox="1"/>
          <p:nvPr/>
        </p:nvSpPr>
        <p:spPr>
          <a:xfrm>
            <a:off x="6437839" y="488930"/>
            <a:ext cx="708318" cy="1015663"/>
          </a:xfrm>
          <a:prstGeom prst="rect">
            <a:avLst/>
          </a:prstGeom>
          <a:noFill/>
        </p:spPr>
        <p:txBody>
          <a:bodyPr wrap="square" rtlCol="0">
            <a:spAutoFit/>
          </a:bodyPr>
          <a:lstStyle/>
          <a:p>
            <a:pPr algn="r" rtl="1"/>
            <a:r>
              <a:rPr lang="ar" sz="6000" b="0" i="0" u="none" baseline="0">
                <a:solidFill>
                  <a:schemeClr val="accent1"/>
                </a:solidFill>
              </a:rPr>
              <a:t>2</a:t>
            </a:r>
          </a:p>
        </p:txBody>
      </p:sp>
      <p:sp>
        <p:nvSpPr>
          <p:cNvPr id="23" name="TextBox 22">
            <a:extLst>
              <a:ext uri="{FF2B5EF4-FFF2-40B4-BE49-F238E27FC236}">
                <a16:creationId xmlns:a16="http://schemas.microsoft.com/office/drawing/2014/main" id="{97AE86F0-0965-19C9-815B-B8DB9F997506}"/>
              </a:ext>
            </a:extLst>
          </p:cNvPr>
          <p:cNvSpPr txBox="1"/>
          <p:nvPr/>
        </p:nvSpPr>
        <p:spPr>
          <a:xfrm>
            <a:off x="9225481" y="475362"/>
            <a:ext cx="708318" cy="1015663"/>
          </a:xfrm>
          <a:prstGeom prst="rect">
            <a:avLst/>
          </a:prstGeom>
          <a:noFill/>
        </p:spPr>
        <p:txBody>
          <a:bodyPr wrap="square" rtlCol="0">
            <a:spAutoFit/>
          </a:bodyPr>
          <a:lstStyle/>
          <a:p>
            <a:pPr algn="r" rtl="1"/>
            <a:r>
              <a:rPr lang="ar" sz="6000" b="0" i="0" u="none" baseline="0">
                <a:solidFill>
                  <a:schemeClr val="accent1"/>
                </a:solidFill>
              </a:rPr>
              <a:t>3</a:t>
            </a:r>
          </a:p>
        </p:txBody>
      </p:sp>
      <p:sp>
        <p:nvSpPr>
          <p:cNvPr id="24" name="TextBox 23">
            <a:extLst>
              <a:ext uri="{FF2B5EF4-FFF2-40B4-BE49-F238E27FC236}">
                <a16:creationId xmlns:a16="http://schemas.microsoft.com/office/drawing/2014/main" id="{2A604DB8-F0BB-389F-BD50-8155B8772713}"/>
              </a:ext>
            </a:extLst>
          </p:cNvPr>
          <p:cNvSpPr txBox="1"/>
          <p:nvPr/>
        </p:nvSpPr>
        <p:spPr>
          <a:xfrm>
            <a:off x="3630952" y="2522311"/>
            <a:ext cx="708318" cy="1015663"/>
          </a:xfrm>
          <a:prstGeom prst="rect">
            <a:avLst/>
          </a:prstGeom>
          <a:noFill/>
        </p:spPr>
        <p:txBody>
          <a:bodyPr wrap="square" rtlCol="0">
            <a:spAutoFit/>
          </a:bodyPr>
          <a:lstStyle/>
          <a:p>
            <a:pPr algn="r" rtl="1"/>
            <a:r>
              <a:rPr lang="ar" sz="6000" b="0" i="0" u="none" baseline="0">
                <a:solidFill>
                  <a:schemeClr val="accent1"/>
                </a:solidFill>
              </a:rPr>
              <a:t>4</a:t>
            </a:r>
          </a:p>
        </p:txBody>
      </p:sp>
      <p:sp>
        <p:nvSpPr>
          <p:cNvPr id="25" name="TextBox 24">
            <a:extLst>
              <a:ext uri="{FF2B5EF4-FFF2-40B4-BE49-F238E27FC236}">
                <a16:creationId xmlns:a16="http://schemas.microsoft.com/office/drawing/2014/main" id="{1B6080F9-A5ED-AF73-E088-94B4FA3548C1}"/>
              </a:ext>
            </a:extLst>
          </p:cNvPr>
          <p:cNvSpPr txBox="1"/>
          <p:nvPr/>
        </p:nvSpPr>
        <p:spPr>
          <a:xfrm>
            <a:off x="6437839" y="2515072"/>
            <a:ext cx="708318" cy="1015663"/>
          </a:xfrm>
          <a:prstGeom prst="rect">
            <a:avLst/>
          </a:prstGeom>
          <a:noFill/>
        </p:spPr>
        <p:txBody>
          <a:bodyPr wrap="square" rtlCol="0">
            <a:spAutoFit/>
          </a:bodyPr>
          <a:lstStyle/>
          <a:p>
            <a:pPr algn="r" rtl="1"/>
            <a:r>
              <a:rPr lang="ar" sz="6000" b="0" i="0" u="none" baseline="0">
                <a:solidFill>
                  <a:schemeClr val="accent1"/>
                </a:solidFill>
              </a:rPr>
              <a:t>5</a:t>
            </a:r>
          </a:p>
        </p:txBody>
      </p:sp>
      <p:sp>
        <p:nvSpPr>
          <p:cNvPr id="26" name="TextBox 25">
            <a:extLst>
              <a:ext uri="{FF2B5EF4-FFF2-40B4-BE49-F238E27FC236}">
                <a16:creationId xmlns:a16="http://schemas.microsoft.com/office/drawing/2014/main" id="{811CB8E1-09D6-EED9-C079-080FA9A9777A}"/>
              </a:ext>
            </a:extLst>
          </p:cNvPr>
          <p:cNvSpPr txBox="1"/>
          <p:nvPr/>
        </p:nvSpPr>
        <p:spPr>
          <a:xfrm>
            <a:off x="9225481" y="2482840"/>
            <a:ext cx="708318" cy="1015663"/>
          </a:xfrm>
          <a:prstGeom prst="rect">
            <a:avLst/>
          </a:prstGeom>
          <a:noFill/>
        </p:spPr>
        <p:txBody>
          <a:bodyPr wrap="square" rtlCol="0">
            <a:spAutoFit/>
          </a:bodyPr>
          <a:lstStyle/>
          <a:p>
            <a:pPr algn="r" rtl="1"/>
            <a:r>
              <a:rPr lang="ar" sz="6000" b="0" i="0" u="none" baseline="0">
                <a:solidFill>
                  <a:schemeClr val="accent1"/>
                </a:solidFill>
              </a:rPr>
              <a:t>6</a:t>
            </a:r>
          </a:p>
        </p:txBody>
      </p:sp>
      <p:sp>
        <p:nvSpPr>
          <p:cNvPr id="27" name="TextBox 26">
            <a:extLst>
              <a:ext uri="{FF2B5EF4-FFF2-40B4-BE49-F238E27FC236}">
                <a16:creationId xmlns:a16="http://schemas.microsoft.com/office/drawing/2014/main" id="{07C91DB9-50BB-664D-24D8-B34F1B31E428}"/>
              </a:ext>
            </a:extLst>
          </p:cNvPr>
          <p:cNvSpPr txBox="1"/>
          <p:nvPr/>
        </p:nvSpPr>
        <p:spPr>
          <a:xfrm>
            <a:off x="6437839" y="4632113"/>
            <a:ext cx="708318" cy="1015663"/>
          </a:xfrm>
          <a:prstGeom prst="rect">
            <a:avLst/>
          </a:prstGeom>
          <a:noFill/>
        </p:spPr>
        <p:txBody>
          <a:bodyPr wrap="square" rtlCol="0">
            <a:spAutoFit/>
          </a:bodyPr>
          <a:lstStyle/>
          <a:p>
            <a:pPr algn="r" rtl="1"/>
            <a:r>
              <a:rPr lang="ar" sz="6000" b="0" i="0" u="none" baseline="0">
                <a:solidFill>
                  <a:schemeClr val="accent1"/>
                </a:solidFill>
              </a:rPr>
              <a:t>7</a:t>
            </a:r>
          </a:p>
        </p:txBody>
      </p:sp>
      <p:cxnSp>
        <p:nvCxnSpPr>
          <p:cNvPr id="28" name="Straight Connector 27">
            <a:extLst>
              <a:ext uri="{FF2B5EF4-FFF2-40B4-BE49-F238E27FC236}">
                <a16:creationId xmlns:a16="http://schemas.microsoft.com/office/drawing/2014/main" id="{14C61806-F3A9-3AF8-CA71-2FF68C48FE6E}"/>
              </a:ext>
            </a:extLst>
          </p:cNvPr>
          <p:cNvCxnSpPr>
            <a:cxnSpLocks/>
          </p:cNvCxnSpPr>
          <p:nvPr/>
        </p:nvCxnSpPr>
        <p:spPr>
          <a:xfrm>
            <a:off x="3657381" y="2549244"/>
            <a:ext cx="82949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B4D9FC-BA33-F6A6-FFE9-B6B425AB7B5C}"/>
              </a:ext>
            </a:extLst>
          </p:cNvPr>
          <p:cNvCxnSpPr>
            <a:cxnSpLocks/>
          </p:cNvCxnSpPr>
          <p:nvPr/>
        </p:nvCxnSpPr>
        <p:spPr>
          <a:xfrm>
            <a:off x="15326539" y="-3373739"/>
            <a:ext cx="0" cy="412295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BE3D08-8763-7CA3-F350-12B32B80F29E}"/>
              </a:ext>
            </a:extLst>
          </p:cNvPr>
          <p:cNvCxnSpPr>
            <a:cxnSpLocks/>
          </p:cNvCxnSpPr>
          <p:nvPr/>
        </p:nvCxnSpPr>
        <p:spPr>
          <a:xfrm>
            <a:off x="3657381" y="4648666"/>
            <a:ext cx="82949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3DE19CE-3BC7-0F90-8ECD-465560EC63D5}"/>
              </a:ext>
            </a:extLst>
          </p:cNvPr>
          <p:cNvCxnSpPr>
            <a:cxnSpLocks/>
          </p:cNvCxnSpPr>
          <p:nvPr/>
        </p:nvCxnSpPr>
        <p:spPr>
          <a:xfrm>
            <a:off x="6335403" y="272143"/>
            <a:ext cx="0" cy="62685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D23A6C1-EE97-8499-6821-5F76225B4A4D}"/>
              </a:ext>
            </a:extLst>
          </p:cNvPr>
          <p:cNvCxnSpPr>
            <a:cxnSpLocks/>
          </p:cNvCxnSpPr>
          <p:nvPr/>
        </p:nvCxnSpPr>
        <p:spPr>
          <a:xfrm>
            <a:off x="9175157" y="272143"/>
            <a:ext cx="0" cy="62685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D0A583F-BAF6-1BF6-56DA-FAF1A9E41D7E}"/>
              </a:ext>
            </a:extLst>
          </p:cNvPr>
          <p:cNvPicPr>
            <a:picLocks noChangeAspect="1"/>
          </p:cNvPicPr>
          <p:nvPr/>
        </p:nvPicPr>
        <p:blipFill>
          <a:blip r:embed="rId2"/>
          <a:stretch>
            <a:fillRect/>
          </a:stretch>
        </p:blipFill>
        <p:spPr>
          <a:xfrm>
            <a:off x="509642" y="3511705"/>
            <a:ext cx="2370503" cy="1788709"/>
          </a:xfrm>
          <a:prstGeom prst="rect">
            <a:avLst/>
          </a:prstGeom>
        </p:spPr>
      </p:pic>
    </p:spTree>
    <p:extLst>
      <p:ext uri="{BB962C8B-B14F-4D97-AF65-F5344CB8AC3E}">
        <p14:creationId xmlns:p14="http://schemas.microsoft.com/office/powerpoint/2010/main" val="1699356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60D3F1-7506-C993-10B1-4018D13A8C1F}"/>
              </a:ext>
            </a:extLst>
          </p:cNvPr>
          <p:cNvSpPr/>
          <p:nvPr/>
        </p:nvSpPr>
        <p:spPr>
          <a:xfrm>
            <a:off x="-106728" y="0"/>
            <a:ext cx="3845407"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ar"/>
          </a:p>
        </p:txBody>
      </p:sp>
      <p:sp>
        <p:nvSpPr>
          <p:cNvPr id="6" name="Text Placeholder 5">
            <a:extLst>
              <a:ext uri="{FF2B5EF4-FFF2-40B4-BE49-F238E27FC236}">
                <a16:creationId xmlns:a16="http://schemas.microsoft.com/office/drawing/2014/main" id="{460187B6-F678-B86F-21E3-2CF75969E44F}"/>
              </a:ext>
            </a:extLst>
          </p:cNvPr>
          <p:cNvSpPr>
            <a:spLocks noGrp="1"/>
          </p:cNvSpPr>
          <p:nvPr>
            <p:ph type="body" idx="4294967295"/>
          </p:nvPr>
        </p:nvSpPr>
        <p:spPr>
          <a:xfrm>
            <a:off x="0" y="996950"/>
            <a:ext cx="3332163" cy="1831975"/>
          </a:xfrm>
        </p:spPr>
        <p:txBody>
          <a:bodyPr/>
          <a:lstStyle/>
          <a:p>
            <a:pPr algn="r" rtl="1"/>
            <a:r>
              <a:rPr lang="ar" b="1" i="0" u="none" baseline="0">
                <a:solidFill>
                  <a:srgbClr val="004B79"/>
                </a:solidFill>
              </a:rPr>
              <a:t>سبعة مبادئ للمكان الأكثر أمانًا</a:t>
            </a:r>
          </a:p>
        </p:txBody>
      </p:sp>
      <p:sp>
        <p:nvSpPr>
          <p:cNvPr id="3" name="Text Placeholder 7">
            <a:extLst>
              <a:ext uri="{FF2B5EF4-FFF2-40B4-BE49-F238E27FC236}">
                <a16:creationId xmlns:a16="http://schemas.microsoft.com/office/drawing/2014/main" id="{1E374A83-E01D-88EE-625B-8D5D904CC60E}"/>
              </a:ext>
            </a:extLst>
          </p:cNvPr>
          <p:cNvSpPr txBox="1">
            <a:spLocks/>
          </p:cNvSpPr>
          <p:nvPr/>
        </p:nvSpPr>
        <p:spPr>
          <a:xfrm>
            <a:off x="4657585" y="1386675"/>
            <a:ext cx="2945044" cy="186344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fontAlgn="base"/>
            <a:r>
              <a:rPr lang="ar" sz="1700" b="0" i="0" u="none" baseline="0">
                <a:solidFill>
                  <a:srgbClr val="241F20"/>
                </a:solidFill>
              </a:rPr>
              <a:t>قابل الأشخاص والاشياء الجديدة بدون تحيز. </a:t>
            </a:r>
          </a:p>
          <a:p>
            <a:pPr algn="r" rtl="1" fontAlgn="base"/>
            <a:r>
              <a:rPr lang="ar" sz="1700" b="0" i="0" u="none" baseline="0">
                <a:solidFill>
                  <a:srgbClr val="241F20"/>
                </a:solidFill>
              </a:rPr>
              <a:t>اعتبر أن كل لقاء كفرصة لتعلم شيء جديد وللتطور.</a:t>
            </a:r>
          </a:p>
          <a:p>
            <a:pPr algn="r" rtl="1"/>
            <a:br>
              <a:rPr lang="ar" sz="1700"/>
            </a:br>
            <a:endParaRPr lang="ar" sz="1700"/>
          </a:p>
        </p:txBody>
      </p:sp>
      <p:sp>
        <p:nvSpPr>
          <p:cNvPr id="7" name="Text Placeholder 3">
            <a:extLst>
              <a:ext uri="{FF2B5EF4-FFF2-40B4-BE49-F238E27FC236}">
                <a16:creationId xmlns:a16="http://schemas.microsoft.com/office/drawing/2014/main" id="{8A85D4F0-3FD1-32BE-9725-337C76300404}"/>
              </a:ext>
            </a:extLst>
          </p:cNvPr>
          <p:cNvSpPr txBox="1">
            <a:spLocks/>
          </p:cNvSpPr>
          <p:nvPr/>
        </p:nvSpPr>
        <p:spPr>
          <a:xfrm>
            <a:off x="4657584" y="784800"/>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a:r>
              <a:rPr lang="ar" sz="3000" b="1" i="0" u="none" baseline="0">
                <a:solidFill>
                  <a:srgbClr val="241F20"/>
                </a:solidFill>
                <a:effectLst/>
                <a:latin typeface="Arial" panose="020B0604020202020204" pitchFamily="34" charset="0"/>
                <a:ea typeface="Arial" panose="020B0604020202020204" pitchFamily="34" charset="0"/>
                <a:cs typeface="Arial" panose="020B0604020202020204" pitchFamily="34" charset="0"/>
              </a:rPr>
              <a:t>كن متفتحًا</a:t>
            </a:r>
            <a:endParaRPr lang="ar" sz="3000"/>
          </a:p>
        </p:txBody>
      </p:sp>
      <p:sp>
        <p:nvSpPr>
          <p:cNvPr id="8" name="Text Placeholder 7">
            <a:extLst>
              <a:ext uri="{FF2B5EF4-FFF2-40B4-BE49-F238E27FC236}">
                <a16:creationId xmlns:a16="http://schemas.microsoft.com/office/drawing/2014/main" id="{1C4133CA-055D-2A6E-114C-B4D219ED5FBA}"/>
              </a:ext>
            </a:extLst>
          </p:cNvPr>
          <p:cNvSpPr txBox="1">
            <a:spLocks/>
          </p:cNvSpPr>
          <p:nvPr/>
        </p:nvSpPr>
        <p:spPr>
          <a:xfrm>
            <a:off x="8527210" y="1473323"/>
            <a:ext cx="3274996" cy="12008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fontAlgn="base"/>
            <a:r>
              <a:rPr lang="ar" sz="1700" b="0" i="0" u="none" baseline="0" dirty="0">
                <a:solidFill>
                  <a:srgbClr val="241F20"/>
                </a:solidFill>
              </a:rPr>
              <a:t>انتبه إلى اختيارك للكلمات وقدّر رأي الشخص الآخر. لا تسخر أو تحرج أو تحكم على أي شخص من خلال كلامك أو سلوكك.</a:t>
            </a:r>
            <a:endParaRPr lang="ar" sz="1700" dirty="0"/>
          </a:p>
        </p:txBody>
      </p:sp>
      <p:sp>
        <p:nvSpPr>
          <p:cNvPr id="9" name="Text Placeholder 3">
            <a:extLst>
              <a:ext uri="{FF2B5EF4-FFF2-40B4-BE49-F238E27FC236}">
                <a16:creationId xmlns:a16="http://schemas.microsoft.com/office/drawing/2014/main" id="{1E3AB684-1570-E29B-DDA4-9727A73BDE33}"/>
              </a:ext>
            </a:extLst>
          </p:cNvPr>
          <p:cNvSpPr txBox="1">
            <a:spLocks/>
          </p:cNvSpPr>
          <p:nvPr/>
        </p:nvSpPr>
        <p:spPr>
          <a:xfrm>
            <a:off x="9153095" y="844435"/>
            <a:ext cx="2524714" cy="54224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a:r>
              <a:rPr lang="ar" sz="3000" b="1" i="0" u="none" baseline="0" dirty="0">
                <a:solidFill>
                  <a:srgbClr val="241F20"/>
                </a:solidFill>
                <a:effectLst/>
                <a:latin typeface="Arial" panose="020B0604020202020204" pitchFamily="34" charset="0"/>
                <a:ea typeface="Arial" panose="020B0604020202020204" pitchFamily="34" charset="0"/>
                <a:cs typeface="Arial" panose="020B0604020202020204" pitchFamily="34" charset="0"/>
              </a:rPr>
              <a:t>احترم</a:t>
            </a:r>
            <a:endParaRPr lang="ar" sz="3000" dirty="0"/>
          </a:p>
        </p:txBody>
      </p:sp>
      <p:sp>
        <p:nvSpPr>
          <p:cNvPr id="10" name="Text Placeholder 7">
            <a:extLst>
              <a:ext uri="{FF2B5EF4-FFF2-40B4-BE49-F238E27FC236}">
                <a16:creationId xmlns:a16="http://schemas.microsoft.com/office/drawing/2014/main" id="{942F3024-3DB2-5174-64A8-B7C220E5DC30}"/>
              </a:ext>
            </a:extLst>
          </p:cNvPr>
          <p:cNvSpPr txBox="1">
            <a:spLocks/>
          </p:cNvSpPr>
          <p:nvPr/>
        </p:nvSpPr>
        <p:spPr>
          <a:xfrm>
            <a:off x="4657585" y="4579259"/>
            <a:ext cx="2945044" cy="1819345"/>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fontAlgn="base"/>
            <a:r>
              <a:rPr lang="ar" sz="1700" b="0" i="0" u="none" baseline="0">
                <a:solidFill>
                  <a:srgbClr val="241F20"/>
                </a:solidFill>
                <a:effectLst/>
                <a:latin typeface="Arial" panose="020B0604020202020204" pitchFamily="34" charset="0"/>
                <a:ea typeface="Arial" panose="020B0604020202020204" pitchFamily="34" charset="0"/>
                <a:cs typeface="Arial" panose="020B0604020202020204" pitchFamily="34" charset="0"/>
              </a:rPr>
              <a:t>تحمل مسؤولية تجربة الآخر أيضًا. استمع وامدح وشجّع.</a:t>
            </a:r>
            <a:endParaRPr lang="ar" sz="1700"/>
          </a:p>
        </p:txBody>
      </p:sp>
      <p:sp>
        <p:nvSpPr>
          <p:cNvPr id="12" name="Text Placeholder 3">
            <a:extLst>
              <a:ext uri="{FF2B5EF4-FFF2-40B4-BE49-F238E27FC236}">
                <a16:creationId xmlns:a16="http://schemas.microsoft.com/office/drawing/2014/main" id="{3FD9114D-D406-32F7-E458-AB2E0E80888C}"/>
              </a:ext>
            </a:extLst>
          </p:cNvPr>
          <p:cNvSpPr txBox="1">
            <a:spLocks/>
          </p:cNvSpPr>
          <p:nvPr/>
        </p:nvSpPr>
        <p:spPr>
          <a:xfrm>
            <a:off x="4657584" y="3471875"/>
            <a:ext cx="3049647" cy="109624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a:r>
              <a:rPr lang="ar" sz="3000" b="1" i="0" u="none" baseline="0">
                <a:solidFill>
                  <a:srgbClr val="241F20"/>
                </a:solidFill>
                <a:effectLst/>
                <a:latin typeface="Arial" panose="020B0604020202020204" pitchFamily="34" charset="0"/>
                <a:ea typeface="Arial" panose="020B0604020202020204" pitchFamily="34" charset="0"/>
                <a:cs typeface="Arial" panose="020B0604020202020204" pitchFamily="34" charset="0"/>
              </a:rPr>
              <a:t>اخلق أجواءً إيجابية</a:t>
            </a:r>
            <a:br>
              <a:rPr lang="ar" sz="3000"/>
            </a:br>
            <a:endParaRPr lang="ar" sz="3000"/>
          </a:p>
        </p:txBody>
      </p:sp>
      <p:sp>
        <p:nvSpPr>
          <p:cNvPr id="13" name="Text Placeholder 7">
            <a:extLst>
              <a:ext uri="{FF2B5EF4-FFF2-40B4-BE49-F238E27FC236}">
                <a16:creationId xmlns:a16="http://schemas.microsoft.com/office/drawing/2014/main" id="{D08E80E6-BDA7-5DC6-00F9-28D352FEA05A}"/>
              </a:ext>
            </a:extLst>
          </p:cNvPr>
          <p:cNvSpPr txBox="1">
            <a:spLocks/>
          </p:cNvSpPr>
          <p:nvPr/>
        </p:nvSpPr>
        <p:spPr>
          <a:xfrm>
            <a:off x="8326105" y="4064503"/>
            <a:ext cx="3497138" cy="1612512"/>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fontAlgn="base"/>
            <a:r>
              <a:rPr lang="ar" sz="1700" b="0" i="0" u="none" baseline="0" dirty="0">
                <a:solidFill>
                  <a:srgbClr val="241F20"/>
                </a:solidFill>
              </a:rPr>
              <a:t>لا تضع افتراضات بناءً على الخصائص الخارجية أو لون البشرة أو العرق أو الدين أو الجنس أو العمر أو الكلام. لا تضع افتراضات بناءً على الجنس أو الخلفية أو القدرة على الفعالية.</a:t>
            </a:r>
            <a:endParaRPr lang="ar" sz="1700" dirty="0"/>
          </a:p>
        </p:txBody>
      </p:sp>
      <p:sp>
        <p:nvSpPr>
          <p:cNvPr id="14" name="Text Placeholder 3">
            <a:extLst>
              <a:ext uri="{FF2B5EF4-FFF2-40B4-BE49-F238E27FC236}">
                <a16:creationId xmlns:a16="http://schemas.microsoft.com/office/drawing/2014/main" id="{8B40E8B4-77D2-0F12-7574-B81A6DA724B6}"/>
              </a:ext>
            </a:extLst>
          </p:cNvPr>
          <p:cNvSpPr txBox="1">
            <a:spLocks/>
          </p:cNvSpPr>
          <p:nvPr/>
        </p:nvSpPr>
        <p:spPr>
          <a:xfrm>
            <a:off x="8527085" y="3516087"/>
            <a:ext cx="3150724" cy="406885"/>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a:r>
              <a:rPr lang="ar" sz="3000" b="1" i="0" u="none" baseline="0" dirty="0">
                <a:solidFill>
                  <a:srgbClr val="241F20"/>
                </a:solidFill>
                <a:effectLst/>
                <a:latin typeface="Arial" panose="020B0604020202020204" pitchFamily="34" charset="0"/>
                <a:ea typeface="Arial" panose="020B0604020202020204" pitchFamily="34" charset="0"/>
                <a:cs typeface="Arial" panose="020B0604020202020204" pitchFamily="34" charset="0"/>
              </a:rPr>
              <a:t>تجنب الافتراضات</a:t>
            </a:r>
            <a:br>
              <a:rPr lang="ar" sz="3000" b="1" i="0" dirty="0">
                <a:solidFill>
                  <a:srgbClr val="241F20"/>
                </a:solidFill>
                <a:effectLst/>
                <a:latin typeface="Arial" panose="020B0604020202020204" pitchFamily="34" charset="0"/>
              </a:rPr>
            </a:br>
            <a:endParaRPr lang="ar" sz="3000" dirty="0"/>
          </a:p>
        </p:txBody>
      </p:sp>
      <p:sp>
        <p:nvSpPr>
          <p:cNvPr id="21" name="TextBox 20">
            <a:extLst>
              <a:ext uri="{FF2B5EF4-FFF2-40B4-BE49-F238E27FC236}">
                <a16:creationId xmlns:a16="http://schemas.microsoft.com/office/drawing/2014/main" id="{F2C02A8E-720F-A25E-8ADF-38C07BB97072}"/>
              </a:ext>
            </a:extLst>
          </p:cNvPr>
          <p:cNvSpPr txBox="1"/>
          <p:nvPr/>
        </p:nvSpPr>
        <p:spPr>
          <a:xfrm>
            <a:off x="4024581" y="655145"/>
            <a:ext cx="708318" cy="1169551"/>
          </a:xfrm>
          <a:prstGeom prst="rect">
            <a:avLst/>
          </a:prstGeom>
          <a:noFill/>
        </p:spPr>
        <p:txBody>
          <a:bodyPr wrap="square" rtlCol="0">
            <a:spAutoFit/>
          </a:bodyPr>
          <a:lstStyle/>
          <a:p>
            <a:pPr algn="r" rtl="1"/>
            <a:r>
              <a:rPr lang="ar" sz="7000" b="0" i="0" u="none" baseline="0">
                <a:solidFill>
                  <a:schemeClr val="accent1"/>
                </a:solidFill>
              </a:rPr>
              <a:t>1</a:t>
            </a:r>
          </a:p>
        </p:txBody>
      </p:sp>
      <p:sp>
        <p:nvSpPr>
          <p:cNvPr id="22" name="TextBox 21">
            <a:extLst>
              <a:ext uri="{FF2B5EF4-FFF2-40B4-BE49-F238E27FC236}">
                <a16:creationId xmlns:a16="http://schemas.microsoft.com/office/drawing/2014/main" id="{CF8B3073-7026-F21E-6A3A-13504DA58440}"/>
              </a:ext>
            </a:extLst>
          </p:cNvPr>
          <p:cNvSpPr txBox="1"/>
          <p:nvPr/>
        </p:nvSpPr>
        <p:spPr>
          <a:xfrm>
            <a:off x="8023392" y="655145"/>
            <a:ext cx="708318" cy="1169551"/>
          </a:xfrm>
          <a:prstGeom prst="rect">
            <a:avLst/>
          </a:prstGeom>
          <a:noFill/>
        </p:spPr>
        <p:txBody>
          <a:bodyPr wrap="square" rtlCol="0">
            <a:spAutoFit/>
          </a:bodyPr>
          <a:lstStyle/>
          <a:p>
            <a:pPr algn="r" rtl="1"/>
            <a:r>
              <a:rPr lang="ar" sz="7000" b="0" i="0" u="none" baseline="0">
                <a:solidFill>
                  <a:schemeClr val="accent1"/>
                </a:solidFill>
              </a:rPr>
              <a:t>2</a:t>
            </a:r>
          </a:p>
        </p:txBody>
      </p:sp>
      <p:sp>
        <p:nvSpPr>
          <p:cNvPr id="23" name="TextBox 22">
            <a:extLst>
              <a:ext uri="{FF2B5EF4-FFF2-40B4-BE49-F238E27FC236}">
                <a16:creationId xmlns:a16="http://schemas.microsoft.com/office/drawing/2014/main" id="{97AE86F0-0965-19C9-815B-B8DB9F997506}"/>
              </a:ext>
            </a:extLst>
          </p:cNvPr>
          <p:cNvSpPr txBox="1"/>
          <p:nvPr/>
        </p:nvSpPr>
        <p:spPr>
          <a:xfrm>
            <a:off x="4024581" y="3324793"/>
            <a:ext cx="708318" cy="1169551"/>
          </a:xfrm>
          <a:prstGeom prst="rect">
            <a:avLst/>
          </a:prstGeom>
          <a:noFill/>
        </p:spPr>
        <p:txBody>
          <a:bodyPr wrap="square" rtlCol="0">
            <a:spAutoFit/>
          </a:bodyPr>
          <a:lstStyle/>
          <a:p>
            <a:pPr algn="r" rtl="1"/>
            <a:r>
              <a:rPr lang="ar" sz="7000" b="0" i="0" u="none" baseline="0">
                <a:solidFill>
                  <a:schemeClr val="accent1"/>
                </a:solidFill>
              </a:rPr>
              <a:t>3</a:t>
            </a:r>
          </a:p>
        </p:txBody>
      </p:sp>
      <p:sp>
        <p:nvSpPr>
          <p:cNvPr id="24" name="TextBox 23">
            <a:extLst>
              <a:ext uri="{FF2B5EF4-FFF2-40B4-BE49-F238E27FC236}">
                <a16:creationId xmlns:a16="http://schemas.microsoft.com/office/drawing/2014/main" id="{2A604DB8-F0BB-389F-BD50-8155B8772713}"/>
              </a:ext>
            </a:extLst>
          </p:cNvPr>
          <p:cNvSpPr txBox="1"/>
          <p:nvPr/>
        </p:nvSpPr>
        <p:spPr>
          <a:xfrm>
            <a:off x="8023392" y="3324793"/>
            <a:ext cx="708318" cy="1169551"/>
          </a:xfrm>
          <a:prstGeom prst="rect">
            <a:avLst/>
          </a:prstGeom>
          <a:noFill/>
        </p:spPr>
        <p:txBody>
          <a:bodyPr wrap="square" rtlCol="0">
            <a:spAutoFit/>
          </a:bodyPr>
          <a:lstStyle/>
          <a:p>
            <a:pPr algn="r" rtl="1"/>
            <a:r>
              <a:rPr lang="ar" sz="7000" b="0" i="0" u="none" baseline="0">
                <a:solidFill>
                  <a:schemeClr val="accent1"/>
                </a:solidFill>
              </a:rPr>
              <a:t>4</a:t>
            </a:r>
          </a:p>
        </p:txBody>
      </p:sp>
      <p:cxnSp>
        <p:nvCxnSpPr>
          <p:cNvPr id="28" name="Straight Connector 27">
            <a:extLst>
              <a:ext uri="{FF2B5EF4-FFF2-40B4-BE49-F238E27FC236}">
                <a16:creationId xmlns:a16="http://schemas.microsoft.com/office/drawing/2014/main" id="{14C61806-F3A9-3AF8-CA71-2FF68C48FE6E}"/>
              </a:ext>
            </a:extLst>
          </p:cNvPr>
          <p:cNvCxnSpPr>
            <a:cxnSpLocks/>
          </p:cNvCxnSpPr>
          <p:nvPr/>
        </p:nvCxnSpPr>
        <p:spPr>
          <a:xfrm>
            <a:off x="4024581" y="3215025"/>
            <a:ext cx="7841956"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B4D9FC-BA33-F6A6-FFE9-B6B425AB7B5C}"/>
              </a:ext>
            </a:extLst>
          </p:cNvPr>
          <p:cNvCxnSpPr>
            <a:cxnSpLocks/>
          </p:cNvCxnSpPr>
          <p:nvPr/>
        </p:nvCxnSpPr>
        <p:spPr>
          <a:xfrm>
            <a:off x="15326539" y="-3373739"/>
            <a:ext cx="0" cy="412295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3DE19CE-3BC7-0F90-8ECD-465560EC63D5}"/>
              </a:ext>
            </a:extLst>
          </p:cNvPr>
          <p:cNvCxnSpPr>
            <a:cxnSpLocks/>
          </p:cNvCxnSpPr>
          <p:nvPr/>
        </p:nvCxnSpPr>
        <p:spPr>
          <a:xfrm>
            <a:off x="7854691" y="784800"/>
            <a:ext cx="0" cy="509416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93155CFF-AB1B-A017-2CC7-05A092F257F9}"/>
              </a:ext>
            </a:extLst>
          </p:cNvPr>
          <p:cNvPicPr>
            <a:picLocks noChangeAspect="1"/>
          </p:cNvPicPr>
          <p:nvPr/>
        </p:nvPicPr>
        <p:blipFill>
          <a:blip r:embed="rId2"/>
          <a:stretch>
            <a:fillRect/>
          </a:stretch>
        </p:blipFill>
        <p:spPr>
          <a:xfrm>
            <a:off x="629052" y="3653473"/>
            <a:ext cx="2370503" cy="1788709"/>
          </a:xfrm>
          <a:prstGeom prst="rect">
            <a:avLst/>
          </a:prstGeom>
        </p:spPr>
      </p:pic>
    </p:spTree>
    <p:extLst>
      <p:ext uri="{BB962C8B-B14F-4D97-AF65-F5344CB8AC3E}">
        <p14:creationId xmlns:p14="http://schemas.microsoft.com/office/powerpoint/2010/main" val="2453311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60D3F1-7506-C993-10B1-4018D13A8C1F}"/>
              </a:ext>
            </a:extLst>
          </p:cNvPr>
          <p:cNvSpPr/>
          <p:nvPr/>
        </p:nvSpPr>
        <p:spPr>
          <a:xfrm>
            <a:off x="-106728" y="0"/>
            <a:ext cx="3845407"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ar"/>
          </a:p>
        </p:txBody>
      </p:sp>
      <p:sp>
        <p:nvSpPr>
          <p:cNvPr id="6" name="Text Placeholder 5">
            <a:extLst>
              <a:ext uri="{FF2B5EF4-FFF2-40B4-BE49-F238E27FC236}">
                <a16:creationId xmlns:a16="http://schemas.microsoft.com/office/drawing/2014/main" id="{460187B6-F678-B86F-21E3-2CF75969E44F}"/>
              </a:ext>
            </a:extLst>
          </p:cNvPr>
          <p:cNvSpPr>
            <a:spLocks noGrp="1"/>
          </p:cNvSpPr>
          <p:nvPr>
            <p:ph type="body" idx="4294967295"/>
          </p:nvPr>
        </p:nvSpPr>
        <p:spPr>
          <a:xfrm>
            <a:off x="0" y="996950"/>
            <a:ext cx="3332163" cy="1831975"/>
          </a:xfrm>
        </p:spPr>
        <p:txBody>
          <a:bodyPr/>
          <a:lstStyle/>
          <a:p>
            <a:pPr algn="r" rtl="1"/>
            <a:r>
              <a:rPr lang="ar" b="1" i="0" u="none" baseline="0">
                <a:solidFill>
                  <a:srgbClr val="004B79"/>
                </a:solidFill>
              </a:rPr>
              <a:t>سبعة مبادئ للمكان الأكثر أمانًا</a:t>
            </a:r>
          </a:p>
        </p:txBody>
      </p:sp>
      <p:sp>
        <p:nvSpPr>
          <p:cNvPr id="3" name="Text Placeholder 7">
            <a:extLst>
              <a:ext uri="{FF2B5EF4-FFF2-40B4-BE49-F238E27FC236}">
                <a16:creationId xmlns:a16="http://schemas.microsoft.com/office/drawing/2014/main" id="{1E374A83-E01D-88EE-625B-8D5D904CC60E}"/>
              </a:ext>
            </a:extLst>
          </p:cNvPr>
          <p:cNvSpPr txBox="1">
            <a:spLocks/>
          </p:cNvSpPr>
          <p:nvPr/>
        </p:nvSpPr>
        <p:spPr>
          <a:xfrm>
            <a:off x="4338119" y="1386675"/>
            <a:ext cx="3539123" cy="187360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a:r>
              <a:rPr lang="ar" sz="1800" b="0" i="0" u="none" baseline="0" dirty="0">
                <a:solidFill>
                  <a:srgbClr val="241F20"/>
                </a:solidFill>
                <a:latin typeface="Arial"/>
                <a:ea typeface="Arial"/>
                <a:cs typeface="Arial"/>
              </a:rPr>
              <a:t>احترام الحيز الخاص بالشخص الآخر وخصوصيته وحقه بإصدار القرار بشأن الأمور الخاصة به. احرص على أن يتم سماع الجميع وامنح الجميع فرصة للمشاركة.</a:t>
            </a:r>
            <a:endParaRPr lang="ar" sz="1800" dirty="0">
              <a:latin typeface="Arial"/>
              <a:cs typeface="Arial"/>
            </a:endParaRPr>
          </a:p>
          <a:p>
            <a:pPr algn="r" rtl="1"/>
            <a:br>
              <a:rPr lang="ar" sz="1700" dirty="0"/>
            </a:br>
            <a:endParaRPr lang="ar" sz="1700" dirty="0"/>
          </a:p>
        </p:txBody>
      </p:sp>
      <p:sp>
        <p:nvSpPr>
          <p:cNvPr id="7" name="Text Placeholder 3">
            <a:extLst>
              <a:ext uri="{FF2B5EF4-FFF2-40B4-BE49-F238E27FC236}">
                <a16:creationId xmlns:a16="http://schemas.microsoft.com/office/drawing/2014/main" id="{8A85D4F0-3FD1-32BE-9725-337C76300404}"/>
              </a:ext>
            </a:extLst>
          </p:cNvPr>
          <p:cNvSpPr txBox="1">
            <a:spLocks/>
          </p:cNvSpPr>
          <p:nvPr/>
        </p:nvSpPr>
        <p:spPr>
          <a:xfrm>
            <a:off x="4571799" y="784800"/>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a:r>
              <a:rPr lang="ar" sz="3200" b="1" i="0" u="none" baseline="0" dirty="0">
                <a:solidFill>
                  <a:srgbClr val="241F20"/>
                </a:solidFill>
                <a:effectLst/>
                <a:latin typeface="Arial" panose="020B0604020202020204" pitchFamily="34" charset="0"/>
                <a:ea typeface="Arial" panose="020B0604020202020204" pitchFamily="34" charset="0"/>
                <a:cs typeface="Arial" panose="020B0604020202020204" pitchFamily="34" charset="0"/>
              </a:rPr>
              <a:t>امنح الحيز</a:t>
            </a:r>
            <a:br>
              <a:rPr lang="ar" sz="3200" b="1" i="0" dirty="0">
                <a:solidFill>
                  <a:srgbClr val="241F20"/>
                </a:solidFill>
                <a:effectLst/>
                <a:latin typeface="Arial" panose="020B0604020202020204" pitchFamily="34" charset="0"/>
              </a:rPr>
            </a:br>
            <a:endParaRPr lang="ar" sz="3200" dirty="0"/>
          </a:p>
        </p:txBody>
      </p:sp>
      <p:sp>
        <p:nvSpPr>
          <p:cNvPr id="8" name="Text Placeholder 7">
            <a:extLst>
              <a:ext uri="{FF2B5EF4-FFF2-40B4-BE49-F238E27FC236}">
                <a16:creationId xmlns:a16="http://schemas.microsoft.com/office/drawing/2014/main" id="{1C4133CA-055D-2A6E-114C-B4D219ED5FBA}"/>
              </a:ext>
            </a:extLst>
          </p:cNvPr>
          <p:cNvSpPr txBox="1">
            <a:spLocks/>
          </p:cNvSpPr>
          <p:nvPr/>
        </p:nvSpPr>
        <p:spPr>
          <a:xfrm>
            <a:off x="8653821" y="1386675"/>
            <a:ext cx="3150720" cy="1987881"/>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fontAlgn="base"/>
            <a:r>
              <a:rPr lang="ar" sz="1800" b="0" i="0" u="none" baseline="0">
                <a:solidFill>
                  <a:srgbClr val="241F20"/>
                </a:solidFill>
                <a:effectLst/>
                <a:latin typeface="Arial" panose="020B0604020202020204" pitchFamily="34" charset="0"/>
                <a:ea typeface="Arial" panose="020B0604020202020204" pitchFamily="34" charset="0"/>
                <a:cs typeface="Arial" panose="020B0604020202020204" pitchFamily="34" charset="0"/>
              </a:rPr>
              <a:t>لا تتابع الأمور من الجانب إذا شاهدت مضايقة أو معاملة أخرى غير لائقة.</a:t>
            </a:r>
            <a:endParaRPr lang="ar" sz="1800"/>
          </a:p>
        </p:txBody>
      </p:sp>
      <p:sp>
        <p:nvSpPr>
          <p:cNvPr id="9" name="Text Placeholder 3">
            <a:extLst>
              <a:ext uri="{FF2B5EF4-FFF2-40B4-BE49-F238E27FC236}">
                <a16:creationId xmlns:a16="http://schemas.microsoft.com/office/drawing/2014/main" id="{1E3AB684-1570-E29B-DDA4-9727A73BDE33}"/>
              </a:ext>
            </a:extLst>
          </p:cNvPr>
          <p:cNvSpPr txBox="1">
            <a:spLocks/>
          </p:cNvSpPr>
          <p:nvPr/>
        </p:nvSpPr>
        <p:spPr>
          <a:xfrm>
            <a:off x="8653821" y="784800"/>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a:r>
              <a:rPr lang="ar" sz="3200" b="1" i="0" u="none" baseline="0">
                <a:solidFill>
                  <a:srgbClr val="241F20"/>
                </a:solidFill>
                <a:effectLst/>
                <a:latin typeface="Arial" panose="020B0604020202020204" pitchFamily="34" charset="0"/>
                <a:ea typeface="Arial" panose="020B0604020202020204" pitchFamily="34" charset="0"/>
                <a:cs typeface="Arial" panose="020B0604020202020204" pitchFamily="34" charset="0"/>
              </a:rPr>
              <a:t>تدخّل</a:t>
            </a:r>
            <a:br>
              <a:rPr lang="ar" sz="2400"/>
            </a:br>
            <a:endParaRPr lang="ar" sz="3200"/>
          </a:p>
        </p:txBody>
      </p:sp>
      <p:sp>
        <p:nvSpPr>
          <p:cNvPr id="10" name="Text Placeholder 7">
            <a:extLst>
              <a:ext uri="{FF2B5EF4-FFF2-40B4-BE49-F238E27FC236}">
                <a16:creationId xmlns:a16="http://schemas.microsoft.com/office/drawing/2014/main" id="{942F3024-3DB2-5174-64A8-B7C220E5DC30}"/>
              </a:ext>
            </a:extLst>
          </p:cNvPr>
          <p:cNvSpPr txBox="1">
            <a:spLocks/>
          </p:cNvSpPr>
          <p:nvPr/>
        </p:nvSpPr>
        <p:spPr>
          <a:xfrm>
            <a:off x="4655950" y="4133703"/>
            <a:ext cx="2945044" cy="1819345"/>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fontAlgn="base"/>
            <a:r>
              <a:rPr lang="ar" sz="1800" b="0" i="0" u="none" baseline="0">
                <a:solidFill>
                  <a:srgbClr val="241F20"/>
                </a:solidFill>
                <a:effectLst/>
                <a:latin typeface="Arial" panose="020B0604020202020204" pitchFamily="34" charset="0"/>
                <a:ea typeface="Arial" panose="020B0604020202020204" pitchFamily="34" charset="0"/>
                <a:cs typeface="Arial" panose="020B0604020202020204" pitchFamily="34" charset="0"/>
              </a:rPr>
              <a:t>اقضِ وقتًا ممتعًا! اسأل إذا كان هناك شيء يثير استغرابك واستوضح الأمر.</a:t>
            </a:r>
            <a:endParaRPr lang="ar" sz="1800"/>
          </a:p>
        </p:txBody>
      </p:sp>
      <p:sp>
        <p:nvSpPr>
          <p:cNvPr id="12" name="Text Placeholder 3">
            <a:extLst>
              <a:ext uri="{FF2B5EF4-FFF2-40B4-BE49-F238E27FC236}">
                <a16:creationId xmlns:a16="http://schemas.microsoft.com/office/drawing/2014/main" id="{3FD9114D-D406-32F7-E458-AB2E0E80888C}"/>
              </a:ext>
            </a:extLst>
          </p:cNvPr>
          <p:cNvSpPr txBox="1">
            <a:spLocks/>
          </p:cNvSpPr>
          <p:nvPr/>
        </p:nvSpPr>
        <p:spPr>
          <a:xfrm>
            <a:off x="4655949" y="3471875"/>
            <a:ext cx="3049647" cy="109624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rtl="1"/>
            <a:r>
              <a:rPr lang="ar" sz="3200" b="1" i="0" u="none" baseline="0">
                <a:solidFill>
                  <a:srgbClr val="241F20"/>
                </a:solidFill>
                <a:effectLst/>
                <a:latin typeface="Arial" panose="020B0604020202020204" pitchFamily="34" charset="0"/>
                <a:ea typeface="Arial" panose="020B0604020202020204" pitchFamily="34" charset="0"/>
                <a:cs typeface="Arial" panose="020B0604020202020204" pitchFamily="34" charset="0"/>
              </a:rPr>
              <a:t>استمتع</a:t>
            </a:r>
            <a:br>
              <a:rPr lang="ar" sz="2400"/>
            </a:br>
            <a:endParaRPr lang="ar" sz="3200"/>
          </a:p>
        </p:txBody>
      </p:sp>
      <p:sp>
        <p:nvSpPr>
          <p:cNvPr id="21" name="TextBox 20">
            <a:extLst>
              <a:ext uri="{FF2B5EF4-FFF2-40B4-BE49-F238E27FC236}">
                <a16:creationId xmlns:a16="http://schemas.microsoft.com/office/drawing/2014/main" id="{F2C02A8E-720F-A25E-8ADF-38C07BB97072}"/>
              </a:ext>
            </a:extLst>
          </p:cNvPr>
          <p:cNvSpPr txBox="1"/>
          <p:nvPr/>
        </p:nvSpPr>
        <p:spPr>
          <a:xfrm>
            <a:off x="4015772" y="500357"/>
            <a:ext cx="708318" cy="1200329"/>
          </a:xfrm>
          <a:prstGeom prst="rect">
            <a:avLst/>
          </a:prstGeom>
          <a:noFill/>
        </p:spPr>
        <p:txBody>
          <a:bodyPr wrap="square" rtlCol="0">
            <a:spAutoFit/>
          </a:bodyPr>
          <a:lstStyle/>
          <a:p>
            <a:pPr algn="r" rtl="1"/>
            <a:r>
              <a:rPr lang="ar" sz="7200" b="0" i="0" u="none" baseline="0">
                <a:solidFill>
                  <a:schemeClr val="accent1"/>
                </a:solidFill>
              </a:rPr>
              <a:t>5</a:t>
            </a:r>
          </a:p>
        </p:txBody>
      </p:sp>
      <p:sp>
        <p:nvSpPr>
          <p:cNvPr id="22" name="TextBox 21">
            <a:extLst>
              <a:ext uri="{FF2B5EF4-FFF2-40B4-BE49-F238E27FC236}">
                <a16:creationId xmlns:a16="http://schemas.microsoft.com/office/drawing/2014/main" id="{CF8B3073-7026-F21E-6A3A-13504DA58440}"/>
              </a:ext>
            </a:extLst>
          </p:cNvPr>
          <p:cNvSpPr txBox="1"/>
          <p:nvPr/>
        </p:nvSpPr>
        <p:spPr>
          <a:xfrm>
            <a:off x="8013730" y="500356"/>
            <a:ext cx="708318" cy="1200329"/>
          </a:xfrm>
          <a:prstGeom prst="rect">
            <a:avLst/>
          </a:prstGeom>
          <a:noFill/>
        </p:spPr>
        <p:txBody>
          <a:bodyPr wrap="square" rtlCol="0">
            <a:spAutoFit/>
          </a:bodyPr>
          <a:lstStyle/>
          <a:p>
            <a:pPr algn="r" rtl="1"/>
            <a:r>
              <a:rPr lang="ar" sz="7200" b="0" i="0" u="none" baseline="0">
                <a:solidFill>
                  <a:schemeClr val="accent1"/>
                </a:solidFill>
              </a:rPr>
              <a:t>6</a:t>
            </a:r>
          </a:p>
        </p:txBody>
      </p:sp>
      <p:sp>
        <p:nvSpPr>
          <p:cNvPr id="23" name="TextBox 22">
            <a:extLst>
              <a:ext uri="{FF2B5EF4-FFF2-40B4-BE49-F238E27FC236}">
                <a16:creationId xmlns:a16="http://schemas.microsoft.com/office/drawing/2014/main" id="{97AE86F0-0965-19C9-815B-B8DB9F997506}"/>
              </a:ext>
            </a:extLst>
          </p:cNvPr>
          <p:cNvSpPr txBox="1"/>
          <p:nvPr/>
        </p:nvSpPr>
        <p:spPr>
          <a:xfrm>
            <a:off x="4024581" y="3324793"/>
            <a:ext cx="708318" cy="1200329"/>
          </a:xfrm>
          <a:prstGeom prst="rect">
            <a:avLst/>
          </a:prstGeom>
          <a:noFill/>
        </p:spPr>
        <p:txBody>
          <a:bodyPr wrap="square" rtlCol="0">
            <a:spAutoFit/>
          </a:bodyPr>
          <a:lstStyle/>
          <a:p>
            <a:pPr algn="r" rtl="1"/>
            <a:r>
              <a:rPr lang="ar" sz="7200" b="0" i="0" u="none" baseline="0">
                <a:solidFill>
                  <a:schemeClr val="accent1"/>
                </a:solidFill>
              </a:rPr>
              <a:t>7</a:t>
            </a:r>
          </a:p>
        </p:txBody>
      </p:sp>
      <p:cxnSp>
        <p:nvCxnSpPr>
          <p:cNvPr id="31" name="Straight Connector 30">
            <a:extLst>
              <a:ext uri="{FF2B5EF4-FFF2-40B4-BE49-F238E27FC236}">
                <a16:creationId xmlns:a16="http://schemas.microsoft.com/office/drawing/2014/main" id="{7AB4D9FC-BA33-F6A6-FFE9-B6B425AB7B5C}"/>
              </a:ext>
            </a:extLst>
          </p:cNvPr>
          <p:cNvCxnSpPr>
            <a:cxnSpLocks/>
          </p:cNvCxnSpPr>
          <p:nvPr/>
        </p:nvCxnSpPr>
        <p:spPr>
          <a:xfrm>
            <a:off x="15326539" y="-3373739"/>
            <a:ext cx="0" cy="412295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3DE19CE-3BC7-0F90-8ECD-465560EC63D5}"/>
              </a:ext>
            </a:extLst>
          </p:cNvPr>
          <p:cNvCxnSpPr>
            <a:cxnSpLocks/>
          </p:cNvCxnSpPr>
          <p:nvPr/>
        </p:nvCxnSpPr>
        <p:spPr>
          <a:xfrm>
            <a:off x="7854691" y="784800"/>
            <a:ext cx="0" cy="509416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93155CFF-AB1B-A017-2CC7-05A092F257F9}"/>
              </a:ext>
            </a:extLst>
          </p:cNvPr>
          <p:cNvPicPr>
            <a:picLocks noChangeAspect="1"/>
          </p:cNvPicPr>
          <p:nvPr/>
        </p:nvPicPr>
        <p:blipFill>
          <a:blip r:embed="rId2"/>
          <a:stretch>
            <a:fillRect/>
          </a:stretch>
        </p:blipFill>
        <p:spPr>
          <a:xfrm>
            <a:off x="629052" y="3653473"/>
            <a:ext cx="2370503" cy="1788709"/>
          </a:xfrm>
          <a:prstGeom prst="rect">
            <a:avLst/>
          </a:prstGeom>
        </p:spPr>
      </p:pic>
      <p:cxnSp>
        <p:nvCxnSpPr>
          <p:cNvPr id="2" name="Straight Connector 1">
            <a:extLst>
              <a:ext uri="{FF2B5EF4-FFF2-40B4-BE49-F238E27FC236}">
                <a16:creationId xmlns:a16="http://schemas.microsoft.com/office/drawing/2014/main" id="{106235BF-A2FE-9FB4-6C7A-C187829854C3}"/>
              </a:ext>
            </a:extLst>
          </p:cNvPr>
          <p:cNvCxnSpPr>
            <a:cxnSpLocks/>
          </p:cNvCxnSpPr>
          <p:nvPr/>
        </p:nvCxnSpPr>
        <p:spPr>
          <a:xfrm>
            <a:off x="4024581" y="3215025"/>
            <a:ext cx="7841956"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41346"/>
      </p:ext>
    </p:extLst>
  </p:cSld>
  <p:clrMapOvr>
    <a:masterClrMapping/>
  </p:clrMapOvr>
</p:sld>
</file>

<file path=ppt/theme/theme1.xml><?xml version="1.0" encoding="utf-8"?>
<a:theme xmlns:a="http://schemas.openxmlformats.org/drawingml/2006/main" name="SPR">
  <a:themeElements>
    <a:clrScheme name="Punainen Risti 2023 1">
      <a:dk1>
        <a:srgbClr val="000000"/>
      </a:dk1>
      <a:lt1>
        <a:srgbClr val="FFFFFF"/>
      </a:lt1>
      <a:dk2>
        <a:srgbClr val="C3DFF6"/>
      </a:dk2>
      <a:lt2>
        <a:srgbClr val="6D6E70"/>
      </a:lt2>
      <a:accent1>
        <a:srgbClr val="CC0000"/>
      </a:accent1>
      <a:accent2>
        <a:srgbClr val="E6E7E8"/>
      </a:accent2>
      <a:accent3>
        <a:srgbClr val="9F9FA3"/>
      </a:accent3>
      <a:accent4>
        <a:srgbClr val="6D6E70"/>
      </a:accent4>
      <a:accent5>
        <a:srgbClr val="E2D7AC"/>
      </a:accent5>
      <a:accent6>
        <a:srgbClr val="E8E2D8"/>
      </a:accent6>
      <a:hlink>
        <a:srgbClr val="3850A2"/>
      </a:hlink>
      <a:folHlink>
        <a:srgbClr val="7F181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 PowerPoint pohja FI, päivitetty 9 2023" id="{8114EBF6-03CE-994B-B789-D222ED7C9CC2}" vid="{23E5A2AB-AEBC-6343-B4FA-9DAD832CEE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242CE96C9E512249B851B16E51C35B41" ma:contentTypeVersion="13" ma:contentTypeDescription="Luo uusi asiakirja." ma:contentTypeScope="" ma:versionID="c4552923322b36049380743775a29a3d">
  <xsd:schema xmlns:xsd="http://www.w3.org/2001/XMLSchema" xmlns:xs="http://www.w3.org/2001/XMLSchema" xmlns:p="http://schemas.microsoft.com/office/2006/metadata/properties" xmlns:ns2="d1df674e-bfda-4381-a8ef-f0d1fedb74b2" xmlns:ns3="d3c62fc4-4a4a-443b-ae38-929756283c90" targetNamespace="http://schemas.microsoft.com/office/2006/metadata/properties" ma:root="true" ma:fieldsID="42f5bcfe13be310dd1e1cfacc90969d7" ns2:_="" ns3:_="">
    <xsd:import namespace="d1df674e-bfda-4381-a8ef-f0d1fedb74b2"/>
    <xsd:import namespace="d3c62fc4-4a4a-443b-ae38-929756283c90"/>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df674e-bfda-4381-a8ef-f0d1fedb74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Kuvien tunnisteet"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c62fc4-4a4a-443b-ae38-929756283c9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1f0efd9-94ab-45c7-91c3-5d72ffecb8d4}" ma:internalName="TaxCatchAll" ma:showField="CatchAllData" ma:web="d3c62fc4-4a4a-443b-ae38-929756283c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3c62fc4-4a4a-443b-ae38-929756283c90" xsi:nil="true"/>
    <lcf76f155ced4ddcb4097134ff3c332f xmlns="d1df674e-bfda-4381-a8ef-f0d1fedb74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44947CB-F9C7-400B-846D-998DEE02EF80}">
  <ds:schemaRefs>
    <ds:schemaRef ds:uri="d1df674e-bfda-4381-a8ef-f0d1fedb74b2"/>
    <ds:schemaRef ds:uri="d3c62fc4-4a4a-443b-ae38-929756283c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CE625FC-06A7-48F2-83DD-FDD9F32C12AB}">
  <ds:schemaRefs>
    <ds:schemaRef ds:uri="http://schemas.microsoft.com/sharepoint/v3/contenttype/forms"/>
  </ds:schemaRefs>
</ds:datastoreItem>
</file>

<file path=customXml/itemProps3.xml><?xml version="1.0" encoding="utf-8"?>
<ds:datastoreItem xmlns:ds="http://schemas.openxmlformats.org/officeDocument/2006/customXml" ds:itemID="{B64F303A-1E5D-4AB5-837C-4EF1C3DE6F61}">
  <ds:schemaRefs>
    <ds:schemaRef ds:uri="http://schemas.openxmlformats.org/package/2006/metadata/core-properties"/>
    <ds:schemaRef ds:uri="http://schemas.microsoft.com/office/2006/metadata/properties"/>
    <ds:schemaRef ds:uri="http://purl.org/dc/dcmitype/"/>
    <ds:schemaRef ds:uri="http://www.w3.org/XML/1998/namespace"/>
    <ds:schemaRef ds:uri="http://schemas.microsoft.com/office/2006/documentManagement/types"/>
    <ds:schemaRef ds:uri="http://purl.org/dc/elements/1.1/"/>
    <ds:schemaRef ds:uri="http://schemas.microsoft.com/office/infopath/2007/PartnerControls"/>
    <ds:schemaRef ds:uri="d3c62fc4-4a4a-443b-ae38-929756283c90"/>
    <ds:schemaRef ds:uri="d1df674e-bfda-4381-a8ef-f0d1fedb74b2"/>
    <ds:schemaRef ds:uri="http://purl.org/dc/terms/"/>
  </ds:schemaRefs>
</ds:datastoreItem>
</file>

<file path=docProps/app.xml><?xml version="1.0" encoding="utf-8"?>
<Properties xmlns="http://schemas.openxmlformats.org/officeDocument/2006/extended-properties" xmlns:vt="http://schemas.openxmlformats.org/officeDocument/2006/docPropsVTypes">
  <Template>SPR</Template>
  <TotalTime>30</TotalTime>
  <Words>342</Words>
  <Application>Microsoft Office PowerPoint</Application>
  <PresentationFormat>Laajakuva</PresentationFormat>
  <Paragraphs>50</Paragraphs>
  <Slides>3</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3</vt:i4>
      </vt:variant>
    </vt:vector>
  </HeadingPairs>
  <TitlesOfParts>
    <vt:vector size="8" baseType="lpstr">
      <vt:lpstr>Aptos</vt:lpstr>
      <vt:lpstr>Arial</vt:lpstr>
      <vt:lpstr>Calibri</vt:lpstr>
      <vt:lpstr>Georgia</vt:lpstr>
      <vt:lpstr>SPR</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Salminen Tuuli</dc:creator>
  <cp:lastModifiedBy>Jennifer Kutvonen</cp:lastModifiedBy>
  <cp:revision>12</cp:revision>
  <dcterms:created xsi:type="dcterms:W3CDTF">2023-10-09T08:07:18Z</dcterms:created>
  <dcterms:modified xsi:type="dcterms:W3CDTF">2024-09-11T08:27:53Z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0x010100242CE96C9E512249B851B16E51C35B41</vt:lpwstr>
  </property>
  <property fmtid="{D5CDD505-2E9C-101B-9397-08002B2CF9AE}" pid="3" name="MediaServiceImageTags">
    <vt:lpwstr/>
  </property>
</Properties>
</file>