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53396" y="1405292"/>
            <a:ext cx="8831779" cy="46319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fi-FI"/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153396" y="6201429"/>
            <a:ext cx="8831779" cy="48378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fi-FI"/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570143" y="6287820"/>
            <a:ext cx="4154860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787">
              <a:defRPr/>
            </a:pPr>
            <a:r>
              <a:rPr lang="fi-FI" sz="1400" b="1" dirty="0" smtClean="0">
                <a:solidFill>
                  <a:schemeClr val="bg1"/>
                </a:solidFill>
                <a:latin typeface="Verdana" pitchFamily="34" charset="0"/>
              </a:rPr>
              <a:t>Vi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i-FI" sz="1400" b="1" baseline="0" dirty="0" err="1" smtClean="0">
                <a:solidFill>
                  <a:schemeClr val="bg1"/>
                </a:solidFill>
                <a:latin typeface="Verdana" pitchFamily="34" charset="0"/>
              </a:rPr>
              <a:t>fostrar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en ny </a:t>
            </a:r>
            <a:r>
              <a:rPr lang="fi-FI" sz="1400" b="1" baseline="0" dirty="0" err="1" smtClean="0">
                <a:solidFill>
                  <a:schemeClr val="bg1"/>
                </a:solidFill>
                <a:latin typeface="Verdana" pitchFamily="34" charset="0"/>
              </a:rPr>
              <a:t>generation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av </a:t>
            </a:r>
            <a:r>
              <a:rPr lang="fi-FI" sz="1400" b="1" baseline="0" dirty="0" err="1" smtClean="0">
                <a:solidFill>
                  <a:schemeClr val="bg1"/>
                </a:solidFill>
                <a:latin typeface="Verdana" pitchFamily="34" charset="0"/>
              </a:rPr>
              <a:t>hjälpare</a:t>
            </a:r>
            <a:r>
              <a:rPr lang="fi-FI" sz="1400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endParaRPr lang="fi-FI" sz="1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7077296" y="6341094"/>
            <a:ext cx="1405611" cy="23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027" tIns="42013" rIns="84027" bIns="42013">
            <a:spAutoFit/>
          </a:bodyPr>
          <a:lstStyle/>
          <a:p>
            <a:pPr algn="r" defTabSz="840432">
              <a:defRPr/>
            </a:pP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Finlands</a:t>
            </a:r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Röda</a:t>
            </a:r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Kors</a:t>
            </a:r>
            <a:endParaRPr lang="fi-FI" sz="10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8" name="Picture 40" descr="rk_c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504" y="475151"/>
            <a:ext cx="1261101" cy="46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535" y="3919268"/>
            <a:ext cx="7772943" cy="1750856"/>
          </a:xfrm>
        </p:spPr>
        <p:txBody>
          <a:bodyPr/>
          <a:lstStyle>
            <a:lvl1pPr marL="0" indent="0">
              <a:buFont typeface="Times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2767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16748" y="2285041"/>
            <a:ext cx="7772943" cy="1470085"/>
          </a:xfrm>
        </p:spPr>
        <p:txBody>
          <a:bodyPr lIns="80147" tIns="40074" rIns="80147" bIns="40074"/>
          <a:lstStyle>
            <a:lvl1pPr>
              <a:lnSpc>
                <a:spcPts val="4383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26141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5396" y="6355493"/>
            <a:ext cx="1904547" cy="2534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651638005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44876" y="208778"/>
            <a:ext cx="2068803" cy="58285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35753" y="208778"/>
            <a:ext cx="6078805" cy="58285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5396" y="6355493"/>
            <a:ext cx="1904547" cy="2534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737063417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535" y="3919268"/>
            <a:ext cx="7772943" cy="1750856"/>
          </a:xfrm>
        </p:spPr>
        <p:txBody>
          <a:bodyPr/>
          <a:lstStyle>
            <a:lvl1pPr marL="0" indent="0">
              <a:buFont typeface="Times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16748" y="2285041"/>
            <a:ext cx="7772943" cy="1470085"/>
          </a:xfrm>
        </p:spPr>
        <p:txBody>
          <a:bodyPr lIns="80147" tIns="40074" rIns="80147" bIns="40074"/>
          <a:lstStyle>
            <a:lvl1pPr>
              <a:lnSpc>
                <a:spcPts val="4383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066423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867930007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181" y="4407378"/>
            <a:ext cx="7772943" cy="136209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181" y="2907056"/>
            <a:ext cx="7772943" cy="1500322"/>
          </a:xfrm>
        </p:spPr>
        <p:txBody>
          <a:bodyPr anchor="b"/>
          <a:lstStyle>
            <a:lvl1pPr marL="0" indent="0">
              <a:buNone/>
              <a:defRPr sz="1800"/>
            </a:lvl1pPr>
            <a:lvl2pPr marL="400736" indent="0">
              <a:buNone/>
              <a:defRPr sz="1600"/>
            </a:lvl2pPr>
            <a:lvl3pPr marL="801472" indent="0">
              <a:buNone/>
              <a:defRPr sz="1400"/>
            </a:lvl3pPr>
            <a:lvl4pPr marL="1202207" indent="0">
              <a:buNone/>
              <a:defRPr sz="1200"/>
            </a:lvl4pPr>
            <a:lvl5pPr marL="1602943" indent="0">
              <a:buNone/>
              <a:defRPr sz="1200"/>
            </a:lvl5pPr>
            <a:lvl6pPr marL="2003679" indent="0">
              <a:buNone/>
              <a:defRPr sz="1200"/>
            </a:lvl6pPr>
            <a:lvl7pPr marL="2404415" indent="0">
              <a:buNone/>
              <a:defRPr sz="1200"/>
            </a:lvl7pPr>
            <a:lvl8pPr marL="2805151" indent="0">
              <a:buNone/>
              <a:defRPr sz="1200"/>
            </a:lvl8pPr>
            <a:lvl9pPr marL="320588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5396" y="6355493"/>
            <a:ext cx="1904547" cy="2534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4173517205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35752" y="1729259"/>
            <a:ext cx="4073804" cy="430802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39874" y="1729259"/>
            <a:ext cx="4073804" cy="430802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615881301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472" y="275012"/>
            <a:ext cx="8229057" cy="11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472" y="1534879"/>
            <a:ext cx="4039867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736" indent="0">
              <a:buNone/>
              <a:defRPr sz="1800" b="1"/>
            </a:lvl2pPr>
            <a:lvl3pPr marL="801472" indent="0">
              <a:buNone/>
              <a:defRPr sz="1600" b="1"/>
            </a:lvl3pPr>
            <a:lvl4pPr marL="1202207" indent="0">
              <a:buNone/>
              <a:defRPr sz="1400" b="1"/>
            </a:lvl4pPr>
            <a:lvl5pPr marL="1602943" indent="0">
              <a:buNone/>
              <a:defRPr sz="1400" b="1"/>
            </a:lvl5pPr>
            <a:lvl6pPr marL="2003679" indent="0">
              <a:buNone/>
              <a:defRPr sz="1400" b="1"/>
            </a:lvl6pPr>
            <a:lvl7pPr marL="2404415" indent="0">
              <a:buNone/>
              <a:defRPr sz="1400" b="1"/>
            </a:lvl7pPr>
            <a:lvl8pPr marL="2805151" indent="0">
              <a:buNone/>
              <a:defRPr sz="1400" b="1"/>
            </a:lvl8pPr>
            <a:lvl9pPr marL="32058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472" y="2174172"/>
            <a:ext cx="4039867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304" y="1534879"/>
            <a:ext cx="4041225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736" indent="0">
              <a:buNone/>
              <a:defRPr sz="1800" b="1"/>
            </a:lvl2pPr>
            <a:lvl3pPr marL="801472" indent="0">
              <a:buNone/>
              <a:defRPr sz="1600" b="1"/>
            </a:lvl3pPr>
            <a:lvl4pPr marL="1202207" indent="0">
              <a:buNone/>
              <a:defRPr sz="1400" b="1"/>
            </a:lvl4pPr>
            <a:lvl5pPr marL="1602943" indent="0">
              <a:buNone/>
              <a:defRPr sz="1400" b="1"/>
            </a:lvl5pPr>
            <a:lvl6pPr marL="2003679" indent="0">
              <a:buNone/>
              <a:defRPr sz="1400" b="1"/>
            </a:lvl6pPr>
            <a:lvl7pPr marL="2404415" indent="0">
              <a:buNone/>
              <a:defRPr sz="1400" b="1"/>
            </a:lvl7pPr>
            <a:lvl8pPr marL="2805151" indent="0">
              <a:buNone/>
              <a:defRPr sz="1400" b="1"/>
            </a:lvl8pPr>
            <a:lvl9pPr marL="32058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304" y="2174172"/>
            <a:ext cx="4041225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918708649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936966327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92903489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472" y="273572"/>
            <a:ext cx="3008181" cy="116195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608" y="273571"/>
            <a:ext cx="5110921" cy="5852986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472" y="1435530"/>
            <a:ext cx="3008181" cy="4691027"/>
          </a:xfrm>
        </p:spPr>
        <p:txBody>
          <a:bodyPr/>
          <a:lstStyle>
            <a:lvl1pPr marL="0" indent="0">
              <a:buNone/>
              <a:defRPr sz="1200"/>
            </a:lvl1pPr>
            <a:lvl2pPr marL="400736" indent="0">
              <a:buNone/>
              <a:defRPr sz="1100"/>
            </a:lvl2pPr>
            <a:lvl3pPr marL="801472" indent="0">
              <a:buNone/>
              <a:defRPr sz="900"/>
            </a:lvl3pPr>
            <a:lvl4pPr marL="1202207" indent="0">
              <a:buNone/>
              <a:defRPr sz="800"/>
            </a:lvl4pPr>
            <a:lvl5pPr marL="1602943" indent="0">
              <a:buNone/>
              <a:defRPr sz="800"/>
            </a:lvl5pPr>
            <a:lvl6pPr marL="2003679" indent="0">
              <a:buNone/>
              <a:defRPr sz="800"/>
            </a:lvl6pPr>
            <a:lvl7pPr marL="2404415" indent="0">
              <a:buNone/>
              <a:defRPr sz="800"/>
            </a:lvl7pPr>
            <a:lvl8pPr marL="2805151" indent="0">
              <a:buNone/>
              <a:defRPr sz="800"/>
            </a:lvl8pPr>
            <a:lvl9pPr marL="32058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725396" y="6355492"/>
            <a:ext cx="1904547" cy="249094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995204173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1877" y="4800456"/>
            <a:ext cx="5486943" cy="56730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1877" y="613376"/>
            <a:ext cx="5486943" cy="4113648"/>
          </a:xfrm>
        </p:spPr>
        <p:txBody>
          <a:bodyPr/>
          <a:lstStyle>
            <a:lvl1pPr marL="0" indent="0">
              <a:buNone/>
              <a:defRPr sz="2800"/>
            </a:lvl1pPr>
            <a:lvl2pPr marL="400736" indent="0">
              <a:buNone/>
              <a:defRPr sz="2500"/>
            </a:lvl2pPr>
            <a:lvl3pPr marL="801472" indent="0">
              <a:buNone/>
              <a:defRPr sz="2100"/>
            </a:lvl3pPr>
            <a:lvl4pPr marL="1202207" indent="0">
              <a:buNone/>
              <a:defRPr sz="1800"/>
            </a:lvl4pPr>
            <a:lvl5pPr marL="1602943" indent="0">
              <a:buNone/>
              <a:defRPr sz="1800"/>
            </a:lvl5pPr>
            <a:lvl6pPr marL="2003679" indent="0">
              <a:buNone/>
              <a:defRPr sz="1800"/>
            </a:lvl6pPr>
            <a:lvl7pPr marL="2404415" indent="0">
              <a:buNone/>
              <a:defRPr sz="1800"/>
            </a:lvl7pPr>
            <a:lvl8pPr marL="2805151" indent="0">
              <a:buNone/>
              <a:defRPr sz="1800"/>
            </a:lvl8pPr>
            <a:lvl9pPr marL="3205886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1877" y="5367757"/>
            <a:ext cx="5486943" cy="804876"/>
          </a:xfrm>
        </p:spPr>
        <p:txBody>
          <a:bodyPr/>
          <a:lstStyle>
            <a:lvl1pPr marL="0" indent="0">
              <a:buNone/>
              <a:defRPr sz="1200"/>
            </a:lvl1pPr>
            <a:lvl2pPr marL="400736" indent="0">
              <a:buNone/>
              <a:defRPr sz="1100"/>
            </a:lvl2pPr>
            <a:lvl3pPr marL="801472" indent="0">
              <a:buNone/>
              <a:defRPr sz="900"/>
            </a:lvl3pPr>
            <a:lvl4pPr marL="1202207" indent="0">
              <a:buNone/>
              <a:defRPr sz="800"/>
            </a:lvl4pPr>
            <a:lvl5pPr marL="1602943" indent="0">
              <a:buNone/>
              <a:defRPr sz="800"/>
            </a:lvl5pPr>
            <a:lvl6pPr marL="2003679" indent="0">
              <a:buNone/>
              <a:defRPr sz="800"/>
            </a:lvl6pPr>
            <a:lvl7pPr marL="2404415" indent="0">
              <a:buNone/>
              <a:defRPr sz="800"/>
            </a:lvl7pPr>
            <a:lvl8pPr marL="2805151" indent="0">
              <a:buNone/>
              <a:defRPr sz="800"/>
            </a:lvl8pPr>
            <a:lvl9pPr marL="32058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5396" y="6364132"/>
            <a:ext cx="1904547" cy="2534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altLang="en-US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664454556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3396" y="6201429"/>
            <a:ext cx="8831779" cy="48378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fi-FI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2404" y="208779"/>
            <a:ext cx="6589219" cy="124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i-FI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5753" y="1729259"/>
            <a:ext cx="8277926" cy="4308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20" tIns="45609" rIns="91220" bIns="45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fi-FI" altLang="en-US" dirty="0" smtClean="0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70143" y="6287820"/>
            <a:ext cx="4093946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787">
              <a:defRPr/>
            </a:pPr>
            <a:r>
              <a:rPr lang="fi-FI" sz="1400" b="1" dirty="0" smtClean="0">
                <a:solidFill>
                  <a:schemeClr val="bg1"/>
                </a:solidFill>
                <a:latin typeface="Verdana" pitchFamily="34" charset="0"/>
              </a:rPr>
              <a:t>Vi </a:t>
            </a:r>
            <a:r>
              <a:rPr lang="fi-FI" sz="1400" b="1" dirty="0" err="1" smtClean="0">
                <a:solidFill>
                  <a:schemeClr val="bg1"/>
                </a:solidFill>
                <a:latin typeface="Verdana" pitchFamily="34" charset="0"/>
              </a:rPr>
              <a:t>fostrar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en ny </a:t>
            </a:r>
            <a:r>
              <a:rPr lang="fi-FI" sz="1400" b="1" baseline="0" dirty="0" err="1" smtClean="0">
                <a:solidFill>
                  <a:schemeClr val="bg1"/>
                </a:solidFill>
                <a:latin typeface="Verdana" pitchFamily="34" charset="0"/>
              </a:rPr>
              <a:t>generation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av </a:t>
            </a:r>
            <a:r>
              <a:rPr lang="fi-FI" sz="1400" b="1" baseline="0" dirty="0" err="1" smtClean="0">
                <a:solidFill>
                  <a:schemeClr val="bg1"/>
                </a:solidFill>
                <a:latin typeface="Verdana" pitchFamily="34" charset="0"/>
              </a:rPr>
              <a:t>hjälpare</a:t>
            </a:r>
            <a:endParaRPr lang="fi-FI" sz="1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7077296" y="6341094"/>
            <a:ext cx="1405611" cy="23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027" tIns="42013" rIns="84027" bIns="42013">
            <a:spAutoFit/>
          </a:bodyPr>
          <a:lstStyle/>
          <a:p>
            <a:pPr algn="r" defTabSz="840432">
              <a:defRPr/>
            </a:pP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Finlands</a:t>
            </a:r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Röda</a:t>
            </a:r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fi-FI" sz="1000" dirty="0" err="1" smtClean="0">
                <a:solidFill>
                  <a:schemeClr val="bg1"/>
                </a:solidFill>
                <a:latin typeface="Verdana" pitchFamily="34" charset="0"/>
              </a:rPr>
              <a:t>Kors</a:t>
            </a:r>
            <a:endParaRPr lang="fi-FI" sz="10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32" name="Picture 37" descr="rk_co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504" y="475151"/>
            <a:ext cx="1261101" cy="46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cover dir="r"/>
  </p:transition>
  <p:txStyles>
    <p:titleStyle>
      <a:lvl1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00736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801472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202207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602943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0904" indent="-340904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3031" indent="-288029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100">
          <a:solidFill>
            <a:schemeClr val="tx1"/>
          </a:solidFill>
          <a:latin typeface="+mn-lt"/>
        </a:defRPr>
      </a:lvl2pPr>
      <a:lvl3pPr marL="1140984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800">
          <a:solidFill>
            <a:schemeClr val="tx1"/>
          </a:solidFill>
          <a:latin typeface="+mn-lt"/>
        </a:defRPr>
      </a:lvl3pPr>
      <a:lvl4pPr marL="1595986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400">
          <a:solidFill>
            <a:schemeClr val="tx1"/>
          </a:solidFill>
          <a:latin typeface="+mn-lt"/>
        </a:defRPr>
      </a:lvl4pPr>
      <a:lvl5pPr marL="2053771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5pPr>
      <a:lvl6pPr marL="2454507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6pPr>
      <a:lvl7pPr marL="2855243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7pPr>
      <a:lvl8pPr marL="3255978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8pPr>
      <a:lvl9pPr marL="3656714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73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472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2207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943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3679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415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5151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588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FRÄMJANDE AV </a:t>
            </a:r>
            <a:r>
              <a:rPr lang="en-US" dirty="0" smtClean="0"/>
              <a:t>BARNS SÄKERHET INOM FRK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33418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En </a:t>
            </a:r>
            <a:r>
              <a:rPr lang="fi-FI" sz="2400" b="1" dirty="0" err="1" smtClean="0"/>
              <a:t>trygg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verksamhetsmiljö</a:t>
            </a:r>
            <a:r>
              <a:rPr lang="fi-FI" sz="2400" b="1" dirty="0" smtClean="0"/>
              <a:t> för </a:t>
            </a:r>
            <a:r>
              <a:rPr lang="fi-FI" sz="2400" b="1" dirty="0" err="1" smtClean="0"/>
              <a:t>barn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fi-FI" sz="1600" dirty="0" smtClean="0"/>
              <a:t>Lag 1.5.2014, </a:t>
            </a:r>
            <a:r>
              <a:rPr lang="fi-FI" sz="1600" dirty="0" err="1" smtClean="0"/>
              <a:t>som</a:t>
            </a:r>
            <a:r>
              <a:rPr lang="fi-FI" sz="1600" dirty="0" smtClean="0"/>
              <a:t> </a:t>
            </a:r>
            <a:r>
              <a:rPr lang="fi-FI" sz="1600" dirty="0" err="1" smtClean="0"/>
              <a:t>ger</a:t>
            </a:r>
            <a:r>
              <a:rPr lang="fi-FI" sz="1600" dirty="0" smtClean="0"/>
              <a:t> </a:t>
            </a:r>
            <a:r>
              <a:rPr lang="fi-FI" sz="1600" dirty="0" err="1" smtClean="0"/>
              <a:t>organisationer</a:t>
            </a:r>
            <a:r>
              <a:rPr lang="fi-FI" sz="1600" dirty="0" smtClean="0"/>
              <a:t> </a:t>
            </a:r>
            <a:r>
              <a:rPr lang="fi-FI" sz="1600" dirty="0" err="1" smtClean="0"/>
              <a:t>rätt</a:t>
            </a:r>
            <a:r>
              <a:rPr lang="fi-FI" sz="1600" dirty="0" smtClean="0"/>
              <a:t> </a:t>
            </a:r>
            <a:r>
              <a:rPr lang="fi-FI" sz="1600" dirty="0" err="1" smtClean="0"/>
              <a:t>att</a:t>
            </a:r>
            <a:r>
              <a:rPr lang="fi-FI" sz="1600" dirty="0" smtClean="0"/>
              <a:t> </a:t>
            </a:r>
            <a:r>
              <a:rPr lang="fi-FI" sz="1600" dirty="0" err="1" smtClean="0"/>
              <a:t>utreda</a:t>
            </a:r>
            <a:r>
              <a:rPr lang="fi-FI" sz="1600" dirty="0" smtClean="0"/>
              <a:t> </a:t>
            </a:r>
            <a:r>
              <a:rPr lang="fi-FI" sz="1600" dirty="0" err="1" smtClean="0"/>
              <a:t>frivilligas</a:t>
            </a:r>
            <a:r>
              <a:rPr lang="fi-FI" sz="1600" dirty="0" smtClean="0"/>
              <a:t> </a:t>
            </a:r>
            <a:r>
              <a:rPr lang="fi-FI" sz="1600" dirty="0" err="1" smtClean="0"/>
              <a:t>brottsliga</a:t>
            </a:r>
            <a:r>
              <a:rPr lang="fi-FI" sz="1600" dirty="0" smtClean="0"/>
              <a:t> </a:t>
            </a:r>
            <a:r>
              <a:rPr lang="fi-FI" sz="1600" dirty="0" err="1" smtClean="0"/>
              <a:t>bakgrund</a:t>
            </a:r>
            <a:r>
              <a:rPr lang="fi-FI" sz="1600" dirty="0" smtClean="0"/>
              <a:t> </a:t>
            </a:r>
            <a:r>
              <a:rPr lang="fi-FI" sz="1600" dirty="0" err="1" smtClean="0"/>
              <a:t>då</a:t>
            </a:r>
            <a:r>
              <a:rPr lang="fi-FI" sz="1600" dirty="0" smtClean="0"/>
              <a:t> </a:t>
            </a:r>
            <a:r>
              <a:rPr lang="fi-FI" sz="1600" dirty="0" err="1" smtClean="0"/>
              <a:t>han/hon</a:t>
            </a:r>
            <a:r>
              <a:rPr lang="fi-FI" sz="1600" dirty="0" smtClean="0"/>
              <a:t> </a:t>
            </a:r>
            <a:r>
              <a:rPr lang="fi-FI" sz="1600" dirty="0" err="1" smtClean="0"/>
              <a:t>fungerar</a:t>
            </a:r>
            <a:r>
              <a:rPr lang="fi-FI" sz="1600" dirty="0" smtClean="0"/>
              <a:t> i </a:t>
            </a:r>
            <a:r>
              <a:rPr lang="fi-FI" sz="1600" dirty="0" err="1" smtClean="0"/>
              <a:t>frivilliguppdrag</a:t>
            </a:r>
            <a:r>
              <a:rPr lang="fi-FI" sz="1600" dirty="0" smtClean="0"/>
              <a:t> </a:t>
            </a:r>
            <a:r>
              <a:rPr lang="fi-FI" sz="1600" dirty="0" err="1" smtClean="0"/>
              <a:t>med</a:t>
            </a:r>
            <a:r>
              <a:rPr lang="fi-FI" sz="1600" dirty="0" smtClean="0"/>
              <a:t> </a:t>
            </a:r>
            <a:r>
              <a:rPr lang="fi-FI" sz="1600" dirty="0" err="1" smtClean="0"/>
              <a:t>minderåriga</a:t>
            </a:r>
            <a:r>
              <a:rPr lang="fi-FI" sz="1600" dirty="0" smtClean="0"/>
              <a:t>. </a:t>
            </a:r>
          </a:p>
          <a:p>
            <a:endParaRPr lang="fi-FI" sz="1600" dirty="0" smtClean="0"/>
          </a:p>
          <a:p>
            <a:r>
              <a:rPr lang="fi-FI" sz="1600" u="sng" dirty="0" err="1" smtClean="0"/>
              <a:t>Förebyggande</a:t>
            </a:r>
            <a:r>
              <a:rPr lang="fi-FI" sz="1600" u="sng" dirty="0" smtClean="0"/>
              <a:t> </a:t>
            </a:r>
            <a:r>
              <a:rPr lang="fi-FI" sz="1600" u="sng" dirty="0" err="1" smtClean="0"/>
              <a:t>åtgärder</a:t>
            </a:r>
            <a:r>
              <a:rPr lang="fi-FI" sz="1600" u="sng" dirty="0" smtClean="0"/>
              <a:t>: </a:t>
            </a:r>
          </a:p>
          <a:p>
            <a:pPr lvl="1"/>
            <a:r>
              <a:rPr lang="fi-FI" sz="1600" dirty="0" err="1" smtClean="0"/>
              <a:t>Frivilliga</a:t>
            </a:r>
            <a:r>
              <a:rPr lang="fi-FI" sz="1600" dirty="0" smtClean="0"/>
              <a:t> </a:t>
            </a:r>
            <a:r>
              <a:rPr lang="fi-FI" sz="1600" dirty="0" err="1" smtClean="0"/>
              <a:t>fungerar</a:t>
            </a:r>
            <a:r>
              <a:rPr lang="fi-FI" sz="1600" dirty="0" smtClean="0"/>
              <a:t> </a:t>
            </a:r>
            <a:r>
              <a:rPr lang="fi-FI" sz="1600" dirty="0" err="1" smtClean="0"/>
              <a:t>inte</a:t>
            </a:r>
            <a:r>
              <a:rPr lang="fi-FI" sz="1600" dirty="0" smtClean="0"/>
              <a:t> </a:t>
            </a:r>
            <a:r>
              <a:rPr lang="fi-FI" sz="1600" dirty="0" err="1" smtClean="0"/>
              <a:t>ensam</a:t>
            </a:r>
            <a:r>
              <a:rPr lang="fi-FI" sz="1600" dirty="0" smtClean="0"/>
              <a:t> </a:t>
            </a:r>
            <a:r>
              <a:rPr lang="fi-FI" sz="1600" dirty="0" err="1" smtClean="0"/>
              <a:t>med</a:t>
            </a:r>
            <a:r>
              <a:rPr lang="fi-FI" sz="1600" dirty="0" smtClean="0"/>
              <a:t> </a:t>
            </a:r>
            <a:r>
              <a:rPr lang="fi-FI" sz="1600" dirty="0" err="1" smtClean="0"/>
              <a:t>minderåriga</a:t>
            </a:r>
            <a:endParaRPr lang="fi-FI" sz="1600" dirty="0" smtClean="0"/>
          </a:p>
          <a:p>
            <a:pPr lvl="1"/>
            <a:r>
              <a:rPr lang="fi-FI" sz="1600" dirty="0" err="1" smtClean="0"/>
              <a:t>Bestäms</a:t>
            </a:r>
            <a:r>
              <a:rPr lang="fi-FI" sz="1600" dirty="0" smtClean="0"/>
              <a:t> </a:t>
            </a:r>
            <a:r>
              <a:rPr lang="fi-FI" sz="1600" dirty="0" err="1" smtClean="0"/>
              <a:t>vem</a:t>
            </a:r>
            <a:r>
              <a:rPr lang="fi-FI" sz="1600" dirty="0" smtClean="0"/>
              <a:t> </a:t>
            </a:r>
            <a:r>
              <a:rPr lang="fi-FI" sz="1600" dirty="0" err="1" smtClean="0"/>
              <a:t>som</a:t>
            </a:r>
            <a:r>
              <a:rPr lang="fi-FI" sz="1600" dirty="0" smtClean="0"/>
              <a:t> </a:t>
            </a:r>
            <a:r>
              <a:rPr lang="fi-FI" sz="1600" dirty="0" err="1" smtClean="0"/>
              <a:t>ansvarar</a:t>
            </a:r>
            <a:r>
              <a:rPr lang="fi-FI" sz="1600" dirty="0" smtClean="0"/>
              <a:t> för </a:t>
            </a:r>
            <a:r>
              <a:rPr lang="fi-FI" sz="1600" dirty="0" err="1" smtClean="0"/>
              <a:t>verksamheten</a:t>
            </a:r>
            <a:r>
              <a:rPr lang="fi-FI" sz="1600" dirty="0" smtClean="0"/>
              <a:t>, en person </a:t>
            </a:r>
            <a:r>
              <a:rPr lang="fi-FI" sz="1600" dirty="0" err="1" smtClean="0"/>
              <a:t>barn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unga</a:t>
            </a:r>
            <a:r>
              <a:rPr lang="fi-FI" sz="1600" dirty="0" smtClean="0"/>
              <a:t> </a:t>
            </a:r>
            <a:r>
              <a:rPr lang="fi-FI" sz="1600" dirty="0" err="1" smtClean="0"/>
              <a:t>kan</a:t>
            </a:r>
            <a:r>
              <a:rPr lang="fi-FI" sz="1600" dirty="0" smtClean="0"/>
              <a:t> </a:t>
            </a:r>
            <a:r>
              <a:rPr lang="fi-FI" sz="1600" dirty="0" err="1" smtClean="0"/>
              <a:t>kontakta</a:t>
            </a:r>
            <a:r>
              <a:rPr lang="fi-FI" sz="1600" dirty="0" smtClean="0"/>
              <a:t> </a:t>
            </a:r>
            <a:r>
              <a:rPr lang="fi-FI" sz="1600" dirty="0" err="1" smtClean="0"/>
              <a:t>ifall</a:t>
            </a:r>
            <a:r>
              <a:rPr lang="fi-FI" sz="1600" dirty="0" smtClean="0"/>
              <a:t> </a:t>
            </a:r>
            <a:r>
              <a:rPr lang="fi-FI" sz="1600" dirty="0" err="1" smtClean="0"/>
              <a:t>missbruk</a:t>
            </a:r>
            <a:r>
              <a:rPr lang="fi-FI" sz="1600" dirty="0" smtClean="0"/>
              <a:t> </a:t>
            </a:r>
            <a:r>
              <a:rPr lang="fi-FI" sz="1600" dirty="0" err="1" smtClean="0"/>
              <a:t>sker</a:t>
            </a:r>
            <a:endParaRPr lang="fi-FI" sz="1600" dirty="0" smtClean="0"/>
          </a:p>
          <a:p>
            <a:endParaRPr lang="fi-FI" sz="1600" dirty="0" smtClean="0"/>
          </a:p>
          <a:p>
            <a:r>
              <a:rPr lang="fi-FI" sz="1600" u="sng" dirty="0" err="1" smtClean="0"/>
              <a:t>Ingripande</a:t>
            </a:r>
            <a:r>
              <a:rPr lang="fi-FI" sz="1600" u="sng" dirty="0" smtClean="0"/>
              <a:t>: </a:t>
            </a:r>
          </a:p>
          <a:p>
            <a:pPr lvl="1"/>
            <a:r>
              <a:rPr lang="fi-FI" sz="1600" dirty="0" smtClean="0"/>
              <a:t>Alla </a:t>
            </a:r>
            <a:r>
              <a:rPr lang="fi-FI" sz="1600" dirty="0" err="1" smtClean="0"/>
              <a:t>klagomål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misstankar</a:t>
            </a:r>
            <a:r>
              <a:rPr lang="fi-FI" sz="1600" dirty="0" smtClean="0"/>
              <a:t> </a:t>
            </a:r>
            <a:r>
              <a:rPr lang="fi-FI" sz="1600" dirty="0" err="1" smtClean="0"/>
              <a:t>åtgärdas</a:t>
            </a:r>
            <a:r>
              <a:rPr lang="fi-FI" sz="1600" dirty="0" smtClean="0"/>
              <a:t> </a:t>
            </a:r>
            <a:r>
              <a:rPr lang="fi-FI" sz="1600" dirty="0" err="1" smtClean="0"/>
              <a:t>direkt</a:t>
            </a:r>
            <a:endParaRPr lang="fi-FI" sz="1600" dirty="0" smtClean="0"/>
          </a:p>
          <a:p>
            <a:pPr lvl="1"/>
            <a:r>
              <a:rPr lang="fi-FI" sz="1600" dirty="0" err="1" smtClean="0"/>
              <a:t>Ifall</a:t>
            </a:r>
            <a:r>
              <a:rPr lang="fi-FI" sz="1600" dirty="0" smtClean="0"/>
              <a:t> </a:t>
            </a:r>
            <a:r>
              <a:rPr lang="fi-FI" sz="1600" dirty="0" err="1" smtClean="0"/>
              <a:t>misstanken</a:t>
            </a:r>
            <a:r>
              <a:rPr lang="fi-FI" sz="1600" dirty="0" smtClean="0"/>
              <a:t> </a:t>
            </a:r>
            <a:r>
              <a:rPr lang="fi-FI" sz="1600" dirty="0" err="1" smtClean="0"/>
              <a:t>bekräftas</a:t>
            </a:r>
            <a:r>
              <a:rPr lang="fi-FI" sz="1600" dirty="0" smtClean="0"/>
              <a:t> </a:t>
            </a:r>
            <a:r>
              <a:rPr lang="fi-FI" sz="1600" dirty="0" err="1" smtClean="0"/>
              <a:t>avbryts</a:t>
            </a:r>
            <a:r>
              <a:rPr lang="fi-FI" sz="1600" dirty="0" smtClean="0"/>
              <a:t> </a:t>
            </a:r>
            <a:r>
              <a:rPr lang="fi-FI" sz="1600" dirty="0" err="1" smtClean="0"/>
              <a:t>kontakten</a:t>
            </a:r>
            <a:r>
              <a:rPr lang="fi-FI" sz="1600" dirty="0" smtClean="0"/>
              <a:t> </a:t>
            </a:r>
            <a:r>
              <a:rPr lang="fi-FI" sz="1600" dirty="0" err="1" smtClean="0"/>
              <a:t>mellan</a:t>
            </a:r>
            <a:r>
              <a:rPr lang="fi-FI" sz="1600" dirty="0" smtClean="0"/>
              <a:t> </a:t>
            </a:r>
            <a:r>
              <a:rPr lang="fi-FI" sz="1600" dirty="0" err="1" smtClean="0"/>
              <a:t>barnet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den</a:t>
            </a:r>
            <a:r>
              <a:rPr lang="fi-FI" sz="1600" dirty="0" smtClean="0"/>
              <a:t> </a:t>
            </a:r>
            <a:r>
              <a:rPr lang="fi-FI" sz="1600" dirty="0" err="1" smtClean="0"/>
              <a:t>frivilliga</a:t>
            </a:r>
            <a:endParaRPr lang="fi-FI" sz="1600" dirty="0" smtClean="0"/>
          </a:p>
          <a:p>
            <a:pPr lvl="1"/>
            <a:r>
              <a:rPr lang="fi-FI" sz="1600" dirty="0" err="1" smtClean="0"/>
              <a:t>Vid</a:t>
            </a:r>
            <a:r>
              <a:rPr lang="fi-FI" sz="1600" dirty="0" smtClean="0"/>
              <a:t> </a:t>
            </a:r>
            <a:r>
              <a:rPr lang="fi-FI" sz="1600" dirty="0" err="1" smtClean="0"/>
              <a:t>fall</a:t>
            </a:r>
            <a:r>
              <a:rPr lang="fi-FI" sz="1600" dirty="0" smtClean="0"/>
              <a:t> av </a:t>
            </a:r>
            <a:r>
              <a:rPr lang="fi-FI" sz="1600" dirty="0" err="1" smtClean="0"/>
              <a:t>brott</a:t>
            </a:r>
            <a:r>
              <a:rPr lang="fi-FI" sz="1600" dirty="0" smtClean="0"/>
              <a:t> </a:t>
            </a:r>
            <a:r>
              <a:rPr lang="fi-FI" sz="1600" dirty="0" err="1" smtClean="0"/>
              <a:t>anmäls</a:t>
            </a:r>
            <a:r>
              <a:rPr lang="fi-FI" sz="1600" dirty="0" smtClean="0"/>
              <a:t> saken </a:t>
            </a:r>
            <a:r>
              <a:rPr lang="fi-FI" sz="1600" dirty="0" err="1" smtClean="0"/>
              <a:t>till</a:t>
            </a:r>
            <a:r>
              <a:rPr lang="fi-FI" sz="1600" dirty="0" smtClean="0"/>
              <a:t> </a:t>
            </a:r>
            <a:r>
              <a:rPr lang="fi-FI" sz="1600" dirty="0" err="1" smtClean="0"/>
              <a:t>polisen</a:t>
            </a:r>
            <a:endParaRPr lang="fi-FI" sz="1600" dirty="0" smtClean="0"/>
          </a:p>
          <a:p>
            <a:pPr lvl="1"/>
            <a:r>
              <a:rPr lang="fi-FI" sz="1600" dirty="0" smtClean="0"/>
              <a:t>ALLTID </a:t>
            </a:r>
            <a:r>
              <a:rPr lang="fi-FI" sz="1600" dirty="0" err="1" smtClean="0"/>
              <a:t>information</a:t>
            </a:r>
            <a:r>
              <a:rPr lang="fi-FI" sz="1600" dirty="0" smtClean="0"/>
              <a:t> </a:t>
            </a:r>
            <a:r>
              <a:rPr lang="fi-FI" sz="1600" dirty="0" err="1" smtClean="0"/>
              <a:t>även</a:t>
            </a:r>
            <a:r>
              <a:rPr lang="fi-FI" sz="1600" dirty="0" smtClean="0"/>
              <a:t> </a:t>
            </a:r>
            <a:r>
              <a:rPr lang="fi-FI" sz="1600" dirty="0" err="1" smtClean="0"/>
              <a:t>till</a:t>
            </a:r>
            <a:r>
              <a:rPr lang="fi-FI" sz="1600" dirty="0" smtClean="0"/>
              <a:t> </a:t>
            </a:r>
            <a:r>
              <a:rPr lang="fi-FI" sz="1600" dirty="0" err="1" smtClean="0"/>
              <a:t>barnets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den</a:t>
            </a:r>
            <a:r>
              <a:rPr lang="fi-FI" sz="1600" dirty="0" smtClean="0"/>
              <a:t> </a:t>
            </a:r>
            <a:r>
              <a:rPr lang="fi-FI" sz="1600" dirty="0" err="1" smtClean="0"/>
              <a:t>ungas</a:t>
            </a:r>
            <a:r>
              <a:rPr lang="fi-FI" sz="1600" dirty="0" smtClean="0"/>
              <a:t> </a:t>
            </a:r>
            <a:r>
              <a:rPr lang="fi-FI" sz="1600" dirty="0" err="1" smtClean="0"/>
              <a:t>föräldrar</a:t>
            </a:r>
            <a:endParaRPr lang="en-US" sz="1600" dirty="0" smtClean="0"/>
          </a:p>
          <a:p>
            <a:pPr marL="0" indent="0">
              <a:buNone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390117013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 </a:t>
            </a:r>
            <a:r>
              <a:rPr lang="fi-FI" b="1" dirty="0" err="1" smtClean="0"/>
              <a:t>praktiken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753" y="1452808"/>
            <a:ext cx="8277926" cy="4712496"/>
          </a:xfrm>
        </p:spPr>
        <p:txBody>
          <a:bodyPr/>
          <a:lstStyle/>
          <a:p>
            <a:r>
              <a:rPr lang="fi-FI" sz="1600" dirty="0" smtClean="0"/>
              <a:t>I </a:t>
            </a:r>
            <a:r>
              <a:rPr lang="fi-FI" sz="1600" dirty="0" err="1" smtClean="0"/>
              <a:t>följande</a:t>
            </a:r>
            <a:r>
              <a:rPr lang="fi-FI" sz="1600" dirty="0" smtClean="0"/>
              <a:t> </a:t>
            </a:r>
            <a:r>
              <a:rPr lang="fi-FI" sz="1600" dirty="0" err="1" smtClean="0"/>
              <a:t>frivilliguppdrag</a:t>
            </a:r>
            <a:r>
              <a:rPr lang="fi-FI" sz="1600" dirty="0" smtClean="0"/>
              <a:t> </a:t>
            </a:r>
            <a:r>
              <a:rPr lang="fi-FI" sz="1600" dirty="0" err="1" smtClean="0"/>
              <a:t>utreds</a:t>
            </a:r>
            <a:r>
              <a:rPr lang="fi-FI" sz="1600" dirty="0" smtClean="0"/>
              <a:t> </a:t>
            </a:r>
            <a:r>
              <a:rPr lang="fi-FI" sz="1600" u="sng" dirty="0" err="1" smtClean="0"/>
              <a:t>alltid</a:t>
            </a:r>
            <a:r>
              <a:rPr lang="fi-FI" sz="1600" dirty="0" smtClean="0"/>
              <a:t> </a:t>
            </a:r>
            <a:r>
              <a:rPr lang="fi-FI" sz="1600" dirty="0" err="1" smtClean="0"/>
              <a:t>brottslig</a:t>
            </a:r>
            <a:r>
              <a:rPr lang="fi-FI" sz="1600" dirty="0" smtClean="0"/>
              <a:t> </a:t>
            </a:r>
            <a:r>
              <a:rPr lang="fi-FI" sz="1600" dirty="0" err="1" smtClean="0"/>
              <a:t>bakgrund</a:t>
            </a:r>
            <a:r>
              <a:rPr lang="fi-FI" sz="1600" dirty="0" smtClean="0"/>
              <a:t>:</a:t>
            </a:r>
          </a:p>
          <a:p>
            <a:pPr lvl="1"/>
            <a:r>
              <a:rPr lang="fi-FI" sz="1400" dirty="0" err="1" smtClean="0"/>
              <a:t>Lägerledare</a:t>
            </a:r>
            <a:endParaRPr lang="fi-FI" sz="1400" dirty="0"/>
          </a:p>
          <a:p>
            <a:pPr lvl="1"/>
            <a:r>
              <a:rPr lang="fi-FI" sz="1400" dirty="0" err="1" smtClean="0"/>
              <a:t>Lägerchefer</a:t>
            </a:r>
            <a:endParaRPr lang="fi-FI" sz="1400" dirty="0"/>
          </a:p>
          <a:p>
            <a:pPr lvl="1"/>
            <a:r>
              <a:rPr lang="fi-FI" sz="1400" dirty="0" err="1" smtClean="0"/>
              <a:t>Vänner</a:t>
            </a:r>
            <a:r>
              <a:rPr lang="fi-FI" sz="1400" dirty="0" smtClean="0"/>
              <a:t> </a:t>
            </a:r>
            <a:r>
              <a:rPr lang="fi-FI" sz="1400" dirty="0" err="1" smtClean="0"/>
              <a:t>till</a:t>
            </a:r>
            <a:r>
              <a:rPr lang="fi-FI" sz="1400" dirty="0" smtClean="0"/>
              <a:t> </a:t>
            </a:r>
            <a:r>
              <a:rPr lang="fi-FI" sz="1400" dirty="0" err="1" smtClean="0"/>
              <a:t>minderåriga</a:t>
            </a:r>
            <a:r>
              <a:rPr lang="fi-FI" sz="1400" dirty="0" smtClean="0"/>
              <a:t> </a:t>
            </a:r>
            <a:r>
              <a:rPr lang="fi-FI" sz="1400" dirty="0" err="1" smtClean="0"/>
              <a:t>klienter</a:t>
            </a:r>
            <a:endParaRPr lang="fi-FI" sz="1400" dirty="0"/>
          </a:p>
          <a:p>
            <a:pPr lvl="1"/>
            <a:endParaRPr lang="fi-FI" sz="1400" dirty="0"/>
          </a:p>
          <a:p>
            <a:r>
              <a:rPr lang="fi-FI" sz="1600" dirty="0" smtClean="0"/>
              <a:t>I </a:t>
            </a:r>
            <a:r>
              <a:rPr lang="fi-FI" sz="1600" dirty="0" err="1" smtClean="0"/>
              <a:t>övriga</a:t>
            </a:r>
            <a:r>
              <a:rPr lang="fi-FI" sz="1600" dirty="0" smtClean="0"/>
              <a:t> </a:t>
            </a:r>
            <a:r>
              <a:rPr lang="fi-FI" sz="1600" dirty="0" err="1" smtClean="0"/>
              <a:t>handledaruppdrag</a:t>
            </a:r>
            <a:r>
              <a:rPr lang="fi-FI" sz="1600" dirty="0" smtClean="0"/>
              <a:t> </a:t>
            </a:r>
            <a:r>
              <a:rPr lang="fi-FI" sz="1600" dirty="0" err="1" smtClean="0"/>
              <a:t>utreds</a:t>
            </a:r>
            <a:r>
              <a:rPr lang="fi-FI" sz="1600" dirty="0" smtClean="0"/>
              <a:t> </a:t>
            </a:r>
            <a:r>
              <a:rPr lang="fi-FI" sz="1600" dirty="0" err="1" smtClean="0"/>
              <a:t>brottslig</a:t>
            </a:r>
            <a:r>
              <a:rPr lang="fi-FI" sz="1600" dirty="0" smtClean="0"/>
              <a:t> </a:t>
            </a:r>
            <a:r>
              <a:rPr lang="fi-FI" sz="1600" dirty="0" err="1" smtClean="0"/>
              <a:t>bakgrund</a:t>
            </a:r>
            <a:r>
              <a:rPr lang="fi-FI" sz="1600" dirty="0" smtClean="0"/>
              <a:t> </a:t>
            </a:r>
            <a:r>
              <a:rPr lang="fi-FI" sz="1600" dirty="0" err="1" smtClean="0"/>
              <a:t>ifall</a:t>
            </a:r>
            <a:endParaRPr lang="fi-FI" sz="1600" dirty="0"/>
          </a:p>
          <a:p>
            <a:pPr lvl="1"/>
            <a:r>
              <a:rPr lang="fi-FI" sz="1400" dirty="0" err="1" smtClean="0"/>
              <a:t>Verksamheten</a:t>
            </a:r>
            <a:r>
              <a:rPr lang="fi-FI" sz="1400" dirty="0" smtClean="0"/>
              <a:t> </a:t>
            </a:r>
            <a:r>
              <a:rPr lang="fi-FI" sz="1400" dirty="0" err="1" smtClean="0"/>
              <a:t>är</a:t>
            </a:r>
            <a:r>
              <a:rPr lang="fi-FI" sz="1400" dirty="0" smtClean="0"/>
              <a:t> </a:t>
            </a:r>
            <a:r>
              <a:rPr lang="fi-FI" sz="1400" dirty="0" err="1" smtClean="0"/>
              <a:t>regelbunden</a:t>
            </a:r>
            <a:endParaRPr lang="fi-FI" sz="1400" dirty="0"/>
          </a:p>
          <a:p>
            <a:pPr lvl="1"/>
            <a:r>
              <a:rPr lang="fi-FI" sz="1400" dirty="0" err="1" smtClean="0"/>
              <a:t>Personlig</a:t>
            </a:r>
            <a:r>
              <a:rPr lang="fi-FI" sz="1400" dirty="0" smtClean="0"/>
              <a:t> </a:t>
            </a:r>
            <a:r>
              <a:rPr lang="fi-FI" sz="1400" dirty="0" err="1" smtClean="0"/>
              <a:t>kontakt</a:t>
            </a:r>
            <a:r>
              <a:rPr lang="fi-FI" sz="1400" dirty="0" smtClean="0"/>
              <a:t> </a:t>
            </a:r>
            <a:r>
              <a:rPr lang="fi-FI" sz="1400" dirty="0" err="1" smtClean="0"/>
              <a:t>mellan</a:t>
            </a:r>
            <a:r>
              <a:rPr lang="fi-FI" sz="1400" dirty="0" smtClean="0"/>
              <a:t> </a:t>
            </a:r>
            <a:r>
              <a:rPr lang="fi-FI" sz="1400" dirty="0" err="1" smtClean="0"/>
              <a:t>den</a:t>
            </a:r>
            <a:r>
              <a:rPr lang="fi-FI" sz="1400" dirty="0" smtClean="0"/>
              <a:t> </a:t>
            </a:r>
            <a:r>
              <a:rPr lang="fi-FI" sz="1400" dirty="0" err="1" smtClean="0"/>
              <a:t>vuxna</a:t>
            </a:r>
            <a:r>
              <a:rPr lang="fi-FI" sz="1400" dirty="0" smtClean="0"/>
              <a:t> </a:t>
            </a:r>
            <a:r>
              <a:rPr lang="fi-FI" sz="1400" dirty="0" err="1" smtClean="0"/>
              <a:t>och</a:t>
            </a:r>
            <a:r>
              <a:rPr lang="fi-FI" sz="1400" dirty="0" smtClean="0"/>
              <a:t> </a:t>
            </a:r>
            <a:r>
              <a:rPr lang="fi-FI" sz="1400" dirty="0" err="1" smtClean="0"/>
              <a:t>den</a:t>
            </a:r>
            <a:r>
              <a:rPr lang="fi-FI" sz="1400" dirty="0" smtClean="0"/>
              <a:t> </a:t>
            </a:r>
            <a:r>
              <a:rPr lang="fi-FI" sz="1400" dirty="0" err="1" smtClean="0"/>
              <a:t>minderåriga</a:t>
            </a:r>
            <a:endParaRPr lang="fi-FI" sz="1400" dirty="0"/>
          </a:p>
          <a:p>
            <a:pPr lvl="1"/>
            <a:r>
              <a:rPr lang="fi-FI" sz="1400" dirty="0" err="1" smtClean="0"/>
              <a:t>Frivilliga</a:t>
            </a:r>
            <a:r>
              <a:rPr lang="fi-FI" sz="1400" dirty="0" smtClean="0"/>
              <a:t> </a:t>
            </a:r>
            <a:r>
              <a:rPr lang="fi-FI" sz="1400" dirty="0" err="1" smtClean="0"/>
              <a:t>fungerar</a:t>
            </a:r>
            <a:r>
              <a:rPr lang="fi-FI" sz="1400" dirty="0" smtClean="0"/>
              <a:t> </a:t>
            </a:r>
            <a:r>
              <a:rPr lang="fi-FI" sz="1400" u="sng" dirty="0" err="1" smtClean="0"/>
              <a:t>ensam</a:t>
            </a:r>
            <a:r>
              <a:rPr lang="fi-FI" sz="1400" dirty="0" smtClean="0"/>
              <a:t> i </a:t>
            </a:r>
            <a:r>
              <a:rPr lang="fi-FI" sz="1400" dirty="0" err="1" smtClean="0"/>
              <a:t>sitt</a:t>
            </a:r>
            <a:r>
              <a:rPr lang="fi-FI" sz="1400" dirty="0" smtClean="0"/>
              <a:t> </a:t>
            </a:r>
            <a:r>
              <a:rPr lang="fi-FI" sz="1400" dirty="0" err="1" smtClean="0"/>
              <a:t>uppdrag</a:t>
            </a:r>
            <a:endParaRPr lang="fi-FI" sz="1400" dirty="0" smtClean="0"/>
          </a:p>
          <a:p>
            <a:pPr lvl="1"/>
            <a:endParaRPr lang="fi-FI" sz="1400" dirty="0"/>
          </a:p>
          <a:p>
            <a:r>
              <a:rPr lang="fi-FI" sz="1600" dirty="0" err="1" smtClean="0"/>
              <a:t>Verksamhetens</a:t>
            </a:r>
            <a:r>
              <a:rPr lang="fi-FI" sz="1600" dirty="0" smtClean="0"/>
              <a:t> </a:t>
            </a:r>
            <a:r>
              <a:rPr lang="fi-FI" sz="1600" dirty="0" err="1" smtClean="0"/>
              <a:t>organisatör</a:t>
            </a:r>
            <a:r>
              <a:rPr lang="fi-FI" sz="1600" dirty="0" smtClean="0"/>
              <a:t> </a:t>
            </a:r>
            <a:r>
              <a:rPr lang="fi-FI" sz="1600" dirty="0" err="1" smtClean="0"/>
              <a:t>beställer</a:t>
            </a:r>
            <a:r>
              <a:rPr lang="fi-FI" sz="1600" dirty="0" smtClean="0"/>
              <a:t> </a:t>
            </a:r>
            <a:r>
              <a:rPr lang="fi-FI" sz="1600" dirty="0" err="1" smtClean="0"/>
              <a:t>brottsregisterutdraget</a:t>
            </a:r>
            <a:r>
              <a:rPr lang="fi-FI" sz="1600" dirty="0" smtClean="0"/>
              <a:t>, </a:t>
            </a:r>
            <a:r>
              <a:rPr lang="fi-FI" sz="1600" dirty="0" err="1" smtClean="0"/>
              <a:t>fattar</a:t>
            </a:r>
            <a:r>
              <a:rPr lang="fi-FI" sz="1600" dirty="0" smtClean="0"/>
              <a:t> </a:t>
            </a:r>
            <a:r>
              <a:rPr lang="fi-FI" sz="1600" dirty="0" err="1" smtClean="0"/>
              <a:t>beslut</a:t>
            </a:r>
            <a:r>
              <a:rPr lang="fi-FI" sz="1600" dirty="0" smtClean="0"/>
              <a:t> </a:t>
            </a:r>
            <a:r>
              <a:rPr lang="fi-FI" sz="1600" dirty="0" err="1" smtClean="0"/>
              <a:t>om</a:t>
            </a:r>
            <a:r>
              <a:rPr lang="fi-FI" sz="1600" dirty="0" smtClean="0"/>
              <a:t> </a:t>
            </a:r>
            <a:r>
              <a:rPr lang="fi-FI" sz="1600" dirty="0" err="1" smtClean="0"/>
              <a:t>frivilliga</a:t>
            </a:r>
            <a:r>
              <a:rPr lang="fi-FI" sz="1600" dirty="0" smtClean="0"/>
              <a:t> </a:t>
            </a:r>
            <a:r>
              <a:rPr lang="fi-FI" sz="1600" dirty="0" err="1" smtClean="0"/>
              <a:t>får</a:t>
            </a:r>
            <a:r>
              <a:rPr lang="fi-FI" sz="1600" dirty="0" smtClean="0"/>
              <a:t> </a:t>
            </a:r>
            <a:r>
              <a:rPr lang="fi-FI" sz="1600" dirty="0" err="1" smtClean="0"/>
              <a:t>utföra</a:t>
            </a:r>
            <a:r>
              <a:rPr lang="fi-FI" sz="1600" dirty="0"/>
              <a:t> </a:t>
            </a:r>
            <a:r>
              <a:rPr lang="fi-FI" sz="1600" dirty="0" err="1" smtClean="0"/>
              <a:t>uppdraget</a:t>
            </a:r>
            <a:r>
              <a:rPr lang="fi-FI" sz="1600" dirty="0" smtClean="0"/>
              <a:t>, </a:t>
            </a:r>
            <a:r>
              <a:rPr lang="fi-FI" sz="1600" dirty="0" err="1" smtClean="0"/>
              <a:t>sänder</a:t>
            </a:r>
            <a:r>
              <a:rPr lang="fi-FI" sz="1600" dirty="0" smtClean="0"/>
              <a:t> </a:t>
            </a:r>
            <a:r>
              <a:rPr lang="fi-FI" sz="1600" dirty="0" err="1" smtClean="0"/>
              <a:t>identifieringsuppgifterna</a:t>
            </a:r>
            <a:r>
              <a:rPr lang="fi-FI" sz="1600" dirty="0" smtClean="0"/>
              <a:t> </a:t>
            </a:r>
            <a:r>
              <a:rPr lang="fi-FI" sz="1600" dirty="0" err="1" smtClean="0"/>
              <a:t>från</a:t>
            </a:r>
            <a:r>
              <a:rPr lang="fi-FI" sz="1600" dirty="0" smtClean="0"/>
              <a:t> </a:t>
            </a:r>
            <a:r>
              <a:rPr lang="fi-FI" sz="1600" dirty="0" err="1" smtClean="0"/>
              <a:t>utdraget</a:t>
            </a:r>
            <a:r>
              <a:rPr lang="fi-FI" sz="1600" dirty="0" smtClean="0"/>
              <a:t> </a:t>
            </a:r>
            <a:r>
              <a:rPr lang="fi-FI" sz="1600" dirty="0" err="1" smtClean="0"/>
              <a:t>till</a:t>
            </a:r>
            <a:r>
              <a:rPr lang="fi-FI" sz="1600" dirty="0" smtClean="0"/>
              <a:t> </a:t>
            </a:r>
            <a:r>
              <a:rPr lang="fi-FI" sz="1600" dirty="0" err="1" smtClean="0"/>
              <a:t>distriktet</a:t>
            </a:r>
            <a:r>
              <a:rPr lang="fi-FI" sz="1600" dirty="0" smtClean="0"/>
              <a:t> </a:t>
            </a:r>
            <a:r>
              <a:rPr lang="fi-FI" sz="1600" dirty="0" err="1" smtClean="0"/>
              <a:t>eller</a:t>
            </a:r>
            <a:r>
              <a:rPr lang="fi-FI" sz="1600" dirty="0"/>
              <a:t> </a:t>
            </a:r>
            <a:r>
              <a:rPr lang="fi-FI" sz="1600" dirty="0" err="1" smtClean="0"/>
              <a:t>centralbyrån</a:t>
            </a:r>
            <a:r>
              <a:rPr lang="fi-FI" sz="1600" dirty="0" smtClean="0"/>
              <a:t> </a:t>
            </a:r>
            <a:r>
              <a:rPr lang="fi-FI" sz="1600" dirty="0" err="1" smtClean="0"/>
              <a:t>var</a:t>
            </a:r>
            <a:r>
              <a:rPr lang="fi-FI" sz="1600" dirty="0" smtClean="0"/>
              <a:t> det </a:t>
            </a:r>
            <a:r>
              <a:rPr lang="fi-FI" sz="1600" dirty="0" err="1" smtClean="0"/>
              <a:t>görs</a:t>
            </a:r>
            <a:r>
              <a:rPr lang="fi-FI" sz="1600" dirty="0" smtClean="0"/>
              <a:t> </a:t>
            </a:r>
            <a:r>
              <a:rPr lang="fi-FI" sz="1600" dirty="0" err="1" smtClean="0"/>
              <a:t>anteckning</a:t>
            </a:r>
            <a:r>
              <a:rPr lang="fi-FI" sz="1600" dirty="0" smtClean="0"/>
              <a:t> </a:t>
            </a:r>
            <a:r>
              <a:rPr lang="fi-FI" sz="1600" dirty="0" err="1" smtClean="0"/>
              <a:t>om</a:t>
            </a:r>
            <a:r>
              <a:rPr lang="fi-FI" sz="1600" dirty="0" smtClean="0"/>
              <a:t> </a:t>
            </a:r>
            <a:r>
              <a:rPr lang="fi-FI" sz="1600" dirty="0" err="1" smtClean="0"/>
              <a:t>utdraget</a:t>
            </a:r>
            <a:r>
              <a:rPr lang="fi-FI" sz="1600" dirty="0" smtClean="0"/>
              <a:t> i </a:t>
            </a:r>
            <a:r>
              <a:rPr lang="fi-FI" sz="1600" dirty="0" err="1" smtClean="0"/>
              <a:t>den</a:t>
            </a:r>
            <a:r>
              <a:rPr lang="fi-FI" sz="1600" dirty="0" smtClean="0"/>
              <a:t> </a:t>
            </a:r>
            <a:r>
              <a:rPr lang="fi-FI" sz="1600" dirty="0" err="1" smtClean="0"/>
              <a:t>frivilligas</a:t>
            </a:r>
            <a:r>
              <a:rPr lang="fi-FI" sz="1600" dirty="0" smtClean="0"/>
              <a:t> </a:t>
            </a:r>
            <a:r>
              <a:rPr lang="fi-FI" sz="1600" dirty="0" err="1" smtClean="0"/>
              <a:t>personuppgifter</a:t>
            </a:r>
            <a:r>
              <a:rPr lang="fi-FI" sz="1600" dirty="0" smtClean="0"/>
              <a:t>.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 err="1"/>
              <a:t>Ifall</a:t>
            </a:r>
            <a:r>
              <a:rPr lang="en-US" sz="1600" dirty="0"/>
              <a:t> </a:t>
            </a:r>
            <a:r>
              <a:rPr lang="en-US" sz="1600" dirty="0" err="1"/>
              <a:t>det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utdraget</a:t>
            </a:r>
            <a:r>
              <a:rPr lang="en-US" sz="1600" dirty="0"/>
              <a:t> </a:t>
            </a:r>
            <a:r>
              <a:rPr lang="en-US" sz="1600" dirty="0" err="1" smtClean="0"/>
              <a:t>uppkommer</a:t>
            </a:r>
            <a:r>
              <a:rPr lang="en-US" sz="1600" dirty="0" smtClean="0"/>
              <a:t> </a:t>
            </a:r>
            <a:r>
              <a:rPr lang="en-US" sz="1600" dirty="0"/>
              <a:t>information om </a:t>
            </a:r>
            <a:r>
              <a:rPr lang="en-US" sz="1600" dirty="0" err="1"/>
              <a:t>brott</a:t>
            </a:r>
            <a:r>
              <a:rPr lang="en-US" sz="1600" dirty="0"/>
              <a:t>, </a:t>
            </a:r>
            <a:r>
              <a:rPr lang="en-US" sz="1600" dirty="0" err="1"/>
              <a:t>kan</a:t>
            </a:r>
            <a:r>
              <a:rPr lang="en-US" sz="1600" dirty="0"/>
              <a:t> </a:t>
            </a:r>
            <a:r>
              <a:rPr lang="en-US" sz="1600" dirty="0" err="1"/>
              <a:t>personen</a:t>
            </a:r>
            <a:r>
              <a:rPr lang="en-US" sz="1600" dirty="0"/>
              <a:t> </a:t>
            </a:r>
            <a:r>
              <a:rPr lang="en-US" sz="1600" dirty="0" err="1"/>
              <a:t>ifråga</a:t>
            </a:r>
            <a:r>
              <a:rPr lang="en-US" sz="1600" dirty="0"/>
              <a:t> </a:t>
            </a:r>
            <a:r>
              <a:rPr lang="en-US" sz="1600" dirty="0" err="1"/>
              <a:t>inte</a:t>
            </a:r>
            <a:r>
              <a:rPr lang="en-US" sz="1600" dirty="0"/>
              <a:t> </a:t>
            </a:r>
            <a:r>
              <a:rPr lang="en-US" sz="1600" dirty="0" err="1"/>
              <a:t>fungera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frivillig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ett</a:t>
            </a:r>
            <a:r>
              <a:rPr lang="en-US" sz="1600" dirty="0"/>
              <a:t> </a:t>
            </a:r>
            <a:r>
              <a:rPr lang="en-US" sz="1600" dirty="0" err="1"/>
              <a:t>frivillighetsuppdrag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innehåller</a:t>
            </a:r>
            <a:r>
              <a:rPr lang="en-US" sz="1600" dirty="0"/>
              <a:t> </a:t>
            </a:r>
            <a:r>
              <a:rPr lang="en-US" sz="1600" dirty="0" err="1"/>
              <a:t>kontakt</a:t>
            </a:r>
            <a:r>
              <a:rPr lang="en-US" sz="1600" dirty="0"/>
              <a:t> med barn. </a:t>
            </a:r>
          </a:p>
        </p:txBody>
      </p:sp>
    </p:spTree>
    <p:extLst>
      <p:ext uri="{BB962C8B-B14F-4D97-AF65-F5344CB8AC3E}">
        <p14:creationId xmlns:p14="http://schemas.microsoft.com/office/powerpoint/2010/main" val="3073619109"/>
      </p:ext>
    </p:extLst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Anvisning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4073804" cy="4320480"/>
          </a:xfrm>
        </p:spPr>
        <p:txBody>
          <a:bodyPr/>
          <a:lstStyle/>
          <a:p>
            <a:r>
              <a:rPr lang="fi-FI" sz="1600" dirty="0" err="1" smtClean="0"/>
              <a:t>Anvisning</a:t>
            </a:r>
            <a:r>
              <a:rPr lang="fi-FI" sz="1600" dirty="0" smtClean="0"/>
              <a:t> </a:t>
            </a:r>
            <a:r>
              <a:rPr lang="fi-FI" sz="1600" dirty="0" err="1" smtClean="0"/>
              <a:t>uppgjord</a:t>
            </a:r>
            <a:r>
              <a:rPr lang="fi-FI" sz="1600" dirty="0" smtClean="0"/>
              <a:t> för </a:t>
            </a:r>
            <a:r>
              <a:rPr lang="fi-FI" sz="1600" dirty="0" err="1" smtClean="0"/>
              <a:t>avdelningarna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distrikt</a:t>
            </a:r>
            <a:r>
              <a:rPr lang="fi-FI" sz="1600" dirty="0" smtClean="0"/>
              <a:t> </a:t>
            </a:r>
            <a:r>
              <a:rPr lang="fi-FI" sz="1600" dirty="0" err="1" smtClean="0"/>
              <a:t>som</a:t>
            </a:r>
            <a:r>
              <a:rPr lang="fi-FI" sz="1600" dirty="0" smtClean="0"/>
              <a:t> </a:t>
            </a:r>
            <a:r>
              <a:rPr lang="fi-FI" sz="1600" dirty="0" err="1" smtClean="0"/>
              <a:t>hjälp</a:t>
            </a:r>
            <a:r>
              <a:rPr lang="fi-FI" sz="1600" dirty="0" smtClean="0"/>
              <a:t> </a:t>
            </a:r>
            <a:r>
              <a:rPr lang="fi-FI" sz="1600" dirty="0" err="1" smtClean="0"/>
              <a:t>att</a:t>
            </a:r>
            <a:r>
              <a:rPr lang="fi-FI" sz="1600" dirty="0" smtClean="0"/>
              <a:t> </a:t>
            </a:r>
            <a:r>
              <a:rPr lang="fi-FI" sz="1600" dirty="0" err="1" smtClean="0"/>
              <a:t>fungera</a:t>
            </a:r>
            <a:r>
              <a:rPr lang="fi-FI" sz="1600" dirty="0" smtClean="0"/>
              <a:t> i </a:t>
            </a:r>
            <a:r>
              <a:rPr lang="fi-FI" sz="1600" dirty="0" err="1" smtClean="0"/>
              <a:t>dessa</a:t>
            </a:r>
            <a:r>
              <a:rPr lang="fi-FI" sz="1600" dirty="0" smtClean="0"/>
              <a:t> </a:t>
            </a:r>
            <a:r>
              <a:rPr lang="fi-FI" sz="1600" dirty="0" err="1" smtClean="0"/>
              <a:t>situationer</a:t>
            </a:r>
            <a:endParaRPr lang="fi-FI" sz="1600" dirty="0" smtClean="0"/>
          </a:p>
          <a:p>
            <a:endParaRPr lang="fi-FI" sz="1600" dirty="0" smtClean="0"/>
          </a:p>
          <a:p>
            <a:r>
              <a:rPr lang="fi-FI" sz="1600" dirty="0" err="1" smtClean="0"/>
              <a:t>Anvisningen</a:t>
            </a:r>
            <a:r>
              <a:rPr lang="fi-FI" sz="1600" dirty="0" smtClean="0"/>
              <a:t> </a:t>
            </a:r>
            <a:r>
              <a:rPr lang="fi-FI" sz="1600" dirty="0" err="1" smtClean="0"/>
              <a:t>och</a:t>
            </a:r>
            <a:r>
              <a:rPr lang="fi-FI" sz="1600" dirty="0" smtClean="0"/>
              <a:t> </a:t>
            </a:r>
            <a:r>
              <a:rPr lang="fi-FI" sz="1600" dirty="0" err="1" smtClean="0"/>
              <a:t>blanketterna</a:t>
            </a:r>
            <a:r>
              <a:rPr lang="fi-FI" sz="1600" dirty="0" smtClean="0"/>
              <a:t> </a:t>
            </a:r>
            <a:r>
              <a:rPr lang="fi-FI" sz="1600" dirty="0" err="1" smtClean="0"/>
              <a:t>finns</a:t>
            </a:r>
            <a:r>
              <a:rPr lang="fi-FI" sz="1600" dirty="0" smtClean="0"/>
              <a:t> i </a:t>
            </a:r>
            <a:r>
              <a:rPr lang="fi-FI" sz="1600" dirty="0" err="1" smtClean="0"/>
              <a:t>RedNets</a:t>
            </a:r>
            <a:r>
              <a:rPr lang="fi-FI" sz="1600" dirty="0" smtClean="0"/>
              <a:t> </a:t>
            </a:r>
            <a:r>
              <a:rPr lang="fi-FI" sz="1600" dirty="0" err="1" smtClean="0"/>
              <a:t>Avdelningsbyrå</a:t>
            </a:r>
            <a:r>
              <a:rPr lang="fi-FI" sz="1600" dirty="0" smtClean="0"/>
              <a:t> </a:t>
            </a:r>
            <a:r>
              <a:rPr lang="fi-FI" sz="1600" dirty="0" err="1" smtClean="0"/>
              <a:t>på</a:t>
            </a:r>
            <a:r>
              <a:rPr lang="fi-FI" sz="1600" dirty="0" smtClean="0"/>
              <a:t> </a:t>
            </a:r>
            <a:r>
              <a:rPr lang="fi-FI" sz="1600" dirty="0" err="1" smtClean="0"/>
              <a:t>adressen</a:t>
            </a:r>
            <a:endParaRPr lang="fi-FI" sz="1600" dirty="0" smtClean="0"/>
          </a:p>
          <a:p>
            <a:pPr marL="0" indent="0">
              <a:buNone/>
            </a:pPr>
            <a:endParaRPr lang="fi-FI" sz="1600" dirty="0" smtClean="0"/>
          </a:p>
          <a:p>
            <a:pPr lvl="1"/>
            <a:r>
              <a:rPr lang="fi-FI" sz="1200" dirty="0" err="1" smtClean="0"/>
              <a:t>Rednet.rodakorset.fi</a:t>
            </a:r>
            <a:r>
              <a:rPr lang="fi-FI" sz="1200" dirty="0" smtClean="0"/>
              <a:t> </a:t>
            </a:r>
            <a:r>
              <a:rPr lang="fi-FI" sz="1200" dirty="0" smtClean="0">
                <a:sym typeface="Wingdings" panose="05000000000000000000" pitchFamily="2" charset="2"/>
              </a:rPr>
              <a:t> </a:t>
            </a:r>
            <a:r>
              <a:rPr lang="fi-FI" sz="1200" dirty="0" err="1" smtClean="0">
                <a:sym typeface="Wingdings" panose="05000000000000000000" pitchFamily="2" charset="2"/>
              </a:rPr>
              <a:t>råd</a:t>
            </a:r>
            <a:r>
              <a:rPr lang="fi-FI" sz="1200" dirty="0" smtClean="0">
                <a:sym typeface="Wingdings" panose="05000000000000000000" pitchFamily="2" charset="2"/>
              </a:rPr>
              <a:t> </a:t>
            </a:r>
            <a:r>
              <a:rPr lang="fi-FI" sz="1200" dirty="0" err="1" smtClean="0">
                <a:sym typeface="Wingdings" panose="05000000000000000000" pitchFamily="2" charset="2"/>
              </a:rPr>
              <a:t>och</a:t>
            </a:r>
            <a:r>
              <a:rPr lang="fi-FI" sz="1200" dirty="0" smtClean="0">
                <a:sym typeface="Wingdings" panose="05000000000000000000" pitchFamily="2" charset="2"/>
              </a:rPr>
              <a:t> </a:t>
            </a:r>
            <a:r>
              <a:rPr lang="fi-FI" sz="1200" dirty="0" err="1" smtClean="0">
                <a:sym typeface="Wingdings" panose="05000000000000000000" pitchFamily="2" charset="2"/>
              </a:rPr>
              <a:t>rön</a:t>
            </a:r>
            <a:r>
              <a:rPr lang="fi-FI" sz="1200" dirty="0" smtClean="0">
                <a:sym typeface="Wingdings" panose="05000000000000000000" pitchFamily="2" charset="2"/>
              </a:rPr>
              <a:t>  </a:t>
            </a:r>
            <a:r>
              <a:rPr lang="fi-FI" sz="1200" dirty="0" err="1" smtClean="0">
                <a:sym typeface="Wingdings" panose="05000000000000000000" pitchFamily="2" charset="2"/>
              </a:rPr>
              <a:t>avdelningsbyrå</a:t>
            </a:r>
            <a:endParaRPr lang="fi-FI" sz="1200" dirty="0">
              <a:sym typeface="Wingdings" panose="05000000000000000000" pitchFamily="2" charset="2"/>
            </a:endParaRPr>
          </a:p>
          <a:p>
            <a:pPr marL="455002" lvl="1" indent="0">
              <a:buNone/>
            </a:pPr>
            <a:endParaRPr lang="fi-FI" sz="1100" dirty="0" smtClean="0"/>
          </a:p>
          <a:p>
            <a:r>
              <a:rPr lang="fi-FI" sz="1600" dirty="0" err="1" smtClean="0"/>
              <a:t>Att</a:t>
            </a:r>
            <a:r>
              <a:rPr lang="fi-FI" sz="1600" dirty="0" smtClean="0"/>
              <a:t> </a:t>
            </a:r>
            <a:r>
              <a:rPr lang="fi-FI" sz="1600" dirty="0" err="1" smtClean="0"/>
              <a:t>beställa</a:t>
            </a:r>
            <a:r>
              <a:rPr lang="fi-FI" sz="1600" dirty="0" smtClean="0"/>
              <a:t> </a:t>
            </a:r>
            <a:r>
              <a:rPr lang="fi-FI" sz="1600" dirty="0" err="1" smtClean="0"/>
              <a:t>brottsregister</a:t>
            </a:r>
            <a:r>
              <a:rPr lang="fi-FI" sz="1600" dirty="0"/>
              <a:t> </a:t>
            </a:r>
            <a:r>
              <a:rPr lang="fi-FI" sz="1600" dirty="0" err="1" smtClean="0"/>
              <a:t>kommer</a:t>
            </a:r>
            <a:r>
              <a:rPr lang="fi-FI" sz="1600" dirty="0" smtClean="0"/>
              <a:t> i </a:t>
            </a:r>
            <a:r>
              <a:rPr lang="fi-FI" sz="1600" dirty="0" err="1" smtClean="0"/>
              <a:t>andra</a:t>
            </a:r>
            <a:r>
              <a:rPr lang="fi-FI" sz="1600" dirty="0" smtClean="0"/>
              <a:t> </a:t>
            </a:r>
            <a:r>
              <a:rPr lang="fi-FI" sz="1600" dirty="0" err="1" smtClean="0"/>
              <a:t>hand</a:t>
            </a:r>
            <a:r>
              <a:rPr lang="fi-FI" sz="1600" dirty="0" smtClean="0"/>
              <a:t> – de </a:t>
            </a:r>
            <a:r>
              <a:rPr lang="fi-FI" sz="1600" dirty="0" err="1" smtClean="0"/>
              <a:t>förebyggande</a:t>
            </a:r>
            <a:r>
              <a:rPr lang="fi-FI" sz="1600" dirty="0" smtClean="0"/>
              <a:t> </a:t>
            </a:r>
            <a:r>
              <a:rPr lang="fi-FI" sz="1600" dirty="0" err="1" smtClean="0"/>
              <a:t>åtgärderna</a:t>
            </a:r>
            <a:r>
              <a:rPr lang="fi-FI" sz="1600" dirty="0" smtClean="0"/>
              <a:t> </a:t>
            </a:r>
            <a:r>
              <a:rPr lang="fi-FI" sz="1600" dirty="0" err="1" smtClean="0"/>
              <a:t>är</a:t>
            </a:r>
            <a:r>
              <a:rPr lang="fi-FI" sz="1600" dirty="0" smtClean="0"/>
              <a:t> det </a:t>
            </a:r>
            <a:r>
              <a:rPr lang="fi-FI" sz="1600" dirty="0" err="1" smtClean="0"/>
              <a:t>viktiga</a:t>
            </a:r>
            <a:r>
              <a:rPr lang="fi-FI" sz="1600" dirty="0" smtClean="0"/>
              <a:t>!</a:t>
            </a:r>
            <a:endParaRPr lang="en-US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048207" cy="4308475"/>
          </a:xfrm>
        </p:spPr>
      </p:pic>
    </p:spTree>
    <p:extLst>
      <p:ext uri="{BB962C8B-B14F-4D97-AF65-F5344CB8AC3E}">
        <p14:creationId xmlns:p14="http://schemas.microsoft.com/office/powerpoint/2010/main" val="401039320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Theme5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35</TotalTime>
  <Words>234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</vt:lpstr>
      <vt:lpstr>Verdana</vt:lpstr>
      <vt:lpstr>Wingdings</vt:lpstr>
      <vt:lpstr>Theme5</vt:lpstr>
      <vt:lpstr>FRÄMJANDE AV BARNS SÄKERHET INOM FRK</vt:lpstr>
      <vt:lpstr>En trygg verksamhetsmiljö för barn</vt:lpstr>
      <vt:lpstr>I praktiken</vt:lpstr>
      <vt:lpstr>Anvisning</vt:lpstr>
    </vt:vector>
  </TitlesOfParts>
  <Company>SPR Järjestöt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turvallisuuden edistäminen SPR:ssä</dc:title>
  <dc:creator>Andersson Johanna</dc:creator>
  <cp:lastModifiedBy>Andersson Johanna</cp:lastModifiedBy>
  <cp:revision>9</cp:revision>
  <dcterms:created xsi:type="dcterms:W3CDTF">2014-09-10T09:09:18Z</dcterms:created>
  <dcterms:modified xsi:type="dcterms:W3CDTF">2015-06-12T09:13:08Z</dcterms:modified>
</cp:coreProperties>
</file>