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6" r:id="rId5"/>
  </p:sldIdLst>
  <p:sldSz cx="6858000" cy="9906000" type="A4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35F7D-3354-A44B-9E0D-AB1F6B007B2D}" v="7" dt="2026-04-16T10:37:33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68"/>
    <p:restoredTop sz="96327"/>
  </p:normalViewPr>
  <p:slideViewPr>
    <p:cSldViewPr snapToGrid="0" snapToObjects="1">
      <p:cViewPr varScale="1">
        <p:scale>
          <a:sx n="182" d="100"/>
          <a:sy n="182" d="100"/>
        </p:scale>
        <p:origin x="7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ero Sario" userId="3f34e730-61b7-4d6e-b5ad-f7a0b0aaefde" providerId="ADAL" clId="{25E91D92-FA65-5469-AB9C-3988AF0EEED6}"/>
    <pc:docChg chg="custSel modSld">
      <pc:chgData name="Eero Sario" userId="3f34e730-61b7-4d6e-b5ad-f7a0b0aaefde" providerId="ADAL" clId="{25E91D92-FA65-5469-AB9C-3988AF0EEED6}" dt="2026-04-16T10:38:17.878" v="35" actId="1076"/>
      <pc:docMkLst>
        <pc:docMk/>
      </pc:docMkLst>
      <pc:sldChg chg="addSp delSp modSp mod">
        <pc:chgData name="Eero Sario" userId="3f34e730-61b7-4d6e-b5ad-f7a0b0aaefde" providerId="ADAL" clId="{25E91D92-FA65-5469-AB9C-3988AF0EEED6}" dt="2026-04-16T10:38:17.878" v="35" actId="1076"/>
        <pc:sldMkLst>
          <pc:docMk/>
          <pc:sldMk cId="3601063838" sldId="266"/>
        </pc:sldMkLst>
        <pc:spChg chg="mod">
          <ac:chgData name="Eero Sario" userId="3f34e730-61b7-4d6e-b5ad-f7a0b0aaefde" providerId="ADAL" clId="{25E91D92-FA65-5469-AB9C-3988AF0EEED6}" dt="2026-04-16T10:38:04.396" v="34" actId="1076"/>
          <ac:spMkLst>
            <pc:docMk/>
            <pc:sldMk cId="3601063838" sldId="266"/>
            <ac:spMk id="3" creationId="{81EBCA4B-5AA3-DDA3-120D-F646F2AC4BB8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4" creationId="{31C33621-2676-B28E-E81C-161C84463854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5" creationId="{C6F8AD79-7EF6-B9BA-744B-0F4C825B3A9A}"/>
          </ac:spMkLst>
        </pc:spChg>
        <pc:spChg chg="mod">
          <ac:chgData name="Eero Sario" userId="3f34e730-61b7-4d6e-b5ad-f7a0b0aaefde" providerId="ADAL" clId="{25E91D92-FA65-5469-AB9C-3988AF0EEED6}" dt="2026-04-16T10:25:30.585" v="7" actId="403"/>
          <ac:spMkLst>
            <pc:docMk/>
            <pc:sldMk cId="3601063838" sldId="266"/>
            <ac:spMk id="6" creationId="{AC2D12CA-C18B-C5F0-03F3-457A73661BBF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7" creationId="{168EE372-8989-B622-CF3C-A60971F86C6D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8" creationId="{70F19C9D-20FD-0709-EAF0-707FD55EEB8A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9" creationId="{DD0D244E-4ED8-79D1-F679-31A967DB8BCC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11" creationId="{32D7A250-D342-204A-2E59-89BAFB8EC7EE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12" creationId="{B1A671A8-2034-BE2D-C629-211548634316}"/>
          </ac:spMkLst>
        </pc:spChg>
        <pc:spChg chg="mod">
          <ac:chgData name="Eero Sario" userId="3f34e730-61b7-4d6e-b5ad-f7a0b0aaefde" providerId="ADAL" clId="{25E91D92-FA65-5469-AB9C-3988AF0EEED6}" dt="2026-04-16T10:25:30.585" v="7" actId="403"/>
          <ac:spMkLst>
            <pc:docMk/>
            <pc:sldMk cId="3601063838" sldId="266"/>
            <ac:spMk id="14" creationId="{2687CF5C-8FD1-49E3-C2D5-308FC10F1FB3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19" creationId="{3BC9281E-8C2D-ADEB-167A-8283125F459C}"/>
          </ac:spMkLst>
        </pc:spChg>
        <pc:spChg chg="mod">
          <ac:chgData name="Eero Sario" userId="3f34e730-61b7-4d6e-b5ad-f7a0b0aaefde" providerId="ADAL" clId="{25E91D92-FA65-5469-AB9C-3988AF0EEED6}" dt="2026-04-16T10:30:40.755" v="13" actId="790"/>
          <ac:spMkLst>
            <pc:docMk/>
            <pc:sldMk cId="3601063838" sldId="266"/>
            <ac:spMk id="39" creationId="{C0FA146A-47DC-FA8F-7485-9534A060A8E5}"/>
          </ac:spMkLst>
        </pc:spChg>
        <pc:grpChg chg="add mod">
          <ac:chgData name="Eero Sario" userId="3f34e730-61b7-4d6e-b5ad-f7a0b0aaefde" providerId="ADAL" clId="{25E91D92-FA65-5469-AB9C-3988AF0EEED6}" dt="2026-04-16T10:25:21.227" v="4" actId="1076"/>
          <ac:grpSpMkLst>
            <pc:docMk/>
            <pc:sldMk cId="3601063838" sldId="266"/>
            <ac:grpSpMk id="2" creationId="{374B0F39-149E-B7BF-82F4-787BD798A453}"/>
          </ac:grpSpMkLst>
        </pc:grpChg>
        <pc:grpChg chg="del">
          <ac:chgData name="Eero Sario" userId="3f34e730-61b7-4d6e-b5ad-f7a0b0aaefde" providerId="ADAL" clId="{25E91D92-FA65-5469-AB9C-3988AF0EEED6}" dt="2026-04-16T10:24:54.529" v="2" actId="478"/>
          <ac:grpSpMkLst>
            <pc:docMk/>
            <pc:sldMk cId="3601063838" sldId="266"/>
            <ac:grpSpMk id="35" creationId="{BD7506BA-6016-95FB-4496-E99AB688773C}"/>
          </ac:grpSpMkLst>
        </pc:grpChg>
        <pc:picChg chg="mod">
          <ac:chgData name="Eero Sario" userId="3f34e730-61b7-4d6e-b5ad-f7a0b0aaefde" providerId="ADAL" clId="{25E91D92-FA65-5469-AB9C-3988AF0EEED6}" dt="2026-04-16T10:23:59.928" v="0" actId="14826"/>
          <ac:picMkLst>
            <pc:docMk/>
            <pc:sldMk cId="3601063838" sldId="266"/>
            <ac:picMk id="10" creationId="{C7A25D2D-9FA4-E127-FCE7-B8723B9FEB69}"/>
          </ac:picMkLst>
        </pc:picChg>
        <pc:picChg chg="add mod">
          <ac:chgData name="Eero Sario" userId="3f34e730-61b7-4d6e-b5ad-f7a0b0aaefde" providerId="ADAL" clId="{25E91D92-FA65-5469-AB9C-3988AF0EEED6}" dt="2026-04-16T10:38:17.878" v="35" actId="1076"/>
          <ac:picMkLst>
            <pc:docMk/>
            <pc:sldMk cId="3601063838" sldId="266"/>
            <ac:picMk id="33" creationId="{2F9A726A-2E48-03DE-4184-9D8057EFD0EA}"/>
          </ac:picMkLst>
        </pc:picChg>
        <pc:picChg chg="del mod">
          <ac:chgData name="Eero Sario" userId="3f34e730-61b7-4d6e-b5ad-f7a0b0aaefde" providerId="ADAL" clId="{25E91D92-FA65-5469-AB9C-3988AF0EEED6}" dt="2026-04-16T10:30:48.710" v="15" actId="478"/>
          <ac:picMkLst>
            <pc:docMk/>
            <pc:sldMk cId="3601063838" sldId="266"/>
            <ac:picMk id="43" creationId="{2A9A4DFB-1CD3-EA4A-79C3-987A436912A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16.4.2026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874676F-9ED0-5B74-C52E-12ACA87235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3514" y="228600"/>
            <a:ext cx="1893661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3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F6A6055E-C02A-6CEF-3589-A749A4BCF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78936" y="228601"/>
            <a:ext cx="1728239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9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7963-B688-6345-9742-540145A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fi-FI" noProof="0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13ADB4FF-36A8-5847-9E28-618A7E39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6" indent="-128586" algn="l" defTabSz="514344" rtl="0" eaLnBrk="1" latinLnBrk="0" hangingPunct="1">
        <a:lnSpc>
          <a:spcPct val="100000"/>
        </a:lnSpc>
        <a:spcBef>
          <a:spcPts val="563"/>
        </a:spcBef>
        <a:buFont typeface="Arial" panose="020B0604020202020204" pitchFamily="34" charset="0"/>
        <a:buChar char="•"/>
        <a:defRPr sz="157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9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1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12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03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75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4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9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4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CA4B-5AA3-DDA3-120D-F646F2AC4BB8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78" y="9096585"/>
            <a:ext cx="5915025" cy="597676"/>
          </a:xfrm>
        </p:spPr>
        <p:txBody>
          <a:bodyPr/>
          <a:lstStyle/>
          <a:p>
            <a:r>
              <a:rPr lang="sv-SE" sz="1400" dirty="0"/>
              <a:t>Mer information finns på </a:t>
            </a:r>
            <a:r>
              <a:rPr lang="sv-SE" sz="1400" dirty="0" err="1"/>
              <a:t>frivilliginfo.rodakorset.fi</a:t>
            </a:r>
            <a:endParaRPr lang="sv-SE" sz="1400" dirty="0"/>
          </a:p>
          <a:p>
            <a:r>
              <a:rPr lang="sv-SE" sz="1400" dirty="0"/>
              <a:t>Sök på </a:t>
            </a:r>
            <a:r>
              <a:rPr lang="sv-SE" sz="1400" i="1" dirty="0"/>
              <a:t>evenemangsrapport</a:t>
            </a:r>
            <a:endParaRPr lang="sv-SE" sz="1400" i="1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7A25D2D-9FA4-E127-FCE7-B8723B9FEB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713514" y="221190"/>
            <a:ext cx="1893661" cy="856656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BC9281E-8C2D-ADEB-167A-8283125F459C}"/>
              </a:ext>
            </a:extLst>
          </p:cNvPr>
          <p:cNvSpPr txBox="1">
            <a:spLocks/>
          </p:cNvSpPr>
          <p:nvPr/>
        </p:nvSpPr>
        <p:spPr>
          <a:xfrm>
            <a:off x="387552" y="1050350"/>
            <a:ext cx="6082882" cy="781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3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999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400" noProof="0" dirty="0">
                <a:solidFill>
                  <a:srgbClr val="FF0000"/>
                </a:solidFill>
              </a:rPr>
              <a:t>När fylls evenemangsrapporten i?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C0FA146A-47DC-FA8F-7485-9534A060A8E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79" y="6435578"/>
            <a:ext cx="5915025" cy="486128"/>
          </a:xfrm>
        </p:spPr>
        <p:txBody>
          <a:bodyPr/>
          <a:lstStyle/>
          <a:p>
            <a:r>
              <a:rPr lang="sv-SE" sz="1600" noProof="0" dirty="0">
                <a:solidFill>
                  <a:schemeClr val="tx1"/>
                </a:solidFill>
              </a:rPr>
              <a:t>Skanna QR-koden för att fylla i evenemangsrapporten: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74B0F39-149E-B7BF-82F4-787BD798A453}"/>
              </a:ext>
            </a:extLst>
          </p:cNvPr>
          <p:cNvGrpSpPr/>
          <p:nvPr/>
        </p:nvGrpSpPr>
        <p:grpSpPr>
          <a:xfrm>
            <a:off x="834420" y="1953356"/>
            <a:ext cx="4908481" cy="4442281"/>
            <a:chOff x="3040148" y="1447565"/>
            <a:chExt cx="4908481" cy="44422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1C33621-2676-B28E-E81C-161C84463854}"/>
                </a:ext>
              </a:extLst>
            </p:cNvPr>
            <p:cNvSpPr/>
            <p:nvPr/>
          </p:nvSpPr>
          <p:spPr>
            <a:xfrm>
              <a:off x="3040148" y="1447565"/>
              <a:ext cx="2566815" cy="670915"/>
            </a:xfrm>
            <a:prstGeom prst="rect">
              <a:avLst/>
            </a:prstGeom>
            <a:solidFill>
              <a:srgbClr val="E9E2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sv-SE" sz="16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Var hjälpmottagare / klienter närvarande?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6F8AD79-7EF6-B9BA-744B-0F4C825B3A9A}"/>
                </a:ext>
              </a:extLst>
            </p:cNvPr>
            <p:cNvSpPr txBox="1"/>
            <p:nvPr/>
          </p:nvSpPr>
          <p:spPr>
            <a:xfrm>
              <a:off x="5596747" y="1447569"/>
              <a:ext cx="7859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nej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C2D12CA-C18B-C5F0-03F3-457A73661BBF}"/>
                </a:ext>
              </a:extLst>
            </p:cNvPr>
            <p:cNvSpPr txBox="1"/>
            <p:nvPr/>
          </p:nvSpPr>
          <p:spPr>
            <a:xfrm>
              <a:off x="4369527" y="2105046"/>
              <a:ext cx="7859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ja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168EE372-8989-B622-CF3C-A60971F86C6D}"/>
                </a:ext>
              </a:extLst>
            </p:cNvPr>
            <p:cNvSpPr/>
            <p:nvPr/>
          </p:nvSpPr>
          <p:spPr>
            <a:xfrm>
              <a:off x="6392938" y="1519486"/>
              <a:ext cx="1085730" cy="552485"/>
            </a:xfrm>
            <a:prstGeom prst="roundRect">
              <a:avLst>
                <a:gd name="adj" fmla="val 50000"/>
              </a:avLst>
            </a:prstGeom>
            <a:solidFill>
              <a:srgbClr val="E9E2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sv-SE" sz="14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Fylls inte i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F19C9D-20FD-0709-EAF0-707FD55EEB8A}"/>
                </a:ext>
              </a:extLst>
            </p:cNvPr>
            <p:cNvSpPr/>
            <p:nvPr/>
          </p:nvSpPr>
          <p:spPr>
            <a:xfrm>
              <a:off x="3040148" y="2842128"/>
              <a:ext cx="4908481" cy="963888"/>
            </a:xfrm>
            <a:prstGeom prst="rect">
              <a:avLst/>
            </a:prstGeom>
            <a:solidFill>
              <a:srgbClr val="E9E2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sv-SE" sz="16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Finns det redan en rapporteringsmetod i bruk för projektet eller verksamhetsformen (t.ex. </a:t>
              </a:r>
              <a:r>
                <a:rPr lang="sv-SE" sz="1600" noProof="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YksiNäistä</a:t>
              </a:r>
              <a:r>
                <a:rPr lang="sv-SE" sz="16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hälsopunkter)?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D0D244E-4ED8-79D1-F679-31A967DB8BCC}"/>
                </a:ext>
              </a:extLst>
            </p:cNvPr>
            <p:cNvSpPr txBox="1"/>
            <p:nvPr/>
          </p:nvSpPr>
          <p:spPr>
            <a:xfrm>
              <a:off x="6971772" y="3812289"/>
              <a:ext cx="7859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nej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2D7A250-D342-204A-2E59-89BAFB8EC7EE}"/>
                </a:ext>
              </a:extLst>
            </p:cNvPr>
            <p:cNvSpPr txBox="1"/>
            <p:nvPr/>
          </p:nvSpPr>
          <p:spPr>
            <a:xfrm>
              <a:off x="5005959" y="3796722"/>
              <a:ext cx="7859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noProof="0" dirty="0">
                  <a:latin typeface="Arial" panose="020B0604020202020204" pitchFamily="34" charset="0"/>
                  <a:cs typeface="Arial" panose="020B0604020202020204" pitchFamily="34" charset="0"/>
                </a:rPr>
                <a:t>ja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B1A671A8-2034-BE2D-C629-211548634316}"/>
                </a:ext>
              </a:extLst>
            </p:cNvPr>
            <p:cNvSpPr/>
            <p:nvPr/>
          </p:nvSpPr>
          <p:spPr>
            <a:xfrm>
              <a:off x="5379124" y="5249046"/>
              <a:ext cx="2569505" cy="64080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sv-SE" sz="1600" noProof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Fyll i evenemangs-rapporten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31FADD0-DC86-3C7B-CFCC-68DE07477832}"/>
                </a:ext>
              </a:extLst>
            </p:cNvPr>
            <p:cNvCxnSpPr>
              <a:cxnSpLocks/>
            </p:cNvCxnSpPr>
            <p:nvPr/>
          </p:nvCxnSpPr>
          <p:spPr>
            <a:xfrm>
              <a:off x="5005960" y="3804550"/>
              <a:ext cx="0" cy="57504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2687CF5C-8FD1-49E3-C2D5-308FC10F1FB3}"/>
                </a:ext>
              </a:extLst>
            </p:cNvPr>
            <p:cNvSpPr/>
            <p:nvPr/>
          </p:nvSpPr>
          <p:spPr>
            <a:xfrm>
              <a:off x="3040149" y="4379597"/>
              <a:ext cx="3779538" cy="640800"/>
            </a:xfrm>
            <a:prstGeom prst="roundRect">
              <a:avLst>
                <a:gd name="adj" fmla="val 50000"/>
              </a:avLst>
            </a:prstGeom>
            <a:solidFill>
              <a:srgbClr val="E9E2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36000" rtlCol="0" anchor="ctr"/>
            <a:lstStyle/>
            <a:p>
              <a:pPr algn="ctr"/>
              <a:r>
                <a:rPr lang="sv-SE" sz="16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Använd projektets / </a:t>
              </a:r>
              <a:r>
                <a:rPr lang="sv-SE" sz="1600" noProof="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verksamhets-formens</a:t>
              </a:r>
              <a:r>
                <a:rPr lang="sv-SE" sz="1600" noProof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egen rapporteringsmetod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4D66F92-2243-3532-F833-19EC053F7F7C}"/>
                </a:ext>
              </a:extLst>
            </p:cNvPr>
            <p:cNvCxnSpPr>
              <a:cxnSpLocks/>
            </p:cNvCxnSpPr>
            <p:nvPr/>
          </p:nvCxnSpPr>
          <p:spPr>
            <a:xfrm>
              <a:off x="5606963" y="1795729"/>
              <a:ext cx="785975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3AEED4C-CBCA-F1B4-3329-DF6B1F97E387}"/>
                </a:ext>
              </a:extLst>
            </p:cNvPr>
            <p:cNvCxnSpPr>
              <a:cxnSpLocks/>
            </p:cNvCxnSpPr>
            <p:nvPr/>
          </p:nvCxnSpPr>
          <p:spPr>
            <a:xfrm>
              <a:off x="4367182" y="2118480"/>
              <a:ext cx="0" cy="72364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87AD82F-38F6-2F86-6CB1-910BAA545F70}"/>
                </a:ext>
              </a:extLst>
            </p:cNvPr>
            <p:cNvCxnSpPr>
              <a:cxnSpLocks/>
            </p:cNvCxnSpPr>
            <p:nvPr/>
          </p:nvCxnSpPr>
          <p:spPr>
            <a:xfrm>
              <a:off x="6975546" y="3804550"/>
              <a:ext cx="0" cy="144449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2F9A726A-2E48-03DE-4184-9D8057EFD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2613" y="6969218"/>
            <a:ext cx="2032754" cy="2032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63838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3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F0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_Powerpoint_pohja_FI_päivitetty" id="{3CD7FA41-E9AC-2C43-8BFB-180382BD3CE5}" vid="{A0B1B484-304B-9D4D-BC21-B0A943DAE9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58efb5-d34a-4bad-89b2-b7735c56525e">
      <Terms xmlns="http://schemas.microsoft.com/office/infopath/2007/PartnerControls"/>
    </lcf76f155ced4ddcb4097134ff3c332f>
    <TaxCatchAll xmlns="c2939aaf-5330-47e4-ac6f-59772728943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56D1A68E38A4699017ABED591F6C4" ma:contentTypeVersion="14" ma:contentTypeDescription="Create a new document." ma:contentTypeScope="" ma:versionID="5debcf703b7b99326e744bc6544945ee">
  <xsd:schema xmlns:xsd="http://www.w3.org/2001/XMLSchema" xmlns:xs="http://www.w3.org/2001/XMLSchema" xmlns:p="http://schemas.microsoft.com/office/2006/metadata/properties" xmlns:ns2="9858efb5-d34a-4bad-89b2-b7735c56525e" xmlns:ns3="c2939aaf-5330-47e4-ac6f-597727289438" targetNamespace="http://schemas.microsoft.com/office/2006/metadata/properties" ma:root="true" ma:fieldsID="04bc798b38ba6c29cf4da5911e1d1bf4" ns2:_="" ns3:_="">
    <xsd:import namespace="9858efb5-d34a-4bad-89b2-b7735c56525e"/>
    <xsd:import namespace="c2939aaf-5330-47e4-ac6f-5977272894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efb5-d34a-4bad-89b2-b7735c565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39aaf-5330-47e4-ac6f-59772728943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0d43af4-f09c-4079-8d07-09df01d9aeb0}" ma:internalName="TaxCatchAll" ma:showField="CatchAllData" ma:web="c2939aaf-5330-47e4-ac6f-5977272894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4D806B-FDC7-44B5-A1D5-961D90830987}">
  <ds:schemaRefs>
    <ds:schemaRef ds:uri="http://purl.org/dc/dcmitype/"/>
    <ds:schemaRef ds:uri="9858efb5-d34a-4bad-89b2-b7735c56525e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c2939aaf-5330-47e4-ac6f-597727289438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6AAB3B4-4833-419B-AF43-0C93D26662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90AA27-2026-4EB4-8A59-66EE1DB51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58efb5-d34a-4bad-89b2-b7735c56525e"/>
    <ds:schemaRef ds:uri="c2939aaf-5330-47e4-ac6f-5977272894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SPR</Template>
  <TotalTime>66</TotalTime>
  <Words>67</Words>
  <Application>Microsoft Macintosh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SPR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Kutsu xxx xxx...</dc:title>
  <dc:creator>Salminen Tuuli</dc:creator>
  <cp:lastModifiedBy>Eero Sario</cp:lastModifiedBy>
  <cp:revision>4</cp:revision>
  <dcterms:created xsi:type="dcterms:W3CDTF">2023-01-19T13:43:15Z</dcterms:created>
  <dcterms:modified xsi:type="dcterms:W3CDTF">2026-04-16T10:38:18Z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0x010100C8D56D1A68E38A4699017ABED591F6C4</vt:lpwstr>
  </property>
  <property fmtid="{D5CDD505-2E9C-101B-9397-08002B2CF9AE}" pid="3" name="MediaServiceImageTags">
    <vt:lpwstr/>
  </property>
</Properties>
</file>