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6" r:id="rId5"/>
  </p:sldIdLst>
  <p:sldSz cx="6858000" cy="9906000" type="A4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A4D13A-5BF3-7846-9FE3-8831B51D7EFB}" v="7" dt="2026-05-28T13:21:29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 snapToObjects="1">
      <p:cViewPr varScale="1">
        <p:scale>
          <a:sx n="182" d="100"/>
          <a:sy n="182" d="100"/>
        </p:scale>
        <p:origin x="7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ero Sario" userId="3f34e730-61b7-4d6e-b5ad-f7a0b0aaefde" providerId="ADAL" clId="{25E91D92-FA65-5469-AB9C-3988AF0EEED6}"/>
    <pc:docChg chg="custSel modSld">
      <pc:chgData name="Eero Sario" userId="3f34e730-61b7-4d6e-b5ad-f7a0b0aaefde" providerId="ADAL" clId="{25E91D92-FA65-5469-AB9C-3988AF0EEED6}" dt="2026-05-28T13:28:14.450" v="54" actId="1076"/>
      <pc:docMkLst>
        <pc:docMk/>
      </pc:docMkLst>
      <pc:sldChg chg="addSp delSp modSp mod">
        <pc:chgData name="Eero Sario" userId="3f34e730-61b7-4d6e-b5ad-f7a0b0aaefde" providerId="ADAL" clId="{25E91D92-FA65-5469-AB9C-3988AF0EEED6}" dt="2026-05-28T13:28:14.450" v="54" actId="1076"/>
        <pc:sldMkLst>
          <pc:docMk/>
          <pc:sldMk cId="3601063838" sldId="266"/>
        </pc:sldMkLst>
        <pc:spChg chg="mod">
          <ac:chgData name="Eero Sario" userId="3f34e730-61b7-4d6e-b5ad-f7a0b0aaefde" providerId="ADAL" clId="{25E91D92-FA65-5469-AB9C-3988AF0EEED6}" dt="2026-05-28T13:21:32.144" v="46" actId="114"/>
          <ac:spMkLst>
            <pc:docMk/>
            <pc:sldMk cId="3601063838" sldId="266"/>
            <ac:spMk id="3" creationId="{81EBCA4B-5AA3-DDA3-120D-F646F2AC4BB8}"/>
          </ac:spMkLst>
        </pc:spChg>
        <pc:spChg chg="mod">
          <ac:chgData name="Eero Sario" userId="3f34e730-61b7-4d6e-b5ad-f7a0b0aaefde" providerId="ADAL" clId="{25E91D92-FA65-5469-AB9C-3988AF0EEED6}" dt="2026-05-28T13:18:46.983" v="40"/>
          <ac:spMkLst>
            <pc:docMk/>
            <pc:sldMk cId="3601063838" sldId="266"/>
            <ac:spMk id="19" creationId="{3BC9281E-8C2D-ADEB-167A-8283125F459C}"/>
          </ac:spMkLst>
        </pc:spChg>
        <pc:spChg chg="add mod">
          <ac:chgData name="Eero Sario" userId="3f34e730-61b7-4d6e-b5ad-f7a0b0aaefde" providerId="ADAL" clId="{25E91D92-FA65-5469-AB9C-3988AF0EEED6}" dt="2026-05-28T13:21:58.793" v="48" actId="1076"/>
          <ac:spMkLst>
            <pc:docMk/>
            <pc:sldMk cId="3601063838" sldId="266"/>
            <ac:spMk id="20" creationId="{93DDD6E6-5EC6-7D76-2928-E48F6E0559BA}"/>
          </ac:spMkLst>
        </pc:spChg>
        <pc:spChg chg="add mod">
          <ac:chgData name="Eero Sario" userId="3f34e730-61b7-4d6e-b5ad-f7a0b0aaefde" providerId="ADAL" clId="{25E91D92-FA65-5469-AB9C-3988AF0EEED6}" dt="2026-05-28T13:21:58.793" v="48" actId="1076"/>
          <ac:spMkLst>
            <pc:docMk/>
            <pc:sldMk cId="3601063838" sldId="266"/>
            <ac:spMk id="21" creationId="{33D8C047-7747-6B22-8E43-BE523F5EEB39}"/>
          </ac:spMkLst>
        </pc:spChg>
        <pc:spChg chg="add mod">
          <ac:chgData name="Eero Sario" userId="3f34e730-61b7-4d6e-b5ad-f7a0b0aaefde" providerId="ADAL" clId="{25E91D92-FA65-5469-AB9C-3988AF0EEED6}" dt="2026-05-28T13:21:58.793" v="48" actId="1076"/>
          <ac:spMkLst>
            <pc:docMk/>
            <pc:sldMk cId="3601063838" sldId="266"/>
            <ac:spMk id="22" creationId="{D827ED95-3ABC-D925-4395-58872997DB10}"/>
          </ac:spMkLst>
        </pc:spChg>
        <pc:spChg chg="add mod">
          <ac:chgData name="Eero Sario" userId="3f34e730-61b7-4d6e-b5ad-f7a0b0aaefde" providerId="ADAL" clId="{25E91D92-FA65-5469-AB9C-3988AF0EEED6}" dt="2026-05-28T13:21:58.793" v="48" actId="1076"/>
          <ac:spMkLst>
            <pc:docMk/>
            <pc:sldMk cId="3601063838" sldId="266"/>
            <ac:spMk id="23" creationId="{85C1D809-09FD-B65F-7DD5-953DB461BE1D}"/>
          </ac:spMkLst>
        </pc:spChg>
        <pc:spChg chg="add mod">
          <ac:chgData name="Eero Sario" userId="3f34e730-61b7-4d6e-b5ad-f7a0b0aaefde" providerId="ADAL" clId="{25E91D92-FA65-5469-AB9C-3988AF0EEED6}" dt="2026-05-28T13:21:58.793" v="48" actId="1076"/>
          <ac:spMkLst>
            <pc:docMk/>
            <pc:sldMk cId="3601063838" sldId="266"/>
            <ac:spMk id="24" creationId="{7553B224-4D70-E442-CA52-365E42893DF6}"/>
          </ac:spMkLst>
        </pc:spChg>
        <pc:spChg chg="mod">
          <ac:chgData name="Eero Sario" userId="3f34e730-61b7-4d6e-b5ad-f7a0b0aaefde" providerId="ADAL" clId="{25E91D92-FA65-5469-AB9C-3988AF0EEED6}" dt="2026-05-28T13:21:47.343" v="47" actId="1076"/>
          <ac:spMkLst>
            <pc:docMk/>
            <pc:sldMk cId="3601063838" sldId="266"/>
            <ac:spMk id="39" creationId="{C0FA146A-47DC-FA8F-7485-9534A060A8E5}"/>
          </ac:spMkLst>
        </pc:spChg>
        <pc:grpChg chg="add del mod">
          <ac:chgData name="Eero Sario" userId="3f34e730-61b7-4d6e-b5ad-f7a0b0aaefde" providerId="ADAL" clId="{25E91D92-FA65-5469-AB9C-3988AF0EEED6}" dt="2026-05-28T13:17:04.079" v="36" actId="478"/>
          <ac:grpSpMkLst>
            <pc:docMk/>
            <pc:sldMk cId="3601063838" sldId="266"/>
            <ac:grpSpMk id="2" creationId="{374B0F39-149E-B7BF-82F4-787BD798A453}"/>
          </ac:grpSpMkLst>
        </pc:grpChg>
        <pc:picChg chg="add mod">
          <ac:chgData name="Eero Sario" userId="3f34e730-61b7-4d6e-b5ad-f7a0b0aaefde" providerId="ADAL" clId="{25E91D92-FA65-5469-AB9C-3988AF0EEED6}" dt="2026-05-28T13:28:14.450" v="54" actId="1076"/>
          <ac:picMkLst>
            <pc:docMk/>
            <pc:sldMk cId="3601063838" sldId="266"/>
            <ac:picMk id="27" creationId="{E6A7057F-E9EF-DFA2-36A2-2B82CB373BCD}"/>
          </ac:picMkLst>
        </pc:picChg>
        <pc:picChg chg="del mod">
          <ac:chgData name="Eero Sario" userId="3f34e730-61b7-4d6e-b5ad-f7a0b0aaefde" providerId="ADAL" clId="{25E91D92-FA65-5469-AB9C-3988AF0EEED6}" dt="2026-05-28T13:22:09.723" v="50" actId="478"/>
          <ac:picMkLst>
            <pc:docMk/>
            <pc:sldMk cId="3601063838" sldId="266"/>
            <ac:picMk id="33" creationId="{2F9A726A-2E48-03DE-4184-9D8057EFD0EA}"/>
          </ac:picMkLst>
        </pc:picChg>
        <pc:cxnChg chg="add mod">
          <ac:chgData name="Eero Sario" userId="3f34e730-61b7-4d6e-b5ad-f7a0b0aaefde" providerId="ADAL" clId="{25E91D92-FA65-5469-AB9C-3988AF0EEED6}" dt="2026-05-28T13:21:58.793" v="48" actId="1076"/>
          <ac:cxnSpMkLst>
            <pc:docMk/>
            <pc:sldMk cId="3601063838" sldId="266"/>
            <ac:cxnSpMk id="18" creationId="{3CA52044-2306-AF8D-6C86-F084DB4AB63A}"/>
          </ac:cxnSpMkLst>
        </pc:cxnChg>
        <pc:cxnChg chg="add mod">
          <ac:chgData name="Eero Sario" userId="3f34e730-61b7-4d6e-b5ad-f7a0b0aaefde" providerId="ADAL" clId="{25E91D92-FA65-5469-AB9C-3988AF0EEED6}" dt="2026-05-28T13:21:58.793" v="48" actId="1076"/>
          <ac:cxnSpMkLst>
            <pc:docMk/>
            <pc:sldMk cId="3601063838" sldId="266"/>
            <ac:cxnSpMk id="25" creationId="{8CBE5F84-AE35-ACD8-86B9-58CEAAB449A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28.5.2026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874676F-9ED0-5B74-C52E-12ACA87235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3514" y="228600"/>
            <a:ext cx="1893661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3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F6A6055E-C02A-6CEF-3589-A749A4BCF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78936" y="228601"/>
            <a:ext cx="1728239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9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7963-B688-6345-9742-540145A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fi-FI" noProof="0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13ADB4FF-36A8-5847-9E28-618A7E39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6" indent="-128586" algn="l" defTabSz="514344" rtl="0" eaLnBrk="1" latinLnBrk="0" hangingPunct="1">
        <a:lnSpc>
          <a:spcPct val="100000"/>
        </a:lnSpc>
        <a:spcBef>
          <a:spcPts val="563"/>
        </a:spcBef>
        <a:buFont typeface="Arial" panose="020B0604020202020204" pitchFamily="34" charset="0"/>
        <a:buChar char="•"/>
        <a:defRPr sz="157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9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1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12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03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75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4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9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4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CA4B-5AA3-DDA3-120D-F646F2AC4BB8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78" y="9096585"/>
            <a:ext cx="5915025" cy="597676"/>
          </a:xfrm>
        </p:spPr>
        <p:txBody>
          <a:bodyPr/>
          <a:lstStyle/>
          <a:p>
            <a:r>
              <a:rPr lang="sv-SE" sz="1400" dirty="0"/>
              <a:t>Mer information finns på </a:t>
            </a:r>
            <a:r>
              <a:rPr lang="sv-SE" sz="1400" dirty="0" err="1"/>
              <a:t>frivilliginfo.rodakorset.fi</a:t>
            </a:r>
            <a:endParaRPr lang="sv-SE" sz="1400" dirty="0"/>
          </a:p>
          <a:p>
            <a:r>
              <a:rPr lang="sv-SE" sz="1400" dirty="0"/>
              <a:t>Sök på </a:t>
            </a:r>
            <a:r>
              <a:rPr lang="sv-SE" sz="1400" i="1" dirty="0"/>
              <a:t>verksamhetsrapport</a:t>
            </a:r>
            <a:endParaRPr lang="sv-SE" sz="1400" i="1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7A25D2D-9FA4-E127-FCE7-B8723B9FEB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713514" y="221190"/>
            <a:ext cx="1893661" cy="856656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BC9281E-8C2D-ADEB-167A-8283125F459C}"/>
              </a:ext>
            </a:extLst>
          </p:cNvPr>
          <p:cNvSpPr txBox="1">
            <a:spLocks/>
          </p:cNvSpPr>
          <p:nvPr/>
        </p:nvSpPr>
        <p:spPr>
          <a:xfrm>
            <a:off x="387552" y="1050350"/>
            <a:ext cx="6082882" cy="781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3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999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400" noProof="0" dirty="0">
                <a:solidFill>
                  <a:srgbClr val="FF0000"/>
                </a:solidFill>
              </a:rPr>
              <a:t>När fylls </a:t>
            </a:r>
            <a:r>
              <a:rPr lang="sv-SE" sz="2400" dirty="0">
                <a:solidFill>
                  <a:srgbClr val="FF0000"/>
                </a:solidFill>
              </a:rPr>
              <a:t>verksamhetsrapporten </a:t>
            </a:r>
            <a:r>
              <a:rPr lang="sv-SE" sz="2400" noProof="0" dirty="0">
                <a:solidFill>
                  <a:srgbClr val="FF0000"/>
                </a:solidFill>
              </a:rPr>
              <a:t>i?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C0FA146A-47DC-FA8F-7485-9534A060A8E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7" y="5905015"/>
            <a:ext cx="5915025" cy="486128"/>
          </a:xfrm>
        </p:spPr>
        <p:txBody>
          <a:bodyPr/>
          <a:lstStyle/>
          <a:p>
            <a:r>
              <a:rPr lang="sv-SE" sz="1600" noProof="0" dirty="0">
                <a:solidFill>
                  <a:schemeClr val="tx1"/>
                </a:solidFill>
              </a:rPr>
              <a:t>Skanna QR-koden för att fylla i </a:t>
            </a:r>
            <a:r>
              <a:rPr lang="sv-SE" sz="1600" dirty="0">
                <a:solidFill>
                  <a:schemeClr val="tx1"/>
                </a:solidFill>
              </a:rPr>
              <a:t>verksamhetsrapporten</a:t>
            </a:r>
            <a:r>
              <a:rPr lang="sv-SE" sz="1600" noProof="0" dirty="0">
                <a:solidFill>
                  <a:schemeClr val="tx1"/>
                </a:solidFill>
              </a:rPr>
              <a:t>: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CA52044-2306-AF8D-6C86-F084DB4AB63A}"/>
              </a:ext>
            </a:extLst>
          </p:cNvPr>
          <p:cNvCxnSpPr>
            <a:cxnSpLocks/>
          </p:cNvCxnSpPr>
          <p:nvPr/>
        </p:nvCxnSpPr>
        <p:spPr>
          <a:xfrm>
            <a:off x="2717674" y="2861983"/>
            <a:ext cx="0" cy="575047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3DDD6E6-5EC6-7D76-2928-E48F6E0559BA}"/>
              </a:ext>
            </a:extLst>
          </p:cNvPr>
          <p:cNvSpPr/>
          <p:nvPr/>
        </p:nvSpPr>
        <p:spPr>
          <a:xfrm>
            <a:off x="751863" y="2011945"/>
            <a:ext cx="4908481" cy="963888"/>
          </a:xfrm>
          <a:prstGeom prst="rect">
            <a:avLst/>
          </a:prstGeom>
          <a:solidFill>
            <a:srgbClr val="E9E2D9"/>
          </a:solidFill>
          <a:ln w="1270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29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799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Finns det redan en rapporteringsmetod i bruk för projektet eller verksamhetsformen (t.ex. YksiNäistä, hälsopunkter)?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3D8C047-7747-6B22-8E43-BE523F5EEB39}"/>
              </a:ext>
            </a:extLst>
          </p:cNvPr>
          <p:cNvSpPr txBox="1"/>
          <p:nvPr/>
        </p:nvSpPr>
        <p:spPr>
          <a:xfrm>
            <a:off x="4683487" y="2982106"/>
            <a:ext cx="785973" cy="36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92"/>
            <a:r>
              <a:rPr lang="en-FI" sz="179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27ED95-3ABC-D925-4395-58872997DB10}"/>
              </a:ext>
            </a:extLst>
          </p:cNvPr>
          <p:cNvSpPr txBox="1"/>
          <p:nvPr/>
        </p:nvSpPr>
        <p:spPr>
          <a:xfrm>
            <a:off x="2717674" y="2966539"/>
            <a:ext cx="785973" cy="36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92"/>
            <a:r>
              <a:rPr lang="en-FI" sz="179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5C1D809-09FD-B65F-7DD5-953DB461BE1D}"/>
              </a:ext>
            </a:extLst>
          </p:cNvPr>
          <p:cNvSpPr/>
          <p:nvPr/>
        </p:nvSpPr>
        <p:spPr>
          <a:xfrm>
            <a:off x="3090839" y="4418863"/>
            <a:ext cx="2569505" cy="6408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270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lIns="36000" tIns="0" rIns="36000" bIns="36000" rtlCol="0" anchor="ctr"/>
          <a:lstStyle/>
          <a:p>
            <a:pPr marL="0" marR="0" lvl="0" indent="0" algn="ctr" defTabSz="91429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799" b="0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Fyll i verksamhets-rapporten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7553B224-4D70-E442-CA52-365E42893DF6}"/>
              </a:ext>
            </a:extLst>
          </p:cNvPr>
          <p:cNvSpPr/>
          <p:nvPr/>
        </p:nvSpPr>
        <p:spPr>
          <a:xfrm>
            <a:off x="751863" y="3437030"/>
            <a:ext cx="3779538" cy="640800"/>
          </a:xfrm>
          <a:prstGeom prst="roundRect">
            <a:avLst>
              <a:gd name="adj" fmla="val 50000"/>
            </a:avLst>
          </a:prstGeom>
          <a:solidFill>
            <a:srgbClr val="E9E2D9"/>
          </a:solidFill>
          <a:ln w="1270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lIns="36000" tIns="0" rIns="36000" bIns="36000" rtlCol="0" anchor="ctr"/>
          <a:lstStyle/>
          <a:p>
            <a:pPr marL="0" marR="0" lvl="0" indent="0" algn="ctr" defTabSz="91429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799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Använd projektets / verksamhets-formens egen rapporteringsmetod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CBE5F84-AE35-ACD8-86B9-58CEAAB449A1}"/>
              </a:ext>
            </a:extLst>
          </p:cNvPr>
          <p:cNvCxnSpPr>
            <a:cxnSpLocks/>
          </p:cNvCxnSpPr>
          <p:nvPr/>
        </p:nvCxnSpPr>
        <p:spPr>
          <a:xfrm>
            <a:off x="4687261" y="2974367"/>
            <a:ext cx="0" cy="1444496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6A7057F-E9EF-DFA2-36A2-2B82CB373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691" y="6502693"/>
            <a:ext cx="2380617" cy="238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63838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3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F0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_Powerpoint_pohja_FI_päivitetty" id="{3CD7FA41-E9AC-2C43-8BFB-180382BD3CE5}" vid="{A0B1B484-304B-9D4D-BC21-B0A943DAE9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56D1A68E38A4699017ABED591F6C4" ma:contentTypeVersion="14" ma:contentTypeDescription="Create a new document." ma:contentTypeScope="" ma:versionID="5debcf703b7b99326e744bc6544945ee">
  <xsd:schema xmlns:xsd="http://www.w3.org/2001/XMLSchema" xmlns:xs="http://www.w3.org/2001/XMLSchema" xmlns:p="http://schemas.microsoft.com/office/2006/metadata/properties" xmlns:ns2="9858efb5-d34a-4bad-89b2-b7735c56525e" xmlns:ns3="c2939aaf-5330-47e4-ac6f-597727289438" targetNamespace="http://schemas.microsoft.com/office/2006/metadata/properties" ma:root="true" ma:fieldsID="04bc798b38ba6c29cf4da5911e1d1bf4" ns2:_="" ns3:_="">
    <xsd:import namespace="9858efb5-d34a-4bad-89b2-b7735c56525e"/>
    <xsd:import namespace="c2939aaf-5330-47e4-ac6f-5977272894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efb5-d34a-4bad-89b2-b7735c565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39aaf-5330-47e4-ac6f-59772728943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0d43af4-f09c-4079-8d07-09df01d9aeb0}" ma:internalName="TaxCatchAll" ma:showField="CatchAllData" ma:web="c2939aaf-5330-47e4-ac6f-5977272894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58efb5-d34a-4bad-89b2-b7735c56525e">
      <Terms xmlns="http://schemas.microsoft.com/office/infopath/2007/PartnerControls"/>
    </lcf76f155ced4ddcb4097134ff3c332f>
    <TaxCatchAll xmlns="c2939aaf-5330-47e4-ac6f-597727289438" xsi:nil="true"/>
  </documentManagement>
</p:properties>
</file>

<file path=customXml/itemProps1.xml><?xml version="1.0" encoding="utf-8"?>
<ds:datastoreItem xmlns:ds="http://schemas.openxmlformats.org/officeDocument/2006/customXml" ds:itemID="{6490AA27-2026-4EB4-8A59-66EE1DB51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58efb5-d34a-4bad-89b2-b7735c56525e"/>
    <ds:schemaRef ds:uri="c2939aaf-5330-47e4-ac6f-5977272894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AAB3B4-4833-419B-AF43-0C93D26662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4D806B-FDC7-44B5-A1D5-961D90830987}">
  <ds:schemaRefs>
    <ds:schemaRef ds:uri="http://purl.org/dc/terms/"/>
    <ds:schemaRef ds:uri="http://purl.org/dc/elements/1.1/"/>
    <ds:schemaRef ds:uri="http://schemas.microsoft.com/office/2006/documentManagement/types"/>
    <ds:schemaRef ds:uri="9858efb5-d34a-4bad-89b2-b7735c56525e"/>
    <ds:schemaRef ds:uri="http://www.w3.org/XML/1998/namespace"/>
    <ds:schemaRef ds:uri="http://schemas.microsoft.com/office/2006/metadata/properties"/>
    <ds:schemaRef ds:uri="c2939aaf-5330-47e4-ac6f-597727289438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SPR</Template>
  <TotalTime>77</TotalTime>
  <Words>56</Words>
  <Application>Microsoft Macintosh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SPR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Kutsu xxx xxx...</dc:title>
  <dc:creator>Salminen Tuuli</dc:creator>
  <cp:lastModifiedBy>Eero Sario</cp:lastModifiedBy>
  <cp:revision>4</cp:revision>
  <dcterms:created xsi:type="dcterms:W3CDTF">2023-01-19T13:43:15Z</dcterms:created>
  <dcterms:modified xsi:type="dcterms:W3CDTF">2026-05-28T13:28:21Z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0x010100C8D56D1A68E38A4699017ABED591F6C4</vt:lpwstr>
  </property>
  <property fmtid="{D5CDD505-2E9C-101B-9397-08002B2CF9AE}" pid="3" name="MediaServiceImageTags">
    <vt:lpwstr/>
  </property>
</Properties>
</file>