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0"/>
  </p:notesMasterIdLst>
  <p:sldIdLst>
    <p:sldId id="256" r:id="rId5"/>
    <p:sldId id="258" r:id="rId6"/>
    <p:sldId id="264" r:id="rId7"/>
    <p:sldId id="304" r:id="rId8"/>
    <p:sldId id="303" r:id="rId9"/>
    <p:sldId id="266" r:id="rId10"/>
    <p:sldId id="309" r:id="rId11"/>
    <p:sldId id="306" r:id="rId12"/>
    <p:sldId id="311" r:id="rId13"/>
    <p:sldId id="310" r:id="rId14"/>
    <p:sldId id="312" r:id="rId15"/>
    <p:sldId id="305" r:id="rId16"/>
    <p:sldId id="307" r:id="rId17"/>
    <p:sldId id="313" r:id="rId18"/>
    <p:sldId id="260" r:id="rId19"/>
  </p:sldIdLst>
  <p:sldSz cx="12192000" cy="6858000"/>
  <p:notesSz cx="6858000" cy="9144000"/>
  <p:defaultTextStyle>
    <a:defPPr>
      <a:defRPr lang="en-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EA996"/>
    <a:srgbClr val="7F181B"/>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156D3C7-9915-416E-8B0F-7E683685F18B}" v="3" dt="2026-02-18T09:53:23.18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357"/>
    <p:restoredTop sz="90958" autoAdjust="0"/>
  </p:normalViewPr>
  <p:slideViewPr>
    <p:cSldViewPr snapToGrid="0" snapToObjects="1">
      <p:cViewPr varScale="1">
        <p:scale>
          <a:sx n="74" d="100"/>
          <a:sy n="74" d="100"/>
        </p:scale>
        <p:origin x="400"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iska Charlotta" userId="21d667c6-6b7e-4ddd-86b8-8cb94bf80455" providerId="ADAL" clId="{89794FA5-C41B-4499-B99A-BD24093FAA61}"/>
    <pc:docChg chg="custSel modSld">
      <pc:chgData name="Riska Charlotta" userId="21d667c6-6b7e-4ddd-86b8-8cb94bf80455" providerId="ADAL" clId="{89794FA5-C41B-4499-B99A-BD24093FAA61}" dt="2026-02-18T10:04:26.405" v="2525" actId="20577"/>
      <pc:docMkLst>
        <pc:docMk/>
      </pc:docMkLst>
      <pc:sldChg chg="addSp modSp mod">
        <pc:chgData name="Riska Charlotta" userId="21d667c6-6b7e-4ddd-86b8-8cb94bf80455" providerId="ADAL" clId="{89794FA5-C41B-4499-B99A-BD24093FAA61}" dt="2026-02-17T19:41:33.195" v="426" actId="14100"/>
        <pc:sldMkLst>
          <pc:docMk/>
          <pc:sldMk cId="1014386180" sldId="256"/>
        </pc:sldMkLst>
        <pc:spChg chg="mod">
          <ac:chgData name="Riska Charlotta" userId="21d667c6-6b7e-4ddd-86b8-8cb94bf80455" providerId="ADAL" clId="{89794FA5-C41B-4499-B99A-BD24093FAA61}" dt="2026-02-17T19:41:33.195" v="426" actId="14100"/>
          <ac:spMkLst>
            <pc:docMk/>
            <pc:sldMk cId="1014386180" sldId="256"/>
            <ac:spMk id="10" creationId="{BD555210-925B-AB41-B528-EF0F97C08959}"/>
          </ac:spMkLst>
        </pc:spChg>
        <pc:spChg chg="mod">
          <ac:chgData name="Riska Charlotta" userId="21d667c6-6b7e-4ddd-86b8-8cb94bf80455" providerId="ADAL" clId="{89794FA5-C41B-4499-B99A-BD24093FAA61}" dt="2026-02-17T19:39:50.294" v="368" actId="20577"/>
          <ac:spMkLst>
            <pc:docMk/>
            <pc:sldMk cId="1014386180" sldId="256"/>
            <ac:spMk id="11" creationId="{ED0D0F6F-6D2C-4149-86E7-C3A26F484562}"/>
          </ac:spMkLst>
        </pc:spChg>
        <pc:picChg chg="add mod">
          <ac:chgData name="Riska Charlotta" userId="21d667c6-6b7e-4ddd-86b8-8cb94bf80455" providerId="ADAL" clId="{89794FA5-C41B-4499-B99A-BD24093FAA61}" dt="2026-02-17T19:37:45.696" v="327" actId="14100"/>
          <ac:picMkLst>
            <pc:docMk/>
            <pc:sldMk cId="1014386180" sldId="256"/>
            <ac:picMk id="2" creationId="{0EBD32DE-4014-FB25-9B48-53238CB2A08A}"/>
          </ac:picMkLst>
        </pc:picChg>
      </pc:sldChg>
      <pc:sldChg chg="modSp mod">
        <pc:chgData name="Riska Charlotta" userId="21d667c6-6b7e-4ddd-86b8-8cb94bf80455" providerId="ADAL" clId="{89794FA5-C41B-4499-B99A-BD24093FAA61}" dt="2026-02-18T09:08:28.585" v="1020" actId="20577"/>
        <pc:sldMkLst>
          <pc:docMk/>
          <pc:sldMk cId="454449603" sldId="258"/>
        </pc:sldMkLst>
        <pc:spChg chg="mod">
          <ac:chgData name="Riska Charlotta" userId="21d667c6-6b7e-4ddd-86b8-8cb94bf80455" providerId="ADAL" clId="{89794FA5-C41B-4499-B99A-BD24093FAA61}" dt="2026-02-17T19:52:23.574" v="583" actId="14100"/>
          <ac:spMkLst>
            <pc:docMk/>
            <pc:sldMk cId="454449603" sldId="258"/>
            <ac:spMk id="2" creationId="{E8852296-BAAA-EE48-8B74-3CAC39B2089E}"/>
          </ac:spMkLst>
        </pc:spChg>
        <pc:spChg chg="mod">
          <ac:chgData name="Riska Charlotta" userId="21d667c6-6b7e-4ddd-86b8-8cb94bf80455" providerId="ADAL" clId="{89794FA5-C41B-4499-B99A-BD24093FAA61}" dt="2026-02-18T09:08:28.585" v="1020" actId="20577"/>
          <ac:spMkLst>
            <pc:docMk/>
            <pc:sldMk cId="454449603" sldId="258"/>
            <ac:spMk id="3" creationId="{84BD5485-BA39-B043-BFAD-0D10C03E1B3F}"/>
          </ac:spMkLst>
        </pc:spChg>
      </pc:sldChg>
      <pc:sldChg chg="addSp modSp">
        <pc:chgData name="Riska Charlotta" userId="21d667c6-6b7e-4ddd-86b8-8cb94bf80455" providerId="ADAL" clId="{89794FA5-C41B-4499-B99A-BD24093FAA61}" dt="2026-02-18T09:53:23.181" v="2207"/>
        <pc:sldMkLst>
          <pc:docMk/>
          <pc:sldMk cId="3368937434" sldId="260"/>
        </pc:sldMkLst>
        <pc:picChg chg="add mod">
          <ac:chgData name="Riska Charlotta" userId="21d667c6-6b7e-4ddd-86b8-8cb94bf80455" providerId="ADAL" clId="{89794FA5-C41B-4499-B99A-BD24093FAA61}" dt="2026-02-18T09:53:23.181" v="2207"/>
          <ac:picMkLst>
            <pc:docMk/>
            <pc:sldMk cId="3368937434" sldId="260"/>
            <ac:picMk id="4" creationId="{B0895E5C-B3C1-4FE4-2FB0-62C9AA30C5E0}"/>
          </ac:picMkLst>
        </pc:picChg>
      </pc:sldChg>
      <pc:sldChg chg="modSp mod">
        <pc:chgData name="Riska Charlotta" userId="21d667c6-6b7e-4ddd-86b8-8cb94bf80455" providerId="ADAL" clId="{89794FA5-C41B-4499-B99A-BD24093FAA61}" dt="2026-02-18T09:54:02.431" v="2209" actId="20577"/>
        <pc:sldMkLst>
          <pc:docMk/>
          <pc:sldMk cId="3665505379" sldId="264"/>
        </pc:sldMkLst>
        <pc:spChg chg="mod">
          <ac:chgData name="Riska Charlotta" userId="21d667c6-6b7e-4ddd-86b8-8cb94bf80455" providerId="ADAL" clId="{89794FA5-C41B-4499-B99A-BD24093FAA61}" dt="2026-02-17T19:53:34.739" v="584" actId="14100"/>
          <ac:spMkLst>
            <pc:docMk/>
            <pc:sldMk cId="3665505379" sldId="264"/>
            <ac:spMk id="2" creationId="{26ECB801-74F8-D74B-878B-CC9C4EE261F1}"/>
          </ac:spMkLst>
        </pc:spChg>
        <pc:spChg chg="mod">
          <ac:chgData name="Riska Charlotta" userId="21d667c6-6b7e-4ddd-86b8-8cb94bf80455" providerId="ADAL" clId="{89794FA5-C41B-4499-B99A-BD24093FAA61}" dt="2026-02-18T09:54:02.431" v="2209" actId="20577"/>
          <ac:spMkLst>
            <pc:docMk/>
            <pc:sldMk cId="3665505379" sldId="264"/>
            <ac:spMk id="3" creationId="{2B1F5DCA-268A-244E-9ACB-D6B787CB6F8B}"/>
          </ac:spMkLst>
        </pc:spChg>
      </pc:sldChg>
      <pc:sldChg chg="modSp mod">
        <pc:chgData name="Riska Charlotta" userId="21d667c6-6b7e-4ddd-86b8-8cb94bf80455" providerId="ADAL" clId="{89794FA5-C41B-4499-B99A-BD24093FAA61}" dt="2026-02-18T09:26:17.127" v="1510" actId="20577"/>
        <pc:sldMkLst>
          <pc:docMk/>
          <pc:sldMk cId="1683622779" sldId="266"/>
        </pc:sldMkLst>
        <pc:spChg chg="mod">
          <ac:chgData name="Riska Charlotta" userId="21d667c6-6b7e-4ddd-86b8-8cb94bf80455" providerId="ADAL" clId="{89794FA5-C41B-4499-B99A-BD24093FAA61}" dt="2026-02-17T20:04:10.497" v="1018" actId="20577"/>
          <ac:spMkLst>
            <pc:docMk/>
            <pc:sldMk cId="1683622779" sldId="266"/>
            <ac:spMk id="2" creationId="{B8B03F23-7F90-404B-BB63-4B98271D49DE}"/>
          </ac:spMkLst>
        </pc:spChg>
        <pc:spChg chg="mod">
          <ac:chgData name="Riska Charlotta" userId="21d667c6-6b7e-4ddd-86b8-8cb94bf80455" providerId="ADAL" clId="{89794FA5-C41B-4499-B99A-BD24093FAA61}" dt="2026-02-18T09:26:17.127" v="1510" actId="20577"/>
          <ac:spMkLst>
            <pc:docMk/>
            <pc:sldMk cId="1683622779" sldId="266"/>
            <ac:spMk id="3" creationId="{26103435-612D-E541-951A-C64365352425}"/>
          </ac:spMkLst>
        </pc:spChg>
      </pc:sldChg>
      <pc:sldChg chg="modSp mod">
        <pc:chgData name="Riska Charlotta" userId="21d667c6-6b7e-4ddd-86b8-8cb94bf80455" providerId="ADAL" clId="{89794FA5-C41B-4499-B99A-BD24093FAA61}" dt="2026-02-18T09:20:47.887" v="1429" actId="27636"/>
        <pc:sldMkLst>
          <pc:docMk/>
          <pc:sldMk cId="3064028771" sldId="303"/>
        </pc:sldMkLst>
        <pc:spChg chg="mod">
          <ac:chgData name="Riska Charlotta" userId="21d667c6-6b7e-4ddd-86b8-8cb94bf80455" providerId="ADAL" clId="{89794FA5-C41B-4499-B99A-BD24093FAA61}" dt="2026-02-18T09:20:47.887" v="1429" actId="27636"/>
          <ac:spMkLst>
            <pc:docMk/>
            <pc:sldMk cId="3064028771" sldId="303"/>
            <ac:spMk id="2" creationId="{26ECB801-74F8-D74B-878B-CC9C4EE261F1}"/>
          </ac:spMkLst>
        </pc:spChg>
      </pc:sldChg>
      <pc:sldChg chg="modSp mod">
        <pc:chgData name="Riska Charlotta" userId="21d667c6-6b7e-4ddd-86b8-8cb94bf80455" providerId="ADAL" clId="{89794FA5-C41B-4499-B99A-BD24093FAA61}" dt="2026-02-18T09:19:56.610" v="1404" actId="20577"/>
        <pc:sldMkLst>
          <pc:docMk/>
          <pc:sldMk cId="1145652663" sldId="304"/>
        </pc:sldMkLst>
        <pc:spChg chg="mod">
          <ac:chgData name="Riska Charlotta" userId="21d667c6-6b7e-4ddd-86b8-8cb94bf80455" providerId="ADAL" clId="{89794FA5-C41B-4499-B99A-BD24093FAA61}" dt="2026-02-17T19:57:51.827" v="825" actId="20577"/>
          <ac:spMkLst>
            <pc:docMk/>
            <pc:sldMk cId="1145652663" sldId="304"/>
            <ac:spMk id="2" creationId="{26ECB801-74F8-D74B-878B-CC9C4EE261F1}"/>
          </ac:spMkLst>
        </pc:spChg>
        <pc:spChg chg="mod">
          <ac:chgData name="Riska Charlotta" userId="21d667c6-6b7e-4ddd-86b8-8cb94bf80455" providerId="ADAL" clId="{89794FA5-C41B-4499-B99A-BD24093FAA61}" dt="2026-02-18T09:19:56.610" v="1404" actId="20577"/>
          <ac:spMkLst>
            <pc:docMk/>
            <pc:sldMk cId="1145652663" sldId="304"/>
            <ac:spMk id="3" creationId="{2B1F5DCA-268A-244E-9ACB-D6B787CB6F8B}"/>
          </ac:spMkLst>
        </pc:spChg>
      </pc:sldChg>
      <pc:sldChg chg="modSp mod">
        <pc:chgData name="Riska Charlotta" userId="21d667c6-6b7e-4ddd-86b8-8cb94bf80455" providerId="ADAL" clId="{89794FA5-C41B-4499-B99A-BD24093FAA61}" dt="2026-02-18T09:43:56.849" v="1988" actId="20577"/>
        <pc:sldMkLst>
          <pc:docMk/>
          <pc:sldMk cId="2478766649" sldId="305"/>
        </pc:sldMkLst>
        <pc:spChg chg="mod">
          <ac:chgData name="Riska Charlotta" userId="21d667c6-6b7e-4ddd-86b8-8cb94bf80455" providerId="ADAL" clId="{89794FA5-C41B-4499-B99A-BD24093FAA61}" dt="2026-02-18T09:43:24.810" v="1978" actId="20577"/>
          <ac:spMkLst>
            <pc:docMk/>
            <pc:sldMk cId="2478766649" sldId="305"/>
            <ac:spMk id="2" creationId="{26ECB801-74F8-D74B-878B-CC9C4EE261F1}"/>
          </ac:spMkLst>
        </pc:spChg>
        <pc:spChg chg="mod">
          <ac:chgData name="Riska Charlotta" userId="21d667c6-6b7e-4ddd-86b8-8cb94bf80455" providerId="ADAL" clId="{89794FA5-C41B-4499-B99A-BD24093FAA61}" dt="2026-02-18T09:43:56.849" v="1988" actId="20577"/>
          <ac:spMkLst>
            <pc:docMk/>
            <pc:sldMk cId="2478766649" sldId="305"/>
            <ac:spMk id="3" creationId="{2B1F5DCA-268A-244E-9ACB-D6B787CB6F8B}"/>
          </ac:spMkLst>
        </pc:spChg>
      </pc:sldChg>
      <pc:sldChg chg="modSp mod">
        <pc:chgData name="Riska Charlotta" userId="21d667c6-6b7e-4ddd-86b8-8cb94bf80455" providerId="ADAL" clId="{89794FA5-C41B-4499-B99A-BD24093FAA61}" dt="2026-02-18T09:34:29.083" v="1690" actId="20577"/>
        <pc:sldMkLst>
          <pc:docMk/>
          <pc:sldMk cId="3604903497" sldId="306"/>
        </pc:sldMkLst>
        <pc:spChg chg="mod">
          <ac:chgData name="Riska Charlotta" userId="21d667c6-6b7e-4ddd-86b8-8cb94bf80455" providerId="ADAL" clId="{89794FA5-C41B-4499-B99A-BD24093FAA61}" dt="2026-02-18T09:32:40.662" v="1593" actId="20577"/>
          <ac:spMkLst>
            <pc:docMk/>
            <pc:sldMk cId="3604903497" sldId="306"/>
            <ac:spMk id="2" creationId="{B8B03F23-7F90-404B-BB63-4B98271D49DE}"/>
          </ac:spMkLst>
        </pc:spChg>
        <pc:spChg chg="mod">
          <ac:chgData name="Riska Charlotta" userId="21d667c6-6b7e-4ddd-86b8-8cb94bf80455" providerId="ADAL" clId="{89794FA5-C41B-4499-B99A-BD24093FAA61}" dt="2026-02-18T09:34:29.083" v="1690" actId="20577"/>
          <ac:spMkLst>
            <pc:docMk/>
            <pc:sldMk cId="3604903497" sldId="306"/>
            <ac:spMk id="3" creationId="{26103435-612D-E541-951A-C64365352425}"/>
          </ac:spMkLst>
        </pc:spChg>
      </pc:sldChg>
      <pc:sldChg chg="modSp mod">
        <pc:chgData name="Riska Charlotta" userId="21d667c6-6b7e-4ddd-86b8-8cb94bf80455" providerId="ADAL" clId="{89794FA5-C41B-4499-B99A-BD24093FAA61}" dt="2026-02-18T10:04:26.405" v="2525" actId="20577"/>
        <pc:sldMkLst>
          <pc:docMk/>
          <pc:sldMk cId="1975281419" sldId="307"/>
        </pc:sldMkLst>
        <pc:spChg chg="mod">
          <ac:chgData name="Riska Charlotta" userId="21d667c6-6b7e-4ddd-86b8-8cb94bf80455" providerId="ADAL" clId="{89794FA5-C41B-4499-B99A-BD24093FAA61}" dt="2026-02-18T09:46:59.881" v="2178" actId="27636"/>
          <ac:spMkLst>
            <pc:docMk/>
            <pc:sldMk cId="1975281419" sldId="307"/>
            <ac:spMk id="2" creationId="{B8B03F23-7F90-404B-BB63-4B98271D49DE}"/>
          </ac:spMkLst>
        </pc:spChg>
        <pc:spChg chg="mod">
          <ac:chgData name="Riska Charlotta" userId="21d667c6-6b7e-4ddd-86b8-8cb94bf80455" providerId="ADAL" clId="{89794FA5-C41B-4499-B99A-BD24093FAA61}" dt="2026-02-18T10:04:26.405" v="2525" actId="20577"/>
          <ac:spMkLst>
            <pc:docMk/>
            <pc:sldMk cId="1975281419" sldId="307"/>
            <ac:spMk id="3" creationId="{26103435-612D-E541-951A-C64365352425}"/>
          </ac:spMkLst>
        </pc:spChg>
      </pc:sldChg>
      <pc:sldChg chg="modSp mod">
        <pc:chgData name="Riska Charlotta" userId="21d667c6-6b7e-4ddd-86b8-8cb94bf80455" providerId="ADAL" clId="{89794FA5-C41B-4499-B99A-BD24093FAA61}" dt="2026-02-18T09:27:41.023" v="1585" actId="20577"/>
        <pc:sldMkLst>
          <pc:docMk/>
          <pc:sldMk cId="1269386937" sldId="309"/>
        </pc:sldMkLst>
        <pc:spChg chg="mod">
          <ac:chgData name="Riska Charlotta" userId="21d667c6-6b7e-4ddd-86b8-8cb94bf80455" providerId="ADAL" clId="{89794FA5-C41B-4499-B99A-BD24093FAA61}" dt="2026-02-18T09:26:27.838" v="1518" actId="20577"/>
          <ac:spMkLst>
            <pc:docMk/>
            <pc:sldMk cId="1269386937" sldId="309"/>
            <ac:spMk id="2" creationId="{B8B03F23-7F90-404B-BB63-4B98271D49DE}"/>
          </ac:spMkLst>
        </pc:spChg>
        <pc:spChg chg="mod">
          <ac:chgData name="Riska Charlotta" userId="21d667c6-6b7e-4ddd-86b8-8cb94bf80455" providerId="ADAL" clId="{89794FA5-C41B-4499-B99A-BD24093FAA61}" dt="2026-02-18T09:27:41.023" v="1585" actId="20577"/>
          <ac:spMkLst>
            <pc:docMk/>
            <pc:sldMk cId="1269386937" sldId="309"/>
            <ac:spMk id="3" creationId="{26103435-612D-E541-951A-C64365352425}"/>
          </ac:spMkLst>
        </pc:spChg>
      </pc:sldChg>
      <pc:sldChg chg="modSp mod">
        <pc:chgData name="Riska Charlotta" userId="21d667c6-6b7e-4ddd-86b8-8cb94bf80455" providerId="ADAL" clId="{89794FA5-C41B-4499-B99A-BD24093FAA61}" dt="2026-02-18T10:03:29.719" v="2493" actId="20577"/>
        <pc:sldMkLst>
          <pc:docMk/>
          <pc:sldMk cId="3474243693" sldId="310"/>
        </pc:sldMkLst>
        <pc:spChg chg="mod">
          <ac:chgData name="Riska Charlotta" userId="21d667c6-6b7e-4ddd-86b8-8cb94bf80455" providerId="ADAL" clId="{89794FA5-C41B-4499-B99A-BD24093FAA61}" dt="2026-02-18T10:00:19.013" v="2274" actId="20577"/>
          <ac:spMkLst>
            <pc:docMk/>
            <pc:sldMk cId="3474243693" sldId="310"/>
            <ac:spMk id="2" creationId="{B8B03F23-7F90-404B-BB63-4B98271D49DE}"/>
          </ac:spMkLst>
        </pc:spChg>
        <pc:spChg chg="mod">
          <ac:chgData name="Riska Charlotta" userId="21d667c6-6b7e-4ddd-86b8-8cb94bf80455" providerId="ADAL" clId="{89794FA5-C41B-4499-B99A-BD24093FAA61}" dt="2026-02-18T10:03:29.719" v="2493" actId="20577"/>
          <ac:spMkLst>
            <pc:docMk/>
            <pc:sldMk cId="3474243693" sldId="310"/>
            <ac:spMk id="4" creationId="{FD8FDA1F-C5FB-6C64-5931-2ECC6E8FCDC4}"/>
          </ac:spMkLst>
        </pc:spChg>
      </pc:sldChg>
      <pc:sldChg chg="modSp mod">
        <pc:chgData name="Riska Charlotta" userId="21d667c6-6b7e-4ddd-86b8-8cb94bf80455" providerId="ADAL" clId="{89794FA5-C41B-4499-B99A-BD24093FAA61}" dt="2026-02-18T09:57:56.396" v="2243" actId="14100"/>
        <pc:sldMkLst>
          <pc:docMk/>
          <pc:sldMk cId="3629733419" sldId="311"/>
        </pc:sldMkLst>
        <pc:spChg chg="mod">
          <ac:chgData name="Riska Charlotta" userId="21d667c6-6b7e-4ddd-86b8-8cb94bf80455" providerId="ADAL" clId="{89794FA5-C41B-4499-B99A-BD24093FAA61}" dt="2026-02-18T09:57:56.396" v="2243" actId="14100"/>
          <ac:spMkLst>
            <pc:docMk/>
            <pc:sldMk cId="3629733419" sldId="311"/>
            <ac:spMk id="2" creationId="{B8B03F23-7F90-404B-BB63-4B98271D49DE}"/>
          </ac:spMkLst>
        </pc:spChg>
        <pc:spChg chg="mod">
          <ac:chgData name="Riska Charlotta" userId="21d667c6-6b7e-4ddd-86b8-8cb94bf80455" providerId="ADAL" clId="{89794FA5-C41B-4499-B99A-BD24093FAA61}" dt="2026-02-18T09:57:50.533" v="2242" actId="14100"/>
          <ac:spMkLst>
            <pc:docMk/>
            <pc:sldMk cId="3629733419" sldId="311"/>
            <ac:spMk id="4" creationId="{9D192000-C51B-0080-7E61-0F0B2B1A1178}"/>
          </ac:spMkLst>
        </pc:spChg>
      </pc:sldChg>
      <pc:sldChg chg="modSp mod">
        <pc:chgData name="Riska Charlotta" userId="21d667c6-6b7e-4ddd-86b8-8cb94bf80455" providerId="ADAL" clId="{89794FA5-C41B-4499-B99A-BD24093FAA61}" dt="2026-02-18T10:03:47.889" v="2520" actId="20577"/>
        <pc:sldMkLst>
          <pc:docMk/>
          <pc:sldMk cId="123320413" sldId="312"/>
        </pc:sldMkLst>
        <pc:spChg chg="mod">
          <ac:chgData name="Riska Charlotta" userId="21d667c6-6b7e-4ddd-86b8-8cb94bf80455" providerId="ADAL" clId="{89794FA5-C41B-4499-B99A-BD24093FAA61}" dt="2026-02-18T10:01:49.300" v="2390" actId="20577"/>
          <ac:spMkLst>
            <pc:docMk/>
            <pc:sldMk cId="123320413" sldId="312"/>
            <ac:spMk id="2" creationId="{B8B03F23-7F90-404B-BB63-4B98271D49DE}"/>
          </ac:spMkLst>
        </pc:spChg>
        <pc:spChg chg="mod">
          <ac:chgData name="Riska Charlotta" userId="21d667c6-6b7e-4ddd-86b8-8cb94bf80455" providerId="ADAL" clId="{89794FA5-C41B-4499-B99A-BD24093FAA61}" dt="2026-02-18T10:03:47.889" v="2520" actId="20577"/>
          <ac:spMkLst>
            <pc:docMk/>
            <pc:sldMk cId="123320413" sldId="312"/>
            <ac:spMk id="4" creationId="{FD8FDA1F-C5FB-6C64-5931-2ECC6E8FCDC4}"/>
          </ac:spMkLst>
        </pc:spChg>
      </pc:sldChg>
      <pc:sldChg chg="modSp mod">
        <pc:chgData name="Riska Charlotta" userId="21d667c6-6b7e-4ddd-86b8-8cb94bf80455" providerId="ADAL" clId="{89794FA5-C41B-4499-B99A-BD24093FAA61}" dt="2026-02-18T09:53:07.399" v="2206" actId="20577"/>
        <pc:sldMkLst>
          <pc:docMk/>
          <pc:sldMk cId="3698444711" sldId="313"/>
        </pc:sldMkLst>
        <pc:spChg chg="mod">
          <ac:chgData name="Riska Charlotta" userId="21d667c6-6b7e-4ddd-86b8-8cb94bf80455" providerId="ADAL" clId="{89794FA5-C41B-4499-B99A-BD24093FAA61}" dt="2026-02-18T09:53:07.399" v="2206" actId="20577"/>
          <ac:spMkLst>
            <pc:docMk/>
            <pc:sldMk cId="3698444711" sldId="313"/>
            <ac:spMk id="2" creationId="{E5F18CB0-4650-1F4E-AFD2-5BBA29CB3CA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586ED7-E594-284A-BCB0-7DD2E0F5F816}" type="datetimeFigureOut">
              <a:rPr lang="fi-FI" smtClean="0"/>
              <a:t>18.2.2026</a:t>
            </a:fld>
            <a:endParaRPr lang="fi-FI"/>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Klicka för att redigera huvudtextstilar</a:t>
            </a:r>
          </a:p>
          <a:p>
            <a:pPr lvl="1"/>
            <a:r>
              <a:rPr lang="en-GB"/>
              <a:t>Andra nivån</a:t>
            </a:r>
          </a:p>
          <a:p>
            <a:pPr lvl="2"/>
            <a:r>
              <a:rPr lang="en-GB"/>
              <a:t>Tredje nivån</a:t>
            </a:r>
          </a:p>
          <a:p>
            <a:pPr lvl="3"/>
            <a:r>
              <a:rPr lang="en-GB"/>
              <a:t>Fjärde nivån</a:t>
            </a:r>
          </a:p>
          <a:p>
            <a:pPr lvl="4"/>
            <a:r>
              <a:rPr lang="en-GB"/>
              <a:t>Femte nivån</a:t>
            </a:r>
            <a:endParaRPr lang="fi-FI"/>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9D1C9AF-C8A2-E248-9C2D-AAFE8E0C60B5}" type="slidenum">
              <a:rPr lang="fi-FI" smtClean="0"/>
              <a:t>‹#›</a:t>
            </a:fld>
            <a:endParaRPr lang="fi-FI"/>
          </a:p>
        </p:txBody>
      </p:sp>
    </p:spTree>
    <p:extLst>
      <p:ext uri="{BB962C8B-B14F-4D97-AF65-F5344CB8AC3E}">
        <p14:creationId xmlns:p14="http://schemas.microsoft.com/office/powerpoint/2010/main" val="36309372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dirty="0"/>
          </a:p>
        </p:txBody>
      </p:sp>
      <p:sp>
        <p:nvSpPr>
          <p:cNvPr id="4" name="Slide Number Placeholder 3"/>
          <p:cNvSpPr>
            <a:spLocks noGrp="1"/>
          </p:cNvSpPr>
          <p:nvPr>
            <p:ph type="sldNum" sz="quarter" idx="5"/>
          </p:nvPr>
        </p:nvSpPr>
        <p:spPr/>
        <p:txBody>
          <a:bodyPr/>
          <a:lstStyle/>
          <a:p>
            <a:fld id="{D9D1C9AF-C8A2-E248-9C2D-AAFE8E0C60B5}" type="slidenum">
              <a:rPr lang="fi-FI" smtClean="0"/>
              <a:t>2</a:t>
            </a:fld>
            <a:endParaRPr lang="fi-FI"/>
          </a:p>
        </p:txBody>
      </p:sp>
    </p:spTree>
    <p:extLst>
      <p:ext uri="{BB962C8B-B14F-4D97-AF65-F5344CB8AC3E}">
        <p14:creationId xmlns:p14="http://schemas.microsoft.com/office/powerpoint/2010/main" val="7853859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dirty="0"/>
          </a:p>
        </p:txBody>
      </p:sp>
      <p:sp>
        <p:nvSpPr>
          <p:cNvPr id="4" name="Slide Number Placeholder 3"/>
          <p:cNvSpPr>
            <a:spLocks noGrp="1"/>
          </p:cNvSpPr>
          <p:nvPr>
            <p:ph type="sldNum" sz="quarter" idx="5"/>
          </p:nvPr>
        </p:nvSpPr>
        <p:spPr/>
        <p:txBody>
          <a:bodyPr/>
          <a:lstStyle/>
          <a:p>
            <a:fld id="{D9D1C9AF-C8A2-E248-9C2D-AAFE8E0C60B5}" type="slidenum">
              <a:rPr lang="fi-FI" smtClean="0"/>
              <a:t>11</a:t>
            </a:fld>
            <a:endParaRPr lang="fi-FI"/>
          </a:p>
        </p:txBody>
      </p:sp>
    </p:spTree>
    <p:extLst>
      <p:ext uri="{BB962C8B-B14F-4D97-AF65-F5344CB8AC3E}">
        <p14:creationId xmlns:p14="http://schemas.microsoft.com/office/powerpoint/2010/main" val="16735966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dirty="0"/>
          </a:p>
        </p:txBody>
      </p:sp>
      <p:sp>
        <p:nvSpPr>
          <p:cNvPr id="4" name="Slide Number Placeholder 3"/>
          <p:cNvSpPr>
            <a:spLocks noGrp="1"/>
          </p:cNvSpPr>
          <p:nvPr>
            <p:ph type="sldNum" sz="quarter" idx="5"/>
          </p:nvPr>
        </p:nvSpPr>
        <p:spPr/>
        <p:txBody>
          <a:bodyPr/>
          <a:lstStyle/>
          <a:p>
            <a:fld id="{D9D1C9AF-C8A2-E248-9C2D-AAFE8E0C60B5}" type="slidenum">
              <a:rPr lang="fi-FI" smtClean="0"/>
              <a:t>12</a:t>
            </a:fld>
            <a:endParaRPr lang="fi-FI"/>
          </a:p>
        </p:txBody>
      </p:sp>
    </p:spTree>
    <p:extLst>
      <p:ext uri="{BB962C8B-B14F-4D97-AF65-F5344CB8AC3E}">
        <p14:creationId xmlns:p14="http://schemas.microsoft.com/office/powerpoint/2010/main" val="17554997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dirty="0"/>
              <a:t>Titel｜Du kan ange önskad text i </a:t>
            </a:r>
            <a:r>
              <a:rPr lang="fi-FI" dirty="0" err="1"/>
              <a:t>datumfältet </a:t>
            </a:r>
            <a:r>
              <a:rPr lang="fi-FI" dirty="0"/>
              <a:t>i vyn </a:t>
            </a:r>
            <a:r>
              <a:rPr lang="fi-FI" dirty="0" err="1"/>
              <a:t>Slide </a:t>
            </a:r>
            <a:r>
              <a:rPr lang="fi-FI" dirty="0"/>
              <a:t>Master:</a:t>
            </a:r>
            <a:br>
              <a:rPr lang="fi-FI" dirty="0"/>
            </a:br>
            <a:br>
              <a:rPr lang="fi-FI" dirty="0"/>
            </a:br>
            <a:r>
              <a:rPr lang="fi-FI" dirty="0"/>
              <a:t>Välj: </a:t>
            </a:r>
            <a:r>
              <a:rPr lang="fi-FI" dirty="0" err="1"/>
              <a:t>Visa </a:t>
            </a:r>
            <a:r>
              <a:rPr lang="fi-FI" dirty="0"/>
              <a:t>-&gt; Bildmall eller Visa -&gt; Bildmall</a:t>
            </a:r>
          </a:p>
          <a:p>
            <a:r>
              <a:rPr lang="fi-FI" dirty="0"/>
              <a:t> -&gt; Klicka sedan på textrutan i det övre vänstra hörnet, dvs. den största, Slide Master-bilden.</a:t>
            </a:r>
          </a:p>
          <a:p>
            <a:endParaRPr lang="fi-FI" dirty="0"/>
          </a:p>
          <a:p>
            <a:endParaRPr lang="fi-FI" dirty="0"/>
          </a:p>
        </p:txBody>
      </p:sp>
      <p:sp>
        <p:nvSpPr>
          <p:cNvPr id="4" name="Slide Number Placeholder 3"/>
          <p:cNvSpPr>
            <a:spLocks noGrp="1"/>
          </p:cNvSpPr>
          <p:nvPr>
            <p:ph type="sldNum" sz="quarter" idx="5"/>
          </p:nvPr>
        </p:nvSpPr>
        <p:spPr/>
        <p:txBody>
          <a:bodyPr/>
          <a:lstStyle/>
          <a:p>
            <a:fld id="{D9D1C9AF-C8A2-E248-9C2D-AAFE8E0C60B5}" type="slidenum">
              <a:rPr lang="fi-FI" smtClean="0"/>
              <a:t>14</a:t>
            </a:fld>
            <a:endParaRPr lang="fi-FI"/>
          </a:p>
        </p:txBody>
      </p:sp>
    </p:spTree>
    <p:extLst>
      <p:ext uri="{BB962C8B-B14F-4D97-AF65-F5344CB8AC3E}">
        <p14:creationId xmlns:p14="http://schemas.microsoft.com/office/powerpoint/2010/main" val="9122073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dirty="0"/>
          </a:p>
        </p:txBody>
      </p:sp>
      <p:sp>
        <p:nvSpPr>
          <p:cNvPr id="4" name="Slide Number Placeholder 3"/>
          <p:cNvSpPr>
            <a:spLocks noGrp="1"/>
          </p:cNvSpPr>
          <p:nvPr>
            <p:ph type="sldNum" sz="quarter" idx="5"/>
          </p:nvPr>
        </p:nvSpPr>
        <p:spPr/>
        <p:txBody>
          <a:bodyPr/>
          <a:lstStyle/>
          <a:p>
            <a:fld id="{D9D1C9AF-C8A2-E248-9C2D-AAFE8E0C60B5}" type="slidenum">
              <a:rPr lang="fi-FI" smtClean="0"/>
              <a:t>3</a:t>
            </a:fld>
            <a:endParaRPr lang="fi-FI"/>
          </a:p>
        </p:txBody>
      </p:sp>
    </p:spTree>
    <p:extLst>
      <p:ext uri="{BB962C8B-B14F-4D97-AF65-F5344CB8AC3E}">
        <p14:creationId xmlns:p14="http://schemas.microsoft.com/office/powerpoint/2010/main" val="33337339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dirty="0"/>
          </a:p>
        </p:txBody>
      </p:sp>
      <p:sp>
        <p:nvSpPr>
          <p:cNvPr id="4" name="Slide Number Placeholder 3"/>
          <p:cNvSpPr>
            <a:spLocks noGrp="1"/>
          </p:cNvSpPr>
          <p:nvPr>
            <p:ph type="sldNum" sz="quarter" idx="5"/>
          </p:nvPr>
        </p:nvSpPr>
        <p:spPr/>
        <p:txBody>
          <a:bodyPr/>
          <a:lstStyle/>
          <a:p>
            <a:fld id="{D9D1C9AF-C8A2-E248-9C2D-AAFE8E0C60B5}" type="slidenum">
              <a:rPr lang="fi-FI" smtClean="0"/>
              <a:t>4</a:t>
            </a:fld>
            <a:endParaRPr lang="fi-FI"/>
          </a:p>
        </p:txBody>
      </p:sp>
    </p:spTree>
    <p:extLst>
      <p:ext uri="{BB962C8B-B14F-4D97-AF65-F5344CB8AC3E}">
        <p14:creationId xmlns:p14="http://schemas.microsoft.com/office/powerpoint/2010/main" val="1869019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dirty="0"/>
          </a:p>
        </p:txBody>
      </p:sp>
      <p:sp>
        <p:nvSpPr>
          <p:cNvPr id="4" name="Slide Number Placeholder 3"/>
          <p:cNvSpPr>
            <a:spLocks noGrp="1"/>
          </p:cNvSpPr>
          <p:nvPr>
            <p:ph type="sldNum" sz="quarter" idx="5"/>
          </p:nvPr>
        </p:nvSpPr>
        <p:spPr/>
        <p:txBody>
          <a:bodyPr/>
          <a:lstStyle/>
          <a:p>
            <a:fld id="{D9D1C9AF-C8A2-E248-9C2D-AAFE8E0C60B5}" type="slidenum">
              <a:rPr lang="fi-FI" smtClean="0"/>
              <a:t>5</a:t>
            </a:fld>
            <a:endParaRPr lang="fi-FI"/>
          </a:p>
        </p:txBody>
      </p:sp>
    </p:spTree>
    <p:extLst>
      <p:ext uri="{BB962C8B-B14F-4D97-AF65-F5344CB8AC3E}">
        <p14:creationId xmlns:p14="http://schemas.microsoft.com/office/powerpoint/2010/main" val="7383304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i-FI" dirty="0"/>
              <a:t>Ursprungligt förslag: 100 % skulle beviljas som stöd av mindre betydelse, oavsett om verksamheten är kommersiell eller inte. Den nya lagen bibehåller den nuvarande situationen, vilket innebär att Kontti och Lä-Su inte omfattas av de minimis-reglerna och kan fortsätta att erhålla 100 % lönesubventioner. Syftet med Kontti och Lä-Su är att samla in medel till organisationen, dvs. att stödja dess verksamhet.</a:t>
            </a:r>
          </a:p>
        </p:txBody>
      </p:sp>
      <p:sp>
        <p:nvSpPr>
          <p:cNvPr id="4" name="Slide Number Placeholder 3"/>
          <p:cNvSpPr>
            <a:spLocks noGrp="1"/>
          </p:cNvSpPr>
          <p:nvPr>
            <p:ph type="sldNum" sz="quarter" idx="5"/>
          </p:nvPr>
        </p:nvSpPr>
        <p:spPr/>
        <p:txBody>
          <a:bodyPr/>
          <a:lstStyle/>
          <a:p>
            <a:fld id="{D9D1C9AF-C8A2-E248-9C2D-AAFE8E0C60B5}" type="slidenum">
              <a:rPr lang="fi-FI" smtClean="0"/>
              <a:t>6</a:t>
            </a:fld>
            <a:endParaRPr lang="fi-FI"/>
          </a:p>
        </p:txBody>
      </p:sp>
    </p:spTree>
    <p:extLst>
      <p:ext uri="{BB962C8B-B14F-4D97-AF65-F5344CB8AC3E}">
        <p14:creationId xmlns:p14="http://schemas.microsoft.com/office/powerpoint/2010/main" val="42683477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dirty="0"/>
          </a:p>
        </p:txBody>
      </p:sp>
      <p:sp>
        <p:nvSpPr>
          <p:cNvPr id="4" name="Slide Number Placeholder 3"/>
          <p:cNvSpPr>
            <a:spLocks noGrp="1"/>
          </p:cNvSpPr>
          <p:nvPr>
            <p:ph type="sldNum" sz="quarter" idx="5"/>
          </p:nvPr>
        </p:nvSpPr>
        <p:spPr/>
        <p:txBody>
          <a:bodyPr/>
          <a:lstStyle/>
          <a:p>
            <a:fld id="{D9D1C9AF-C8A2-E248-9C2D-AAFE8E0C60B5}" type="slidenum">
              <a:rPr lang="fi-FI" smtClean="0"/>
              <a:t>7</a:t>
            </a:fld>
            <a:endParaRPr lang="fi-FI"/>
          </a:p>
        </p:txBody>
      </p:sp>
    </p:spTree>
    <p:extLst>
      <p:ext uri="{BB962C8B-B14F-4D97-AF65-F5344CB8AC3E}">
        <p14:creationId xmlns:p14="http://schemas.microsoft.com/office/powerpoint/2010/main" val="30468585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sz="1200" dirty="0">
                <a:latin typeface="-apple-system"/>
              </a:rPr>
              <a:t>Detta kan också vara relevant för Finlands Röda Kors om vi till exempel vill anställa någon som har varit arbetslös i mindre än två år och en lönesubvention på 50 % är ”tillräcklig”.</a:t>
            </a:r>
            <a:endParaRPr lang="fi-FI" sz="1200" dirty="0">
              <a:effectLst/>
              <a:latin typeface="-apple-system"/>
            </a:endParaRPr>
          </a:p>
          <a:p>
            <a:endParaRPr lang="fi-FI" dirty="0"/>
          </a:p>
        </p:txBody>
      </p:sp>
      <p:sp>
        <p:nvSpPr>
          <p:cNvPr id="4" name="Slide Number Placeholder 3"/>
          <p:cNvSpPr>
            <a:spLocks noGrp="1"/>
          </p:cNvSpPr>
          <p:nvPr>
            <p:ph type="sldNum" sz="quarter" idx="5"/>
          </p:nvPr>
        </p:nvSpPr>
        <p:spPr/>
        <p:txBody>
          <a:bodyPr/>
          <a:lstStyle/>
          <a:p>
            <a:fld id="{D9D1C9AF-C8A2-E248-9C2D-AAFE8E0C60B5}" type="slidenum">
              <a:rPr lang="fi-FI" smtClean="0"/>
              <a:t>8</a:t>
            </a:fld>
            <a:endParaRPr lang="fi-FI"/>
          </a:p>
        </p:txBody>
      </p:sp>
    </p:spTree>
    <p:extLst>
      <p:ext uri="{BB962C8B-B14F-4D97-AF65-F5344CB8AC3E}">
        <p14:creationId xmlns:p14="http://schemas.microsoft.com/office/powerpoint/2010/main" val="6450346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dirty="0"/>
          </a:p>
        </p:txBody>
      </p:sp>
      <p:sp>
        <p:nvSpPr>
          <p:cNvPr id="4" name="Slide Number Placeholder 3"/>
          <p:cNvSpPr>
            <a:spLocks noGrp="1"/>
          </p:cNvSpPr>
          <p:nvPr>
            <p:ph type="sldNum" sz="quarter" idx="5"/>
          </p:nvPr>
        </p:nvSpPr>
        <p:spPr/>
        <p:txBody>
          <a:bodyPr/>
          <a:lstStyle/>
          <a:p>
            <a:fld id="{D9D1C9AF-C8A2-E248-9C2D-AAFE8E0C60B5}" type="slidenum">
              <a:rPr lang="fi-FI" smtClean="0"/>
              <a:t>9</a:t>
            </a:fld>
            <a:endParaRPr lang="fi-FI"/>
          </a:p>
        </p:txBody>
      </p:sp>
    </p:spTree>
    <p:extLst>
      <p:ext uri="{BB962C8B-B14F-4D97-AF65-F5344CB8AC3E}">
        <p14:creationId xmlns:p14="http://schemas.microsoft.com/office/powerpoint/2010/main" val="7131918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dirty="0"/>
          </a:p>
        </p:txBody>
      </p:sp>
      <p:sp>
        <p:nvSpPr>
          <p:cNvPr id="4" name="Slide Number Placeholder 3"/>
          <p:cNvSpPr>
            <a:spLocks noGrp="1"/>
          </p:cNvSpPr>
          <p:nvPr>
            <p:ph type="sldNum" sz="quarter" idx="5"/>
          </p:nvPr>
        </p:nvSpPr>
        <p:spPr/>
        <p:txBody>
          <a:bodyPr/>
          <a:lstStyle/>
          <a:p>
            <a:fld id="{D9D1C9AF-C8A2-E248-9C2D-AAFE8E0C60B5}" type="slidenum">
              <a:rPr lang="fi-FI" smtClean="0"/>
              <a:t>10</a:t>
            </a:fld>
            <a:endParaRPr lang="fi-FI"/>
          </a:p>
        </p:txBody>
      </p:sp>
    </p:spTree>
    <p:extLst>
      <p:ext uri="{BB962C8B-B14F-4D97-AF65-F5344CB8AC3E}">
        <p14:creationId xmlns:p14="http://schemas.microsoft.com/office/powerpoint/2010/main" val="9780118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KANSI">
    <p:bg>
      <p:bgPr>
        <a:solidFill>
          <a:schemeClr val="accent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834DE3F7-DC73-574E-BBEF-067A7B976E71}"/>
              </a:ext>
            </a:extLst>
          </p:cNvPr>
          <p:cNvSpPr/>
          <p:nvPr userDrawn="1"/>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Title 1">
            <a:extLst>
              <a:ext uri="{FF2B5EF4-FFF2-40B4-BE49-F238E27FC236}">
                <a16:creationId xmlns:a16="http://schemas.microsoft.com/office/drawing/2014/main" id="{904C8940-CA53-B241-B3C6-97DCD388C690}"/>
              </a:ext>
            </a:extLst>
          </p:cNvPr>
          <p:cNvSpPr>
            <a:spLocks noGrp="1"/>
          </p:cNvSpPr>
          <p:nvPr>
            <p:ph type="ctrTitle"/>
          </p:nvPr>
        </p:nvSpPr>
        <p:spPr>
          <a:xfrm>
            <a:off x="1524000" y="1023244"/>
            <a:ext cx="9144000" cy="2681191"/>
          </a:xfrm>
          <a:prstGeom prst="rect">
            <a:avLst/>
          </a:prstGeom>
        </p:spPr>
        <p:txBody>
          <a:bodyPr anchor="b"/>
          <a:lstStyle>
            <a:lvl1pPr algn="l">
              <a:defRPr sz="6600">
                <a:solidFill>
                  <a:schemeClr val="bg1"/>
                </a:solidFill>
              </a:defRPr>
            </a:lvl1pPr>
          </a:lstStyle>
          <a:p>
            <a:r>
              <a:rPr lang="fi-FI" noProof="0" dirty="0" err="1"/>
              <a:t>Click</a:t>
            </a:r>
            <a:r>
              <a:rPr lang="fi-FI" noProof="0" dirty="0"/>
              <a:t> to </a:t>
            </a:r>
            <a:r>
              <a:rPr lang="fi-FI" noProof="0" dirty="0" err="1"/>
              <a:t>edit</a:t>
            </a:r>
            <a:r>
              <a:rPr lang="fi-FI" noProof="0" dirty="0"/>
              <a:t> Master </a:t>
            </a:r>
            <a:r>
              <a:rPr lang="fi-FI" noProof="0" dirty="0" err="1"/>
              <a:t>title</a:t>
            </a:r>
            <a:r>
              <a:rPr lang="fi-FI" noProof="0" dirty="0"/>
              <a:t> </a:t>
            </a:r>
            <a:r>
              <a:rPr lang="fi-FI" noProof="0" dirty="0" err="1"/>
              <a:t>style</a:t>
            </a:r>
            <a:endParaRPr lang="fi-FI" noProof="0" dirty="0"/>
          </a:p>
        </p:txBody>
      </p:sp>
      <p:sp>
        <p:nvSpPr>
          <p:cNvPr id="3" name="Subtitle 2">
            <a:extLst>
              <a:ext uri="{FF2B5EF4-FFF2-40B4-BE49-F238E27FC236}">
                <a16:creationId xmlns:a16="http://schemas.microsoft.com/office/drawing/2014/main" id="{F22D6800-9BC3-F541-B95C-B3A42CD5E5F2}"/>
              </a:ext>
            </a:extLst>
          </p:cNvPr>
          <p:cNvSpPr>
            <a:spLocks noGrp="1"/>
          </p:cNvSpPr>
          <p:nvPr>
            <p:ph type="subTitle" idx="1"/>
          </p:nvPr>
        </p:nvSpPr>
        <p:spPr>
          <a:xfrm>
            <a:off x="1524000" y="4605382"/>
            <a:ext cx="9144000" cy="728421"/>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dirty="0" err="1"/>
              <a:t>Click</a:t>
            </a:r>
            <a:r>
              <a:rPr lang="fi-FI" dirty="0"/>
              <a:t> </a:t>
            </a:r>
            <a:r>
              <a:rPr lang="fi-FI" noProof="0" dirty="0"/>
              <a:t>to</a:t>
            </a:r>
            <a:r>
              <a:rPr lang="fi-FI" dirty="0"/>
              <a:t> </a:t>
            </a:r>
            <a:r>
              <a:rPr lang="fi-FI" dirty="0" err="1"/>
              <a:t>edit</a:t>
            </a:r>
            <a:r>
              <a:rPr lang="fi-FI" dirty="0"/>
              <a:t> Master </a:t>
            </a:r>
            <a:r>
              <a:rPr lang="fi-FI" dirty="0" err="1"/>
              <a:t>subtitle</a:t>
            </a:r>
            <a:r>
              <a:rPr lang="fi-FI" dirty="0"/>
              <a:t> </a:t>
            </a:r>
            <a:r>
              <a:rPr lang="fi-FI" dirty="0" err="1"/>
              <a:t>style</a:t>
            </a:r>
            <a:endParaRPr lang="fi-FI" dirty="0"/>
          </a:p>
          <a:p>
            <a:pPr lvl="1"/>
            <a:endParaRPr lang="fi-FI" dirty="0"/>
          </a:p>
        </p:txBody>
      </p:sp>
      <p:sp>
        <p:nvSpPr>
          <p:cNvPr id="7" name="Rectangle 6">
            <a:extLst>
              <a:ext uri="{FF2B5EF4-FFF2-40B4-BE49-F238E27FC236}">
                <a16:creationId xmlns:a16="http://schemas.microsoft.com/office/drawing/2014/main" id="{485E0F3C-DB79-0649-9FDA-521305556C69}"/>
              </a:ext>
            </a:extLst>
          </p:cNvPr>
          <p:cNvSpPr/>
          <p:nvPr userDrawn="1"/>
        </p:nvSpPr>
        <p:spPr>
          <a:xfrm>
            <a:off x="10182386" y="0"/>
            <a:ext cx="2009614" cy="1023244"/>
          </a:xfrm>
          <a:prstGeom prst="rect">
            <a:avLst/>
          </a:prstGeom>
          <a:ln>
            <a:no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fi-FI" dirty="0"/>
          </a:p>
        </p:txBody>
      </p:sp>
      <p:pic>
        <p:nvPicPr>
          <p:cNvPr id="9" name="Picture 8" descr="Logo&#10;&#10;Description automatically generated with medium confidence">
            <a:extLst>
              <a:ext uri="{FF2B5EF4-FFF2-40B4-BE49-F238E27FC236}">
                <a16:creationId xmlns:a16="http://schemas.microsoft.com/office/drawing/2014/main" id="{7EB11A1A-3BEF-D744-B65C-229074E7AF19}"/>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368079" y="194472"/>
            <a:ext cx="1638228" cy="634300"/>
          </a:xfrm>
          <a:prstGeom prst="rect">
            <a:avLst/>
          </a:prstGeom>
        </p:spPr>
      </p:pic>
    </p:spTree>
    <p:extLst>
      <p:ext uri="{BB962C8B-B14F-4D97-AF65-F5344CB8AC3E}">
        <p14:creationId xmlns:p14="http://schemas.microsoft.com/office/powerpoint/2010/main" val="11222915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KOLMIIJAKO">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11842C13-CE2E-A64A-9716-170794CB4172}"/>
              </a:ext>
            </a:extLst>
          </p:cNvPr>
          <p:cNvSpPr/>
          <p:nvPr userDrawn="1"/>
        </p:nvSpPr>
        <p:spPr>
          <a:xfrm>
            <a:off x="0" y="0"/>
            <a:ext cx="406879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8" name="Rectangle 7">
            <a:extLst>
              <a:ext uri="{FF2B5EF4-FFF2-40B4-BE49-F238E27FC236}">
                <a16:creationId xmlns:a16="http://schemas.microsoft.com/office/drawing/2014/main" id="{8DC9842C-3555-7E45-9644-0950E85E0A2A}"/>
              </a:ext>
            </a:extLst>
          </p:cNvPr>
          <p:cNvSpPr/>
          <p:nvPr userDrawn="1"/>
        </p:nvSpPr>
        <p:spPr>
          <a:xfrm>
            <a:off x="4068792" y="0"/>
            <a:ext cx="406879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9" name="Rectangle 8">
            <a:extLst>
              <a:ext uri="{FF2B5EF4-FFF2-40B4-BE49-F238E27FC236}">
                <a16:creationId xmlns:a16="http://schemas.microsoft.com/office/drawing/2014/main" id="{7650466E-BA06-BF44-A0C7-DD2604FD37F8}"/>
              </a:ext>
            </a:extLst>
          </p:cNvPr>
          <p:cNvSpPr/>
          <p:nvPr userDrawn="1"/>
        </p:nvSpPr>
        <p:spPr>
          <a:xfrm>
            <a:off x="8123208" y="0"/>
            <a:ext cx="4068792"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10" name="Title 1">
            <a:extLst>
              <a:ext uri="{FF2B5EF4-FFF2-40B4-BE49-F238E27FC236}">
                <a16:creationId xmlns:a16="http://schemas.microsoft.com/office/drawing/2014/main" id="{8201F7B3-E497-3049-89EB-99DA34C1966B}"/>
              </a:ext>
            </a:extLst>
          </p:cNvPr>
          <p:cNvSpPr>
            <a:spLocks noGrp="1"/>
          </p:cNvSpPr>
          <p:nvPr>
            <p:ph type="title"/>
          </p:nvPr>
        </p:nvSpPr>
        <p:spPr>
          <a:xfrm>
            <a:off x="266700" y="429917"/>
            <a:ext cx="10515600" cy="781750"/>
          </a:xfrm>
          <a:prstGeom prst="rect">
            <a:avLst/>
          </a:prstGeom>
        </p:spPr>
        <p:txBody>
          <a:bodyPr/>
          <a:lstStyle>
            <a:lvl1pPr>
              <a:defRPr sz="3000"/>
            </a:lvl1pPr>
          </a:lstStyle>
          <a:p>
            <a:r>
              <a:rPr lang="fi-FI" noProof="0"/>
              <a:t>Click to edit Master title style</a:t>
            </a:r>
          </a:p>
        </p:txBody>
      </p:sp>
      <p:sp>
        <p:nvSpPr>
          <p:cNvPr id="11" name="Text Placeholder 2">
            <a:extLst>
              <a:ext uri="{FF2B5EF4-FFF2-40B4-BE49-F238E27FC236}">
                <a16:creationId xmlns:a16="http://schemas.microsoft.com/office/drawing/2014/main" id="{800C0C4A-6664-F44A-825B-15E820DCE69D}"/>
              </a:ext>
            </a:extLst>
          </p:cNvPr>
          <p:cNvSpPr>
            <a:spLocks noGrp="1"/>
          </p:cNvSpPr>
          <p:nvPr>
            <p:ph type="body" idx="1"/>
          </p:nvPr>
        </p:nvSpPr>
        <p:spPr>
          <a:xfrm>
            <a:off x="266700" y="1653101"/>
            <a:ext cx="3562350" cy="823912"/>
          </a:xfrm>
        </p:spPr>
        <p:txBody>
          <a:bodyPr anchor="b"/>
          <a:lstStyle>
            <a:lvl1pPr marL="0" indent="0">
              <a:buNone/>
              <a:defRPr sz="25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sp>
        <p:nvSpPr>
          <p:cNvPr id="13" name="Text Placeholder 2">
            <a:extLst>
              <a:ext uri="{FF2B5EF4-FFF2-40B4-BE49-F238E27FC236}">
                <a16:creationId xmlns:a16="http://schemas.microsoft.com/office/drawing/2014/main" id="{7C170BD7-4792-AB4E-BA25-33FFD4081082}"/>
              </a:ext>
            </a:extLst>
          </p:cNvPr>
          <p:cNvSpPr>
            <a:spLocks noGrp="1"/>
          </p:cNvSpPr>
          <p:nvPr>
            <p:ph type="body" idx="10"/>
          </p:nvPr>
        </p:nvSpPr>
        <p:spPr>
          <a:xfrm>
            <a:off x="266701" y="2681800"/>
            <a:ext cx="3562350" cy="3890449"/>
          </a:xfrm>
        </p:spPr>
        <p:txBody>
          <a:bodyPr anchor="t"/>
          <a:lstStyle>
            <a:lvl1pPr marL="0" indent="0">
              <a:spcBef>
                <a:spcPts val="0"/>
              </a:spcBef>
              <a:buNone/>
              <a:defRPr sz="2300" b="0" i="0">
                <a:latin typeface="Georgia" panose="02040502050405020303" pitchFamily="18" charset="0"/>
              </a:defRPr>
            </a:lvl1pPr>
            <a:lvl2pPr marL="457200" indent="0">
              <a:buNone/>
              <a:defRPr sz="2300" b="0" i="0">
                <a:latin typeface="Georgia" panose="02040502050405020303" pitchFamily="18" charset="0"/>
              </a:defRPr>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endParaRPr lang="fi-FI" noProof="0" dirty="0"/>
          </a:p>
        </p:txBody>
      </p:sp>
      <p:sp>
        <p:nvSpPr>
          <p:cNvPr id="14" name="Text Placeholder 2">
            <a:extLst>
              <a:ext uri="{FF2B5EF4-FFF2-40B4-BE49-F238E27FC236}">
                <a16:creationId xmlns:a16="http://schemas.microsoft.com/office/drawing/2014/main" id="{ABA4081A-9EBF-214E-887F-4F3D6CBC04D7}"/>
              </a:ext>
            </a:extLst>
          </p:cNvPr>
          <p:cNvSpPr>
            <a:spLocks noGrp="1"/>
          </p:cNvSpPr>
          <p:nvPr>
            <p:ph type="body" idx="11"/>
          </p:nvPr>
        </p:nvSpPr>
        <p:spPr>
          <a:xfrm>
            <a:off x="4267200" y="1653101"/>
            <a:ext cx="3562350" cy="823912"/>
          </a:xfrm>
        </p:spPr>
        <p:txBody>
          <a:bodyPr anchor="b"/>
          <a:lstStyle>
            <a:lvl1pPr marL="0" indent="0">
              <a:buNone/>
              <a:defRPr sz="25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Click to edit Master text styles</a:t>
            </a:r>
          </a:p>
        </p:txBody>
      </p:sp>
      <p:sp>
        <p:nvSpPr>
          <p:cNvPr id="15" name="Text Placeholder 2">
            <a:extLst>
              <a:ext uri="{FF2B5EF4-FFF2-40B4-BE49-F238E27FC236}">
                <a16:creationId xmlns:a16="http://schemas.microsoft.com/office/drawing/2014/main" id="{BAF164FC-7E76-C94C-8284-BB996EB9F5CE}"/>
              </a:ext>
            </a:extLst>
          </p:cNvPr>
          <p:cNvSpPr>
            <a:spLocks noGrp="1"/>
          </p:cNvSpPr>
          <p:nvPr>
            <p:ph type="body" idx="12"/>
          </p:nvPr>
        </p:nvSpPr>
        <p:spPr>
          <a:xfrm>
            <a:off x="4267201" y="2681800"/>
            <a:ext cx="3562350" cy="3890449"/>
          </a:xfrm>
        </p:spPr>
        <p:txBody>
          <a:bodyPr anchor="t"/>
          <a:lstStyle>
            <a:lvl1pPr marL="0" indent="0">
              <a:spcBef>
                <a:spcPts val="0"/>
              </a:spcBef>
              <a:buNone/>
              <a:defRPr sz="2300" b="0" i="0">
                <a:latin typeface="Georgia" panose="02040502050405020303" pitchFamily="18" charset="0"/>
              </a:defRPr>
            </a:lvl1pPr>
            <a:lvl2pPr marL="457200" indent="0">
              <a:buNone/>
              <a:defRPr sz="2300" b="0" i="0">
                <a:latin typeface="Georgia" panose="02040502050405020303" pitchFamily="18" charset="0"/>
              </a:defRPr>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endParaRPr lang="fi-FI" noProof="0" dirty="0"/>
          </a:p>
        </p:txBody>
      </p:sp>
      <p:sp>
        <p:nvSpPr>
          <p:cNvPr id="16" name="Text Placeholder 2">
            <a:extLst>
              <a:ext uri="{FF2B5EF4-FFF2-40B4-BE49-F238E27FC236}">
                <a16:creationId xmlns:a16="http://schemas.microsoft.com/office/drawing/2014/main" id="{C5EFE7FF-BFC1-754C-A2F8-6DE833B6B70C}"/>
              </a:ext>
            </a:extLst>
          </p:cNvPr>
          <p:cNvSpPr>
            <a:spLocks noGrp="1"/>
          </p:cNvSpPr>
          <p:nvPr>
            <p:ph type="body" idx="13"/>
          </p:nvPr>
        </p:nvSpPr>
        <p:spPr>
          <a:xfrm>
            <a:off x="8343900" y="1653101"/>
            <a:ext cx="3562350" cy="823912"/>
          </a:xfrm>
        </p:spPr>
        <p:txBody>
          <a:bodyPr anchor="b"/>
          <a:lstStyle>
            <a:lvl1pPr marL="0" indent="0">
              <a:buNone/>
              <a:defRPr sz="25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Click to edit Master text styles</a:t>
            </a:r>
          </a:p>
        </p:txBody>
      </p:sp>
      <p:sp>
        <p:nvSpPr>
          <p:cNvPr id="17" name="Text Placeholder 2">
            <a:extLst>
              <a:ext uri="{FF2B5EF4-FFF2-40B4-BE49-F238E27FC236}">
                <a16:creationId xmlns:a16="http://schemas.microsoft.com/office/drawing/2014/main" id="{53ADEAE9-EC47-FB4E-AD53-1133E44F217B}"/>
              </a:ext>
            </a:extLst>
          </p:cNvPr>
          <p:cNvSpPr>
            <a:spLocks noGrp="1"/>
          </p:cNvSpPr>
          <p:nvPr>
            <p:ph type="body" idx="14"/>
          </p:nvPr>
        </p:nvSpPr>
        <p:spPr>
          <a:xfrm>
            <a:off x="8343901" y="2681800"/>
            <a:ext cx="3562350" cy="3890449"/>
          </a:xfrm>
        </p:spPr>
        <p:txBody>
          <a:bodyPr anchor="t"/>
          <a:lstStyle>
            <a:lvl1pPr marL="0" indent="0">
              <a:spcBef>
                <a:spcPts val="0"/>
              </a:spcBef>
              <a:buNone/>
              <a:defRPr sz="2300" b="0" i="0">
                <a:latin typeface="Georgia" panose="02040502050405020303" pitchFamily="18" charset="0"/>
              </a:defRPr>
            </a:lvl1pPr>
            <a:lvl2pPr marL="457200" indent="0">
              <a:buNone/>
              <a:defRPr sz="2300" b="0" i="0">
                <a:latin typeface="Georgia" panose="02040502050405020303" pitchFamily="18" charset="0"/>
              </a:defRPr>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endParaRPr lang="fi-FI" noProof="0" dirty="0"/>
          </a:p>
        </p:txBody>
      </p:sp>
    </p:spTree>
    <p:extLst>
      <p:ext uri="{BB962C8B-B14F-4D97-AF65-F5344CB8AC3E}">
        <p14:creationId xmlns:p14="http://schemas.microsoft.com/office/powerpoint/2010/main" val="26147052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KOLMIJAKO VÄRI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11842C13-CE2E-A64A-9716-170794CB4172}"/>
              </a:ext>
            </a:extLst>
          </p:cNvPr>
          <p:cNvSpPr/>
          <p:nvPr userDrawn="1"/>
        </p:nvSpPr>
        <p:spPr>
          <a:xfrm>
            <a:off x="0" y="0"/>
            <a:ext cx="4068792" cy="6858000"/>
          </a:xfrm>
          <a:prstGeom prst="rect">
            <a:avLst/>
          </a:prstGeom>
          <a:solidFill>
            <a:srgbClr val="BEA9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8" name="Rectangle 7">
            <a:extLst>
              <a:ext uri="{FF2B5EF4-FFF2-40B4-BE49-F238E27FC236}">
                <a16:creationId xmlns:a16="http://schemas.microsoft.com/office/drawing/2014/main" id="{8DC9842C-3555-7E45-9644-0950E85E0A2A}"/>
              </a:ext>
            </a:extLst>
          </p:cNvPr>
          <p:cNvSpPr/>
          <p:nvPr userDrawn="1"/>
        </p:nvSpPr>
        <p:spPr>
          <a:xfrm>
            <a:off x="4068792" y="0"/>
            <a:ext cx="406879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9" name="Rectangle 8">
            <a:extLst>
              <a:ext uri="{FF2B5EF4-FFF2-40B4-BE49-F238E27FC236}">
                <a16:creationId xmlns:a16="http://schemas.microsoft.com/office/drawing/2014/main" id="{7650466E-BA06-BF44-A0C7-DD2604FD37F8}"/>
              </a:ext>
            </a:extLst>
          </p:cNvPr>
          <p:cNvSpPr/>
          <p:nvPr userDrawn="1"/>
        </p:nvSpPr>
        <p:spPr>
          <a:xfrm>
            <a:off x="8123208" y="0"/>
            <a:ext cx="406879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13" name="Text Placeholder 2">
            <a:extLst>
              <a:ext uri="{FF2B5EF4-FFF2-40B4-BE49-F238E27FC236}">
                <a16:creationId xmlns:a16="http://schemas.microsoft.com/office/drawing/2014/main" id="{7C170BD7-4792-AB4E-BA25-33FFD4081082}"/>
              </a:ext>
            </a:extLst>
          </p:cNvPr>
          <p:cNvSpPr>
            <a:spLocks noGrp="1"/>
          </p:cNvSpPr>
          <p:nvPr>
            <p:ph type="body" idx="10"/>
          </p:nvPr>
        </p:nvSpPr>
        <p:spPr>
          <a:xfrm>
            <a:off x="266701" y="1483775"/>
            <a:ext cx="3562350" cy="3890449"/>
          </a:xfrm>
        </p:spPr>
        <p:txBody>
          <a:bodyPr anchor="ctr"/>
          <a:lstStyle>
            <a:lvl1pPr marL="0" indent="0">
              <a:spcBef>
                <a:spcPts val="0"/>
              </a:spcBef>
              <a:buNone/>
              <a:defRPr sz="2300" b="0" i="0">
                <a:solidFill>
                  <a:schemeClr val="bg1"/>
                </a:solidFill>
                <a:latin typeface="Georgia" panose="02040502050405020303" pitchFamily="18" charset="0"/>
              </a:defRPr>
            </a:lvl1pPr>
            <a:lvl2pPr marL="457200" indent="0">
              <a:buNone/>
              <a:defRPr sz="2300" b="0" i="0">
                <a:solidFill>
                  <a:schemeClr val="bg1"/>
                </a:solidFill>
                <a:latin typeface="Georgia" panose="02040502050405020303" pitchFamily="18" charset="0"/>
              </a:defRPr>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endParaRPr lang="fi-FI" noProof="0" dirty="0"/>
          </a:p>
        </p:txBody>
      </p:sp>
      <p:sp>
        <p:nvSpPr>
          <p:cNvPr id="15" name="Text Placeholder 2">
            <a:extLst>
              <a:ext uri="{FF2B5EF4-FFF2-40B4-BE49-F238E27FC236}">
                <a16:creationId xmlns:a16="http://schemas.microsoft.com/office/drawing/2014/main" id="{BAF164FC-7E76-C94C-8284-BB996EB9F5CE}"/>
              </a:ext>
            </a:extLst>
          </p:cNvPr>
          <p:cNvSpPr>
            <a:spLocks noGrp="1"/>
          </p:cNvSpPr>
          <p:nvPr>
            <p:ph type="body" idx="12"/>
          </p:nvPr>
        </p:nvSpPr>
        <p:spPr>
          <a:xfrm>
            <a:off x="4267201" y="1483775"/>
            <a:ext cx="3562350" cy="3890449"/>
          </a:xfrm>
        </p:spPr>
        <p:txBody>
          <a:bodyPr anchor="ctr"/>
          <a:lstStyle>
            <a:lvl1pPr marL="0" indent="0">
              <a:spcBef>
                <a:spcPts val="0"/>
              </a:spcBef>
              <a:buNone/>
              <a:defRPr sz="2300" b="0" i="0">
                <a:solidFill>
                  <a:schemeClr val="tx1"/>
                </a:solidFill>
                <a:latin typeface="Georgia" panose="02040502050405020303" pitchFamily="18" charset="0"/>
              </a:defRPr>
            </a:lvl1pPr>
            <a:lvl2pPr marL="457200" indent="0">
              <a:buNone/>
              <a:defRPr sz="2300" b="0" i="0">
                <a:latin typeface="Georgia" panose="02040502050405020303" pitchFamily="18" charset="0"/>
              </a:defRPr>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endParaRPr lang="fi-FI" noProof="0" dirty="0"/>
          </a:p>
        </p:txBody>
      </p:sp>
      <p:sp>
        <p:nvSpPr>
          <p:cNvPr id="17" name="Text Placeholder 2">
            <a:extLst>
              <a:ext uri="{FF2B5EF4-FFF2-40B4-BE49-F238E27FC236}">
                <a16:creationId xmlns:a16="http://schemas.microsoft.com/office/drawing/2014/main" id="{53ADEAE9-EC47-FB4E-AD53-1133E44F217B}"/>
              </a:ext>
            </a:extLst>
          </p:cNvPr>
          <p:cNvSpPr>
            <a:spLocks noGrp="1"/>
          </p:cNvSpPr>
          <p:nvPr>
            <p:ph type="body" idx="14"/>
          </p:nvPr>
        </p:nvSpPr>
        <p:spPr>
          <a:xfrm>
            <a:off x="8343901" y="1483775"/>
            <a:ext cx="3562350" cy="3890449"/>
          </a:xfrm>
        </p:spPr>
        <p:txBody>
          <a:bodyPr anchor="ctr"/>
          <a:lstStyle>
            <a:lvl1pPr marL="0" indent="0">
              <a:spcBef>
                <a:spcPts val="0"/>
              </a:spcBef>
              <a:buNone/>
              <a:defRPr sz="2300" b="0" i="0">
                <a:solidFill>
                  <a:schemeClr val="bg1"/>
                </a:solidFill>
                <a:latin typeface="Georgia" panose="02040502050405020303" pitchFamily="18" charset="0"/>
              </a:defRPr>
            </a:lvl1pPr>
            <a:lvl2pPr marL="457200" indent="0">
              <a:buNone/>
              <a:defRPr sz="2300" b="0" i="0">
                <a:solidFill>
                  <a:schemeClr val="bg1"/>
                </a:solidFill>
                <a:latin typeface="Georgia" panose="02040502050405020303" pitchFamily="18" charset="0"/>
              </a:defRPr>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endParaRPr lang="fi-FI" noProof="0" dirty="0"/>
          </a:p>
        </p:txBody>
      </p:sp>
    </p:spTree>
    <p:extLst>
      <p:ext uri="{BB962C8B-B14F-4D97-AF65-F5344CB8AC3E}">
        <p14:creationId xmlns:p14="http://schemas.microsoft.com/office/powerpoint/2010/main" val="20729382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KOLMIJAKO KÄYTTÖESIMERKKI">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11842C13-CE2E-A64A-9716-170794CB4172}"/>
              </a:ext>
            </a:extLst>
          </p:cNvPr>
          <p:cNvSpPr/>
          <p:nvPr userDrawn="1"/>
        </p:nvSpPr>
        <p:spPr>
          <a:xfrm>
            <a:off x="0" y="0"/>
            <a:ext cx="4068792" cy="6858000"/>
          </a:xfrm>
          <a:prstGeom prst="rect">
            <a:avLst/>
          </a:prstGeom>
          <a:solidFill>
            <a:srgbClr val="BEA9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9" name="Rectangle 8">
            <a:extLst>
              <a:ext uri="{FF2B5EF4-FFF2-40B4-BE49-F238E27FC236}">
                <a16:creationId xmlns:a16="http://schemas.microsoft.com/office/drawing/2014/main" id="{7650466E-BA06-BF44-A0C7-DD2604FD37F8}"/>
              </a:ext>
            </a:extLst>
          </p:cNvPr>
          <p:cNvSpPr/>
          <p:nvPr userDrawn="1"/>
        </p:nvSpPr>
        <p:spPr>
          <a:xfrm>
            <a:off x="8123208" y="0"/>
            <a:ext cx="406879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13" name="Text Placeholder 2">
            <a:extLst>
              <a:ext uri="{FF2B5EF4-FFF2-40B4-BE49-F238E27FC236}">
                <a16:creationId xmlns:a16="http://schemas.microsoft.com/office/drawing/2014/main" id="{7C170BD7-4792-AB4E-BA25-33FFD4081082}"/>
              </a:ext>
            </a:extLst>
          </p:cNvPr>
          <p:cNvSpPr>
            <a:spLocks noGrp="1"/>
          </p:cNvSpPr>
          <p:nvPr>
            <p:ph type="body" idx="10"/>
          </p:nvPr>
        </p:nvSpPr>
        <p:spPr>
          <a:xfrm>
            <a:off x="266701" y="1483775"/>
            <a:ext cx="3562350" cy="3890449"/>
          </a:xfrm>
        </p:spPr>
        <p:txBody>
          <a:bodyPr anchor="ctr"/>
          <a:lstStyle>
            <a:lvl1pPr marL="0" indent="0">
              <a:spcBef>
                <a:spcPts val="0"/>
              </a:spcBef>
              <a:buNone/>
              <a:defRPr sz="2300" b="0" i="0">
                <a:solidFill>
                  <a:schemeClr val="bg1"/>
                </a:solidFill>
                <a:latin typeface="Georgia" panose="02040502050405020303" pitchFamily="18" charset="0"/>
              </a:defRPr>
            </a:lvl1pPr>
            <a:lvl2pPr marL="457200" indent="0">
              <a:buNone/>
              <a:defRPr sz="2300" b="0" i="0">
                <a:solidFill>
                  <a:schemeClr val="bg1"/>
                </a:solidFill>
                <a:latin typeface="Georgia" panose="02040502050405020303" pitchFamily="18" charset="0"/>
              </a:defRPr>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endParaRPr lang="fi-FI" noProof="0" dirty="0"/>
          </a:p>
          <a:p>
            <a:pPr lvl="1"/>
            <a:endParaRPr lang="fi-FI" noProof="0" dirty="0"/>
          </a:p>
        </p:txBody>
      </p:sp>
      <p:sp>
        <p:nvSpPr>
          <p:cNvPr id="17" name="Text Placeholder 2">
            <a:extLst>
              <a:ext uri="{FF2B5EF4-FFF2-40B4-BE49-F238E27FC236}">
                <a16:creationId xmlns:a16="http://schemas.microsoft.com/office/drawing/2014/main" id="{53ADEAE9-EC47-FB4E-AD53-1133E44F217B}"/>
              </a:ext>
            </a:extLst>
          </p:cNvPr>
          <p:cNvSpPr>
            <a:spLocks noGrp="1"/>
          </p:cNvSpPr>
          <p:nvPr>
            <p:ph type="body" idx="14"/>
          </p:nvPr>
        </p:nvSpPr>
        <p:spPr>
          <a:xfrm>
            <a:off x="8343901" y="1483775"/>
            <a:ext cx="3562350" cy="3890449"/>
          </a:xfrm>
        </p:spPr>
        <p:txBody>
          <a:bodyPr anchor="ctr"/>
          <a:lstStyle>
            <a:lvl1pPr marL="0" indent="0">
              <a:spcBef>
                <a:spcPts val="0"/>
              </a:spcBef>
              <a:buNone/>
              <a:defRPr sz="2300" b="0" i="0">
                <a:solidFill>
                  <a:schemeClr val="bg1"/>
                </a:solidFill>
                <a:latin typeface="Georgia" panose="02040502050405020303" pitchFamily="18" charset="0"/>
              </a:defRPr>
            </a:lvl1pPr>
            <a:lvl2pPr marL="457200" indent="0">
              <a:buNone/>
              <a:defRPr sz="2300" b="0" i="0">
                <a:solidFill>
                  <a:schemeClr val="bg1"/>
                </a:solidFill>
                <a:latin typeface="Georgia" panose="02040502050405020303" pitchFamily="18" charset="0"/>
              </a:defRPr>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endParaRPr lang="fi-FI" noProof="0" dirty="0"/>
          </a:p>
          <a:p>
            <a:pPr lvl="1"/>
            <a:endParaRPr lang="fi-FI" noProof="0" dirty="0"/>
          </a:p>
        </p:txBody>
      </p:sp>
      <p:sp>
        <p:nvSpPr>
          <p:cNvPr id="4" name="Picture Placeholder 3">
            <a:extLst>
              <a:ext uri="{FF2B5EF4-FFF2-40B4-BE49-F238E27FC236}">
                <a16:creationId xmlns:a16="http://schemas.microsoft.com/office/drawing/2014/main" id="{86E27E95-2F25-7142-A76B-83C64B1372A5}"/>
              </a:ext>
            </a:extLst>
          </p:cNvPr>
          <p:cNvSpPr>
            <a:spLocks noGrp="1"/>
          </p:cNvSpPr>
          <p:nvPr>
            <p:ph type="pic" sz="quarter" idx="15"/>
          </p:nvPr>
        </p:nvSpPr>
        <p:spPr>
          <a:xfrm>
            <a:off x="4068763" y="0"/>
            <a:ext cx="4054475" cy="6858000"/>
          </a:xfrm>
        </p:spPr>
        <p:txBody>
          <a:bodyPr/>
          <a:lstStyle/>
          <a:p>
            <a:endParaRPr lang="fi-FI" noProof="0"/>
          </a:p>
        </p:txBody>
      </p:sp>
    </p:spTree>
    <p:extLst>
      <p:ext uri="{BB962C8B-B14F-4D97-AF65-F5344CB8AC3E}">
        <p14:creationId xmlns:p14="http://schemas.microsoft.com/office/powerpoint/2010/main" val="25021893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KOLMIJAKO KÄYTTÖESIMERKKI 2">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11842C13-CE2E-A64A-9716-170794CB4172}"/>
              </a:ext>
            </a:extLst>
          </p:cNvPr>
          <p:cNvSpPr/>
          <p:nvPr userDrawn="1"/>
        </p:nvSpPr>
        <p:spPr>
          <a:xfrm>
            <a:off x="0" y="0"/>
            <a:ext cx="4068792"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9" name="Rectangle 8">
            <a:extLst>
              <a:ext uri="{FF2B5EF4-FFF2-40B4-BE49-F238E27FC236}">
                <a16:creationId xmlns:a16="http://schemas.microsoft.com/office/drawing/2014/main" id="{7650466E-BA06-BF44-A0C7-DD2604FD37F8}"/>
              </a:ext>
            </a:extLst>
          </p:cNvPr>
          <p:cNvSpPr/>
          <p:nvPr userDrawn="1"/>
        </p:nvSpPr>
        <p:spPr>
          <a:xfrm>
            <a:off x="4054418" y="0"/>
            <a:ext cx="406879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13" name="Text Placeholder 2">
            <a:extLst>
              <a:ext uri="{FF2B5EF4-FFF2-40B4-BE49-F238E27FC236}">
                <a16:creationId xmlns:a16="http://schemas.microsoft.com/office/drawing/2014/main" id="{7C170BD7-4792-AB4E-BA25-33FFD4081082}"/>
              </a:ext>
            </a:extLst>
          </p:cNvPr>
          <p:cNvSpPr>
            <a:spLocks noGrp="1"/>
          </p:cNvSpPr>
          <p:nvPr>
            <p:ph type="body" idx="10"/>
          </p:nvPr>
        </p:nvSpPr>
        <p:spPr>
          <a:xfrm>
            <a:off x="266701" y="1483775"/>
            <a:ext cx="3562350" cy="3890449"/>
          </a:xfrm>
        </p:spPr>
        <p:txBody>
          <a:bodyPr anchor="ctr"/>
          <a:lstStyle>
            <a:lvl1pPr marL="0" indent="0">
              <a:spcBef>
                <a:spcPts val="0"/>
              </a:spcBef>
              <a:buNone/>
              <a:defRPr sz="2300" b="0" i="0">
                <a:latin typeface="Georgia" panose="02040502050405020303" pitchFamily="18" charset="0"/>
              </a:defRPr>
            </a:lvl1pPr>
            <a:lvl2pPr marL="457200" indent="0">
              <a:buNone/>
              <a:defRPr sz="2300" b="0" i="0">
                <a:latin typeface="Georgia" panose="02040502050405020303" pitchFamily="18" charset="0"/>
              </a:defRPr>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endParaRPr lang="fi-FI" noProof="0" dirty="0"/>
          </a:p>
        </p:txBody>
      </p:sp>
      <p:sp>
        <p:nvSpPr>
          <p:cNvPr id="17" name="Text Placeholder 2">
            <a:extLst>
              <a:ext uri="{FF2B5EF4-FFF2-40B4-BE49-F238E27FC236}">
                <a16:creationId xmlns:a16="http://schemas.microsoft.com/office/drawing/2014/main" id="{53ADEAE9-EC47-FB4E-AD53-1133E44F217B}"/>
              </a:ext>
            </a:extLst>
          </p:cNvPr>
          <p:cNvSpPr>
            <a:spLocks noGrp="1"/>
          </p:cNvSpPr>
          <p:nvPr>
            <p:ph type="body" idx="14"/>
          </p:nvPr>
        </p:nvSpPr>
        <p:spPr>
          <a:xfrm>
            <a:off x="4294159" y="1483775"/>
            <a:ext cx="3562350" cy="3890449"/>
          </a:xfrm>
        </p:spPr>
        <p:txBody>
          <a:bodyPr anchor="ctr"/>
          <a:lstStyle>
            <a:lvl1pPr marL="0" indent="0">
              <a:spcBef>
                <a:spcPts val="0"/>
              </a:spcBef>
              <a:buNone/>
              <a:defRPr sz="2300" b="0" i="0">
                <a:latin typeface="Georgia" panose="02040502050405020303" pitchFamily="18" charset="0"/>
              </a:defRPr>
            </a:lvl1pPr>
            <a:lvl2pPr marL="457200" indent="0">
              <a:buNone/>
              <a:defRPr sz="2300" b="0" i="0">
                <a:latin typeface="Georgia" panose="02040502050405020303" pitchFamily="18" charset="0"/>
              </a:defRPr>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endParaRPr lang="fi-FI" noProof="0" dirty="0"/>
          </a:p>
        </p:txBody>
      </p:sp>
      <p:sp>
        <p:nvSpPr>
          <p:cNvPr id="4" name="Picture Placeholder 3">
            <a:extLst>
              <a:ext uri="{FF2B5EF4-FFF2-40B4-BE49-F238E27FC236}">
                <a16:creationId xmlns:a16="http://schemas.microsoft.com/office/drawing/2014/main" id="{86E27E95-2F25-7142-A76B-83C64B1372A5}"/>
              </a:ext>
            </a:extLst>
          </p:cNvPr>
          <p:cNvSpPr>
            <a:spLocks noGrp="1"/>
          </p:cNvSpPr>
          <p:nvPr>
            <p:ph type="pic" sz="quarter" idx="15"/>
          </p:nvPr>
        </p:nvSpPr>
        <p:spPr>
          <a:xfrm>
            <a:off x="8123210" y="-1"/>
            <a:ext cx="4122769" cy="6858000"/>
          </a:xfrm>
        </p:spPr>
        <p:txBody>
          <a:bodyPr/>
          <a:lstStyle/>
          <a:p>
            <a:endParaRPr lang="fi-FI" noProof="0"/>
          </a:p>
        </p:txBody>
      </p:sp>
    </p:spTree>
    <p:extLst>
      <p:ext uri="{BB962C8B-B14F-4D97-AF65-F5344CB8AC3E}">
        <p14:creationId xmlns:p14="http://schemas.microsoft.com/office/powerpoint/2010/main" val="35882437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KOLMIJAKO KÄYTTÖESIMERKKI 2">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11842C13-CE2E-A64A-9716-170794CB4172}"/>
              </a:ext>
            </a:extLst>
          </p:cNvPr>
          <p:cNvSpPr/>
          <p:nvPr userDrawn="1"/>
        </p:nvSpPr>
        <p:spPr>
          <a:xfrm>
            <a:off x="0" y="0"/>
            <a:ext cx="406879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9" name="Rectangle 8">
            <a:extLst>
              <a:ext uri="{FF2B5EF4-FFF2-40B4-BE49-F238E27FC236}">
                <a16:creationId xmlns:a16="http://schemas.microsoft.com/office/drawing/2014/main" id="{7650466E-BA06-BF44-A0C7-DD2604FD37F8}"/>
              </a:ext>
            </a:extLst>
          </p:cNvPr>
          <p:cNvSpPr/>
          <p:nvPr userDrawn="1"/>
        </p:nvSpPr>
        <p:spPr>
          <a:xfrm>
            <a:off x="4054418" y="0"/>
            <a:ext cx="406879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13" name="Text Placeholder 2">
            <a:extLst>
              <a:ext uri="{FF2B5EF4-FFF2-40B4-BE49-F238E27FC236}">
                <a16:creationId xmlns:a16="http://schemas.microsoft.com/office/drawing/2014/main" id="{7C170BD7-4792-AB4E-BA25-33FFD4081082}"/>
              </a:ext>
            </a:extLst>
          </p:cNvPr>
          <p:cNvSpPr>
            <a:spLocks noGrp="1"/>
          </p:cNvSpPr>
          <p:nvPr>
            <p:ph type="body" idx="10"/>
          </p:nvPr>
        </p:nvSpPr>
        <p:spPr>
          <a:xfrm>
            <a:off x="266701" y="1483775"/>
            <a:ext cx="3562350" cy="3890449"/>
          </a:xfrm>
        </p:spPr>
        <p:txBody>
          <a:bodyPr anchor="ctr"/>
          <a:lstStyle>
            <a:lvl1pPr marL="0" indent="0">
              <a:spcBef>
                <a:spcPts val="0"/>
              </a:spcBef>
              <a:buNone/>
              <a:defRPr sz="2300" b="0" i="0">
                <a:solidFill>
                  <a:schemeClr val="tx1"/>
                </a:solidFill>
                <a:latin typeface="Georgia" panose="02040502050405020303" pitchFamily="18" charset="0"/>
              </a:defRPr>
            </a:lvl1pPr>
            <a:lvl2pPr marL="457200" indent="0">
              <a:buNone/>
              <a:defRPr sz="2300" b="0" i="0">
                <a:latin typeface="Georgia" panose="02040502050405020303" pitchFamily="18" charset="0"/>
              </a:defRPr>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endParaRPr lang="fi-FI" noProof="0" dirty="0"/>
          </a:p>
        </p:txBody>
      </p:sp>
      <p:sp>
        <p:nvSpPr>
          <p:cNvPr id="17" name="Text Placeholder 2">
            <a:extLst>
              <a:ext uri="{FF2B5EF4-FFF2-40B4-BE49-F238E27FC236}">
                <a16:creationId xmlns:a16="http://schemas.microsoft.com/office/drawing/2014/main" id="{53ADEAE9-EC47-FB4E-AD53-1133E44F217B}"/>
              </a:ext>
            </a:extLst>
          </p:cNvPr>
          <p:cNvSpPr>
            <a:spLocks noGrp="1"/>
          </p:cNvSpPr>
          <p:nvPr>
            <p:ph type="body" idx="14"/>
          </p:nvPr>
        </p:nvSpPr>
        <p:spPr>
          <a:xfrm>
            <a:off x="4294159" y="1483775"/>
            <a:ext cx="3562350" cy="3890449"/>
          </a:xfrm>
        </p:spPr>
        <p:txBody>
          <a:bodyPr anchor="ctr"/>
          <a:lstStyle>
            <a:lvl1pPr marL="0" indent="0">
              <a:spcBef>
                <a:spcPts val="0"/>
              </a:spcBef>
              <a:buNone/>
              <a:defRPr sz="2300" b="0" i="0">
                <a:solidFill>
                  <a:schemeClr val="bg1"/>
                </a:solidFill>
                <a:latin typeface="Georgia" panose="02040502050405020303" pitchFamily="18" charset="0"/>
              </a:defRPr>
            </a:lvl1pPr>
            <a:lvl2pPr marL="457200" indent="0">
              <a:buNone/>
              <a:defRPr sz="2300" b="0" i="0">
                <a:solidFill>
                  <a:schemeClr val="bg1"/>
                </a:solidFill>
                <a:latin typeface="Georgia" panose="02040502050405020303" pitchFamily="18" charset="0"/>
              </a:defRPr>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endParaRPr lang="fi-FI" noProof="0" dirty="0"/>
          </a:p>
        </p:txBody>
      </p:sp>
      <p:sp>
        <p:nvSpPr>
          <p:cNvPr id="4" name="Picture Placeholder 3">
            <a:extLst>
              <a:ext uri="{FF2B5EF4-FFF2-40B4-BE49-F238E27FC236}">
                <a16:creationId xmlns:a16="http://schemas.microsoft.com/office/drawing/2014/main" id="{86E27E95-2F25-7142-A76B-83C64B1372A5}"/>
              </a:ext>
            </a:extLst>
          </p:cNvPr>
          <p:cNvSpPr>
            <a:spLocks noGrp="1"/>
          </p:cNvSpPr>
          <p:nvPr>
            <p:ph type="pic" sz="quarter" idx="15"/>
          </p:nvPr>
        </p:nvSpPr>
        <p:spPr>
          <a:xfrm>
            <a:off x="8123210" y="-1"/>
            <a:ext cx="4122769" cy="6858000"/>
          </a:xfrm>
        </p:spPr>
        <p:txBody>
          <a:bodyPr/>
          <a:lstStyle/>
          <a:p>
            <a:endParaRPr lang="fi-FI" noProof="0"/>
          </a:p>
        </p:txBody>
      </p:sp>
    </p:spTree>
    <p:extLst>
      <p:ext uri="{BB962C8B-B14F-4D97-AF65-F5344CB8AC3E}">
        <p14:creationId xmlns:p14="http://schemas.microsoft.com/office/powerpoint/2010/main" val="888517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KAHTIAJAKO VÄRI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11842C13-CE2E-A64A-9716-170794CB4172}"/>
              </a:ext>
            </a:extLst>
          </p:cNvPr>
          <p:cNvSpPr/>
          <p:nvPr userDrawn="1"/>
        </p:nvSpPr>
        <p:spPr>
          <a:xfrm>
            <a:off x="0" y="0"/>
            <a:ext cx="609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9" name="Rectangle 8">
            <a:extLst>
              <a:ext uri="{FF2B5EF4-FFF2-40B4-BE49-F238E27FC236}">
                <a16:creationId xmlns:a16="http://schemas.microsoft.com/office/drawing/2014/main" id="{7650466E-BA06-BF44-A0C7-DD2604FD37F8}"/>
              </a:ext>
            </a:extLst>
          </p:cNvPr>
          <p:cNvSpPr/>
          <p:nvPr userDrawn="1"/>
        </p:nvSpPr>
        <p:spPr>
          <a:xfrm>
            <a:off x="6096000" y="0"/>
            <a:ext cx="609600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13" name="Text Placeholder 2">
            <a:extLst>
              <a:ext uri="{FF2B5EF4-FFF2-40B4-BE49-F238E27FC236}">
                <a16:creationId xmlns:a16="http://schemas.microsoft.com/office/drawing/2014/main" id="{7C170BD7-4792-AB4E-BA25-33FFD4081082}"/>
              </a:ext>
            </a:extLst>
          </p:cNvPr>
          <p:cNvSpPr>
            <a:spLocks noGrp="1"/>
          </p:cNvSpPr>
          <p:nvPr>
            <p:ph type="body" idx="10"/>
          </p:nvPr>
        </p:nvSpPr>
        <p:spPr>
          <a:xfrm>
            <a:off x="266701" y="1483775"/>
            <a:ext cx="5562596" cy="3890449"/>
          </a:xfrm>
        </p:spPr>
        <p:txBody>
          <a:bodyPr anchor="ctr"/>
          <a:lstStyle>
            <a:lvl1pPr marL="0" indent="0">
              <a:spcBef>
                <a:spcPts val="0"/>
              </a:spcBef>
              <a:buNone/>
              <a:defRPr sz="2300" b="0" i="0">
                <a:latin typeface="Georgia" panose="02040502050405020303" pitchFamily="18" charset="0"/>
              </a:defRPr>
            </a:lvl1pPr>
            <a:lvl2pPr marL="457200" indent="0">
              <a:buNone/>
              <a:defRPr sz="2300" b="0" i="0">
                <a:latin typeface="Georgia" panose="02040502050405020303" pitchFamily="18" charset="0"/>
              </a:defRPr>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endParaRPr lang="fi-FI" noProof="0" dirty="0"/>
          </a:p>
        </p:txBody>
      </p:sp>
      <p:sp>
        <p:nvSpPr>
          <p:cNvPr id="17" name="Text Placeholder 2">
            <a:extLst>
              <a:ext uri="{FF2B5EF4-FFF2-40B4-BE49-F238E27FC236}">
                <a16:creationId xmlns:a16="http://schemas.microsoft.com/office/drawing/2014/main" id="{53ADEAE9-EC47-FB4E-AD53-1133E44F217B}"/>
              </a:ext>
            </a:extLst>
          </p:cNvPr>
          <p:cNvSpPr>
            <a:spLocks noGrp="1"/>
          </p:cNvSpPr>
          <p:nvPr>
            <p:ph type="body" idx="14"/>
          </p:nvPr>
        </p:nvSpPr>
        <p:spPr>
          <a:xfrm>
            <a:off x="6362701" y="1483775"/>
            <a:ext cx="5562598" cy="3890449"/>
          </a:xfrm>
        </p:spPr>
        <p:txBody>
          <a:bodyPr anchor="ctr"/>
          <a:lstStyle>
            <a:lvl1pPr marL="0" indent="0">
              <a:spcBef>
                <a:spcPts val="0"/>
              </a:spcBef>
              <a:buNone/>
              <a:defRPr sz="2300" b="0" i="0">
                <a:latin typeface="Georgia" panose="02040502050405020303" pitchFamily="18" charset="0"/>
              </a:defRPr>
            </a:lvl1pPr>
            <a:lvl2pPr marL="457200" indent="0">
              <a:buNone/>
              <a:defRPr sz="2300" b="0" i="0">
                <a:latin typeface="Georgia" panose="02040502050405020303" pitchFamily="18" charset="0"/>
              </a:defRPr>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endParaRPr lang="fi-FI" noProof="0" dirty="0"/>
          </a:p>
        </p:txBody>
      </p:sp>
    </p:spTree>
    <p:extLst>
      <p:ext uri="{BB962C8B-B14F-4D97-AF65-F5344CB8AC3E}">
        <p14:creationId xmlns:p14="http://schemas.microsoft.com/office/powerpoint/2010/main" val="24923050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KAHTIAJAKO KÄYTTÖESIMERKKI">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650466E-BA06-BF44-A0C7-DD2604FD37F8}"/>
              </a:ext>
            </a:extLst>
          </p:cNvPr>
          <p:cNvSpPr/>
          <p:nvPr userDrawn="1"/>
        </p:nvSpPr>
        <p:spPr>
          <a:xfrm>
            <a:off x="-41334" y="0"/>
            <a:ext cx="6137334"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17" name="Text Placeholder 2">
            <a:extLst>
              <a:ext uri="{FF2B5EF4-FFF2-40B4-BE49-F238E27FC236}">
                <a16:creationId xmlns:a16="http://schemas.microsoft.com/office/drawing/2014/main" id="{53ADEAE9-EC47-FB4E-AD53-1133E44F217B}"/>
              </a:ext>
            </a:extLst>
          </p:cNvPr>
          <p:cNvSpPr>
            <a:spLocks noGrp="1"/>
          </p:cNvSpPr>
          <p:nvPr>
            <p:ph type="body" idx="14"/>
          </p:nvPr>
        </p:nvSpPr>
        <p:spPr>
          <a:xfrm>
            <a:off x="218104" y="1483775"/>
            <a:ext cx="5562764" cy="3890449"/>
          </a:xfrm>
        </p:spPr>
        <p:txBody>
          <a:bodyPr anchor="ctr"/>
          <a:lstStyle>
            <a:lvl1pPr marL="0" indent="0">
              <a:spcBef>
                <a:spcPts val="0"/>
              </a:spcBef>
              <a:buNone/>
              <a:defRPr sz="2300" b="0" i="0">
                <a:latin typeface="Georgia" panose="02040502050405020303" pitchFamily="18" charset="0"/>
              </a:defRPr>
            </a:lvl1pPr>
            <a:lvl2pPr marL="457200" indent="0">
              <a:buNone/>
              <a:defRPr sz="2300" b="0" i="0">
                <a:latin typeface="Georgia" panose="02040502050405020303" pitchFamily="18" charset="0"/>
              </a:defRPr>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endParaRPr lang="fi-FI" noProof="0" dirty="0"/>
          </a:p>
        </p:txBody>
      </p:sp>
      <p:sp>
        <p:nvSpPr>
          <p:cNvPr id="4" name="Picture Placeholder 3">
            <a:extLst>
              <a:ext uri="{FF2B5EF4-FFF2-40B4-BE49-F238E27FC236}">
                <a16:creationId xmlns:a16="http://schemas.microsoft.com/office/drawing/2014/main" id="{86E27E95-2F25-7142-A76B-83C64B1372A5}"/>
              </a:ext>
            </a:extLst>
          </p:cNvPr>
          <p:cNvSpPr>
            <a:spLocks noGrp="1"/>
          </p:cNvSpPr>
          <p:nvPr>
            <p:ph type="pic" sz="quarter" idx="15"/>
          </p:nvPr>
        </p:nvSpPr>
        <p:spPr>
          <a:xfrm>
            <a:off x="6108646" y="-1"/>
            <a:ext cx="6137334" cy="6858000"/>
          </a:xfrm>
        </p:spPr>
        <p:txBody>
          <a:bodyPr/>
          <a:lstStyle/>
          <a:p>
            <a:endParaRPr lang="fi-FI" noProof="0"/>
          </a:p>
        </p:txBody>
      </p:sp>
    </p:spTree>
    <p:extLst>
      <p:ext uri="{BB962C8B-B14F-4D97-AF65-F5344CB8AC3E}">
        <p14:creationId xmlns:p14="http://schemas.microsoft.com/office/powerpoint/2010/main" val="7699974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KAHTIAJAKO KÄYTTÖESIMERKKI 2">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650466E-BA06-BF44-A0C7-DD2604FD37F8}"/>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17" name="Text Placeholder 2">
            <a:extLst>
              <a:ext uri="{FF2B5EF4-FFF2-40B4-BE49-F238E27FC236}">
                <a16:creationId xmlns:a16="http://schemas.microsoft.com/office/drawing/2014/main" id="{53ADEAE9-EC47-FB4E-AD53-1133E44F217B}"/>
              </a:ext>
            </a:extLst>
          </p:cNvPr>
          <p:cNvSpPr>
            <a:spLocks noGrp="1"/>
          </p:cNvSpPr>
          <p:nvPr>
            <p:ph type="body" idx="14"/>
          </p:nvPr>
        </p:nvSpPr>
        <p:spPr>
          <a:xfrm>
            <a:off x="6314104" y="1483776"/>
            <a:ext cx="5562764" cy="3395608"/>
          </a:xfrm>
        </p:spPr>
        <p:txBody>
          <a:bodyPr anchor="ctr"/>
          <a:lstStyle>
            <a:lvl1pPr marL="0" indent="0">
              <a:spcBef>
                <a:spcPts val="0"/>
              </a:spcBef>
              <a:buNone/>
              <a:defRPr sz="2300" b="0" i="0">
                <a:latin typeface="Georgia" panose="02040502050405020303" pitchFamily="18" charset="0"/>
              </a:defRPr>
            </a:lvl1pPr>
            <a:lvl2pPr marL="457200" indent="0">
              <a:buNone/>
              <a:defRPr sz="2300" b="0" i="0">
                <a:latin typeface="Georgia" panose="02040502050405020303" pitchFamily="18" charset="0"/>
              </a:defRPr>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endParaRPr lang="fi-FI" noProof="0" dirty="0"/>
          </a:p>
        </p:txBody>
      </p:sp>
      <p:sp>
        <p:nvSpPr>
          <p:cNvPr id="4" name="Picture Placeholder 3">
            <a:extLst>
              <a:ext uri="{FF2B5EF4-FFF2-40B4-BE49-F238E27FC236}">
                <a16:creationId xmlns:a16="http://schemas.microsoft.com/office/drawing/2014/main" id="{86E27E95-2F25-7142-A76B-83C64B1372A5}"/>
              </a:ext>
            </a:extLst>
          </p:cNvPr>
          <p:cNvSpPr>
            <a:spLocks noGrp="1"/>
          </p:cNvSpPr>
          <p:nvPr>
            <p:ph type="pic" sz="quarter" idx="15"/>
          </p:nvPr>
        </p:nvSpPr>
        <p:spPr>
          <a:xfrm>
            <a:off x="0" y="-1"/>
            <a:ext cx="6054666" cy="6858000"/>
          </a:xfrm>
        </p:spPr>
        <p:txBody>
          <a:bodyPr/>
          <a:lstStyle/>
          <a:p>
            <a:endParaRPr lang="fi-FI" noProof="0"/>
          </a:p>
        </p:txBody>
      </p:sp>
      <p:pic>
        <p:nvPicPr>
          <p:cNvPr id="5" name="Picture 4" descr="Logo&#10;&#10;Description automatically generated with medium confidence">
            <a:extLst>
              <a:ext uri="{FF2B5EF4-FFF2-40B4-BE49-F238E27FC236}">
                <a16:creationId xmlns:a16="http://schemas.microsoft.com/office/drawing/2014/main" id="{AB518D5C-77B1-D94E-AB1E-CA9DE01788E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389748" y="6039200"/>
            <a:ext cx="1638228" cy="634300"/>
          </a:xfrm>
          <a:prstGeom prst="rect">
            <a:avLst/>
          </a:prstGeom>
        </p:spPr>
      </p:pic>
      <p:sp>
        <p:nvSpPr>
          <p:cNvPr id="7" name="Text Placeholder 2">
            <a:extLst>
              <a:ext uri="{FF2B5EF4-FFF2-40B4-BE49-F238E27FC236}">
                <a16:creationId xmlns:a16="http://schemas.microsoft.com/office/drawing/2014/main" id="{7646917A-06E7-C040-BBCF-18F90E5BBD04}"/>
              </a:ext>
            </a:extLst>
          </p:cNvPr>
          <p:cNvSpPr>
            <a:spLocks noGrp="1"/>
          </p:cNvSpPr>
          <p:nvPr>
            <p:ph type="body" idx="16"/>
          </p:nvPr>
        </p:nvSpPr>
        <p:spPr>
          <a:xfrm>
            <a:off x="6314104" y="5063883"/>
            <a:ext cx="5562764" cy="790817"/>
          </a:xfrm>
        </p:spPr>
        <p:txBody>
          <a:bodyPr anchor="t"/>
          <a:lstStyle>
            <a:lvl1pPr marL="0" indent="0">
              <a:buNone/>
              <a:defRPr sz="1500" b="1" i="0">
                <a:latin typeface="Georgia" panose="02040502050405020303" pitchFamily="18" charset="0"/>
                <a:cs typeface="Arial" panose="020B0604020202020204" pitchFamily="34" charset="0"/>
              </a:defRPr>
            </a:lvl1pPr>
            <a:lvl2pPr marL="457200" indent="0">
              <a:buNone/>
              <a:defRPr sz="1500" b="0" i="0">
                <a:latin typeface="Georgia" panose="02040502050405020303" pitchFamily="18" charset="0"/>
              </a:defRPr>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endParaRPr lang="fi-FI" noProof="0" dirty="0"/>
          </a:p>
        </p:txBody>
      </p:sp>
    </p:spTree>
    <p:extLst>
      <p:ext uri="{BB962C8B-B14F-4D97-AF65-F5344CB8AC3E}">
        <p14:creationId xmlns:p14="http://schemas.microsoft.com/office/powerpoint/2010/main" val="254330138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KOKOKUVA">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9FB4A7CF-52A9-2744-A095-A908B8D40A61}"/>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7" name="Picture Placeholder 6">
            <a:extLst>
              <a:ext uri="{FF2B5EF4-FFF2-40B4-BE49-F238E27FC236}">
                <a16:creationId xmlns:a16="http://schemas.microsoft.com/office/drawing/2014/main" id="{64347C94-D7F6-5149-B2B6-878580DA36DA}"/>
              </a:ext>
            </a:extLst>
          </p:cNvPr>
          <p:cNvSpPr>
            <a:spLocks noGrp="1"/>
          </p:cNvSpPr>
          <p:nvPr>
            <p:ph type="pic" sz="quarter" idx="10"/>
          </p:nvPr>
        </p:nvSpPr>
        <p:spPr>
          <a:xfrm>
            <a:off x="0" y="0"/>
            <a:ext cx="12192000" cy="6858000"/>
          </a:xfrm>
        </p:spPr>
        <p:txBody>
          <a:bodyPr/>
          <a:lstStyle/>
          <a:p>
            <a:endParaRPr lang="fi-FI"/>
          </a:p>
        </p:txBody>
      </p:sp>
    </p:spTree>
    <p:extLst>
      <p:ext uri="{BB962C8B-B14F-4D97-AF65-F5344CB8AC3E}">
        <p14:creationId xmlns:p14="http://schemas.microsoft.com/office/powerpoint/2010/main" val="195852253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KUVA KUVATEKSTILLÄ">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92CC56C-5124-B44F-BB14-8E822851C084}"/>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pic>
        <p:nvPicPr>
          <p:cNvPr id="6" name="Picture 5" descr="Logo&#10;&#10;Description automatically generated with medium confidence">
            <a:extLst>
              <a:ext uri="{FF2B5EF4-FFF2-40B4-BE49-F238E27FC236}">
                <a16:creationId xmlns:a16="http://schemas.microsoft.com/office/drawing/2014/main" id="{013F86D0-C9C4-FD45-85DA-BF8212D2826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389748" y="6039200"/>
            <a:ext cx="1638228" cy="634300"/>
          </a:xfrm>
          <a:prstGeom prst="rect">
            <a:avLst/>
          </a:prstGeom>
        </p:spPr>
      </p:pic>
      <p:sp>
        <p:nvSpPr>
          <p:cNvPr id="9" name="Text Placeholder 7">
            <a:extLst>
              <a:ext uri="{FF2B5EF4-FFF2-40B4-BE49-F238E27FC236}">
                <a16:creationId xmlns:a16="http://schemas.microsoft.com/office/drawing/2014/main" id="{4618DDC4-4CB8-9F41-A4F3-94272928F707}"/>
              </a:ext>
            </a:extLst>
          </p:cNvPr>
          <p:cNvSpPr>
            <a:spLocks noGrp="1"/>
          </p:cNvSpPr>
          <p:nvPr>
            <p:ph type="body" sz="quarter" idx="13"/>
          </p:nvPr>
        </p:nvSpPr>
        <p:spPr>
          <a:xfrm>
            <a:off x="365503" y="6129789"/>
            <a:ext cx="9863378" cy="543711"/>
          </a:xfrm>
        </p:spPr>
        <p:txBody>
          <a:bodyPr/>
          <a:lstStyle>
            <a:lvl1pPr>
              <a:spcBef>
                <a:spcPts val="0"/>
              </a:spcBef>
              <a:buNone/>
              <a:defRPr sz="1800" b="0" i="0">
                <a:solidFill>
                  <a:schemeClr val="accent1"/>
                </a:solidFill>
                <a:latin typeface="Georgia" panose="02040502050405020303" pitchFamily="18" charset="0"/>
                <a:cs typeface="Arial" panose="020B0604020202020204" pitchFamily="34" charset="0"/>
              </a:defRPr>
            </a:lvl1pPr>
            <a:lvl2pPr>
              <a:buNone/>
              <a:defRPr sz="1800" b="0" i="0">
                <a:latin typeface="Georgia" panose="02040502050405020303" pitchFamily="18" charset="0"/>
              </a:defRPr>
            </a:lvl2pPr>
            <a:lvl3pPr>
              <a:buNone/>
              <a:defRPr/>
            </a:lvl3pPr>
            <a:lvl4pPr>
              <a:buNone/>
              <a:defRPr/>
            </a:lvl4pPr>
            <a:lvl5pPr>
              <a:buNone/>
              <a:defRPr/>
            </a:lvl5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endParaRPr lang="fi-FI" noProof="0" dirty="0"/>
          </a:p>
        </p:txBody>
      </p:sp>
      <p:sp>
        <p:nvSpPr>
          <p:cNvPr id="11" name="Picture Placeholder 9">
            <a:extLst>
              <a:ext uri="{FF2B5EF4-FFF2-40B4-BE49-F238E27FC236}">
                <a16:creationId xmlns:a16="http://schemas.microsoft.com/office/drawing/2014/main" id="{E15EFB3B-362E-B54E-8F33-0414F89DD39D}"/>
              </a:ext>
            </a:extLst>
          </p:cNvPr>
          <p:cNvSpPr>
            <a:spLocks noGrp="1"/>
          </p:cNvSpPr>
          <p:nvPr>
            <p:ph type="pic" sz="quarter" idx="14"/>
          </p:nvPr>
        </p:nvSpPr>
        <p:spPr>
          <a:xfrm>
            <a:off x="0" y="0"/>
            <a:ext cx="12192000" cy="5919788"/>
          </a:xfrm>
        </p:spPr>
        <p:txBody>
          <a:bodyPr/>
          <a:lstStyle/>
          <a:p>
            <a:endParaRPr lang="fi-FI"/>
          </a:p>
        </p:txBody>
      </p:sp>
    </p:spTree>
    <p:extLst>
      <p:ext uri="{BB962C8B-B14F-4D97-AF65-F5344CB8AC3E}">
        <p14:creationId xmlns:p14="http://schemas.microsoft.com/office/powerpoint/2010/main" val="5315948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KANSI OMA KUVAVALINTA">
    <p:bg>
      <p:bgPr>
        <a:solidFill>
          <a:schemeClr val="bg1"/>
        </a:solidFill>
        <a:effectLst/>
      </p:bgPr>
    </p:bg>
    <p:spTree>
      <p:nvGrpSpPr>
        <p:cNvPr id="1" name=""/>
        <p:cNvGrpSpPr/>
        <p:nvPr/>
      </p:nvGrpSpPr>
      <p:grpSpPr>
        <a:xfrm>
          <a:off x="0" y="0"/>
          <a:ext cx="0" cy="0"/>
          <a:chOff x="0" y="0"/>
          <a:chExt cx="0" cy="0"/>
        </a:xfrm>
      </p:grpSpPr>
      <p:pic>
        <p:nvPicPr>
          <p:cNvPr id="14" name="Picture 13" descr="A group of people walking on a dirt path&#10;&#10;Description automatically generated with medium confidence">
            <a:extLst>
              <a:ext uri="{FF2B5EF4-FFF2-40B4-BE49-F238E27FC236}">
                <a16:creationId xmlns:a16="http://schemas.microsoft.com/office/drawing/2014/main" id="{BD2846D1-CA6C-3547-B194-4AB11C7E684E}"/>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0"/>
            <a:ext cx="12198191" cy="6858000"/>
          </a:xfrm>
          <a:prstGeom prst="rect">
            <a:avLst/>
          </a:prstGeom>
        </p:spPr>
      </p:pic>
      <p:sp>
        <p:nvSpPr>
          <p:cNvPr id="2" name="Title 1">
            <a:extLst>
              <a:ext uri="{FF2B5EF4-FFF2-40B4-BE49-F238E27FC236}">
                <a16:creationId xmlns:a16="http://schemas.microsoft.com/office/drawing/2014/main" id="{904C8940-CA53-B241-B3C6-97DCD388C690}"/>
              </a:ext>
            </a:extLst>
          </p:cNvPr>
          <p:cNvSpPr>
            <a:spLocks noGrp="1"/>
          </p:cNvSpPr>
          <p:nvPr>
            <p:ph type="ctrTitle"/>
          </p:nvPr>
        </p:nvSpPr>
        <p:spPr>
          <a:xfrm>
            <a:off x="1524000" y="1022896"/>
            <a:ext cx="9144000" cy="2681191"/>
          </a:xfrm>
          <a:prstGeom prst="rect">
            <a:avLst/>
          </a:prstGeom>
        </p:spPr>
        <p:txBody>
          <a:bodyPr anchor="b"/>
          <a:lstStyle>
            <a:lvl1pPr algn="l">
              <a:defRPr sz="6600">
                <a:solidFill>
                  <a:schemeClr val="bg1"/>
                </a:solidFill>
              </a:defRPr>
            </a:lvl1pPr>
          </a:lstStyle>
          <a:p>
            <a:r>
              <a:rPr lang="fi-FI" noProof="0" dirty="0" err="1"/>
              <a:t>Click</a:t>
            </a:r>
            <a:r>
              <a:rPr lang="fi-FI" noProof="0" dirty="0"/>
              <a:t> to </a:t>
            </a:r>
            <a:r>
              <a:rPr lang="fi-FI" noProof="0" dirty="0" err="1"/>
              <a:t>edit</a:t>
            </a:r>
            <a:r>
              <a:rPr lang="fi-FI" noProof="0" dirty="0"/>
              <a:t> Master </a:t>
            </a:r>
            <a:r>
              <a:rPr lang="fi-FI" noProof="0" dirty="0" err="1"/>
              <a:t>title</a:t>
            </a:r>
            <a:r>
              <a:rPr lang="fi-FI" noProof="0" dirty="0"/>
              <a:t> </a:t>
            </a:r>
            <a:r>
              <a:rPr lang="fi-FI" noProof="0" dirty="0" err="1"/>
              <a:t>style</a:t>
            </a:r>
            <a:endParaRPr lang="fi-FI" noProof="0" dirty="0"/>
          </a:p>
        </p:txBody>
      </p:sp>
      <p:sp>
        <p:nvSpPr>
          <p:cNvPr id="3" name="Subtitle 2">
            <a:extLst>
              <a:ext uri="{FF2B5EF4-FFF2-40B4-BE49-F238E27FC236}">
                <a16:creationId xmlns:a16="http://schemas.microsoft.com/office/drawing/2014/main" id="{F22D6800-9BC3-F541-B95C-B3A42CD5E5F2}"/>
              </a:ext>
            </a:extLst>
          </p:cNvPr>
          <p:cNvSpPr>
            <a:spLocks noGrp="1"/>
          </p:cNvSpPr>
          <p:nvPr>
            <p:ph type="subTitle" idx="1"/>
          </p:nvPr>
        </p:nvSpPr>
        <p:spPr>
          <a:xfrm>
            <a:off x="1524000" y="4605034"/>
            <a:ext cx="9144000" cy="728421"/>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noProof="0" dirty="0" err="1"/>
              <a:t>Click</a:t>
            </a:r>
            <a:r>
              <a:rPr lang="fi-FI" noProof="0" dirty="0"/>
              <a:t> to </a:t>
            </a:r>
            <a:r>
              <a:rPr lang="fi-FI" noProof="0" dirty="0" err="1"/>
              <a:t>edit</a:t>
            </a:r>
            <a:r>
              <a:rPr lang="fi-FI" noProof="0" dirty="0"/>
              <a:t> Master </a:t>
            </a:r>
            <a:r>
              <a:rPr lang="fi-FI" noProof="0" dirty="0" err="1"/>
              <a:t>subtitle</a:t>
            </a:r>
            <a:r>
              <a:rPr lang="fi-FI" noProof="0" dirty="0"/>
              <a:t> </a:t>
            </a:r>
            <a:r>
              <a:rPr lang="fi-FI" noProof="0" dirty="0" err="1"/>
              <a:t>style</a:t>
            </a:r>
            <a:endParaRPr lang="fi-FI" noProof="0" dirty="0"/>
          </a:p>
        </p:txBody>
      </p:sp>
      <p:sp>
        <p:nvSpPr>
          <p:cNvPr id="7" name="Rectangle 6">
            <a:extLst>
              <a:ext uri="{FF2B5EF4-FFF2-40B4-BE49-F238E27FC236}">
                <a16:creationId xmlns:a16="http://schemas.microsoft.com/office/drawing/2014/main" id="{485E0F3C-DB79-0649-9FDA-521305556C69}"/>
              </a:ext>
            </a:extLst>
          </p:cNvPr>
          <p:cNvSpPr/>
          <p:nvPr userDrawn="1"/>
        </p:nvSpPr>
        <p:spPr>
          <a:xfrm>
            <a:off x="10182386" y="0"/>
            <a:ext cx="2009614" cy="1023244"/>
          </a:xfrm>
          <a:prstGeom prst="rect">
            <a:avLst/>
          </a:prstGeom>
          <a:ln>
            <a:no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fi-FI" noProof="0"/>
          </a:p>
        </p:txBody>
      </p:sp>
      <p:pic>
        <p:nvPicPr>
          <p:cNvPr id="9" name="Picture 8" descr="Logo&#10;&#10;Description automatically generated with medium confidence">
            <a:extLst>
              <a:ext uri="{FF2B5EF4-FFF2-40B4-BE49-F238E27FC236}">
                <a16:creationId xmlns:a16="http://schemas.microsoft.com/office/drawing/2014/main" id="{7EB11A1A-3BEF-D744-B65C-229074E7AF19}"/>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0368079" y="194472"/>
            <a:ext cx="1638228" cy="634300"/>
          </a:xfrm>
          <a:prstGeom prst="rect">
            <a:avLst/>
          </a:prstGeom>
        </p:spPr>
      </p:pic>
    </p:spTree>
    <p:extLst>
      <p:ext uri="{BB962C8B-B14F-4D97-AF65-F5344CB8AC3E}">
        <p14:creationId xmlns:p14="http://schemas.microsoft.com/office/powerpoint/2010/main" val="278579036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KAKSI KUVAA KUVATEKSTILLÄ">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115B939-FDDC-D043-B727-03F8A4AE38FB}"/>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pic>
        <p:nvPicPr>
          <p:cNvPr id="6" name="Picture 5" descr="Logo&#10;&#10;Description automatically generated with medium confidence">
            <a:extLst>
              <a:ext uri="{FF2B5EF4-FFF2-40B4-BE49-F238E27FC236}">
                <a16:creationId xmlns:a16="http://schemas.microsoft.com/office/drawing/2014/main" id="{013F86D0-C9C4-FD45-85DA-BF8212D2826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389748" y="6039200"/>
            <a:ext cx="1638228" cy="634300"/>
          </a:xfrm>
          <a:prstGeom prst="rect">
            <a:avLst/>
          </a:prstGeom>
        </p:spPr>
      </p:pic>
      <p:sp>
        <p:nvSpPr>
          <p:cNvPr id="9" name="Text Placeholder 7">
            <a:extLst>
              <a:ext uri="{FF2B5EF4-FFF2-40B4-BE49-F238E27FC236}">
                <a16:creationId xmlns:a16="http://schemas.microsoft.com/office/drawing/2014/main" id="{4618DDC4-4CB8-9F41-A4F3-94272928F707}"/>
              </a:ext>
            </a:extLst>
          </p:cNvPr>
          <p:cNvSpPr>
            <a:spLocks noGrp="1"/>
          </p:cNvSpPr>
          <p:nvPr>
            <p:ph type="body" sz="quarter" idx="13"/>
          </p:nvPr>
        </p:nvSpPr>
        <p:spPr>
          <a:xfrm>
            <a:off x="365503" y="6129789"/>
            <a:ext cx="9863378" cy="543711"/>
          </a:xfrm>
        </p:spPr>
        <p:txBody>
          <a:bodyPr/>
          <a:lstStyle>
            <a:lvl1pPr>
              <a:spcBef>
                <a:spcPts val="0"/>
              </a:spcBef>
              <a:buNone/>
              <a:defRPr sz="1800" b="0" i="0">
                <a:solidFill>
                  <a:schemeClr val="accent1"/>
                </a:solidFill>
                <a:latin typeface="Georgia" panose="02040502050405020303" pitchFamily="18" charset="0"/>
                <a:cs typeface="Arial" panose="020B0604020202020204" pitchFamily="34" charset="0"/>
              </a:defRPr>
            </a:lvl1pPr>
            <a:lvl2pPr>
              <a:buNone/>
              <a:defRPr sz="1800" b="0" i="0">
                <a:latin typeface="Georgia" panose="02040502050405020303" pitchFamily="18" charset="0"/>
              </a:defRPr>
            </a:lvl2pPr>
            <a:lvl3pPr>
              <a:buNone/>
              <a:defRPr/>
            </a:lvl3pPr>
            <a:lvl4pPr>
              <a:buNone/>
              <a:defRPr/>
            </a:lvl4pPr>
            <a:lvl5pPr>
              <a:buNone/>
              <a:defRPr/>
            </a:lvl5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endParaRPr lang="fi-FI" noProof="0" dirty="0"/>
          </a:p>
        </p:txBody>
      </p:sp>
      <p:sp>
        <p:nvSpPr>
          <p:cNvPr id="11" name="Picture Placeholder 9">
            <a:extLst>
              <a:ext uri="{FF2B5EF4-FFF2-40B4-BE49-F238E27FC236}">
                <a16:creationId xmlns:a16="http://schemas.microsoft.com/office/drawing/2014/main" id="{E15EFB3B-362E-B54E-8F33-0414F89DD39D}"/>
              </a:ext>
            </a:extLst>
          </p:cNvPr>
          <p:cNvSpPr>
            <a:spLocks noGrp="1"/>
          </p:cNvSpPr>
          <p:nvPr>
            <p:ph type="pic" sz="quarter" idx="14"/>
          </p:nvPr>
        </p:nvSpPr>
        <p:spPr>
          <a:xfrm>
            <a:off x="0" y="0"/>
            <a:ext cx="5951095" cy="5919788"/>
          </a:xfrm>
        </p:spPr>
        <p:txBody>
          <a:bodyPr/>
          <a:lstStyle/>
          <a:p>
            <a:endParaRPr lang="fi-FI"/>
          </a:p>
        </p:txBody>
      </p:sp>
      <p:sp>
        <p:nvSpPr>
          <p:cNvPr id="7" name="Picture Placeholder 9">
            <a:extLst>
              <a:ext uri="{FF2B5EF4-FFF2-40B4-BE49-F238E27FC236}">
                <a16:creationId xmlns:a16="http://schemas.microsoft.com/office/drawing/2014/main" id="{3688C02F-996C-014B-A63A-A5E9141B60C5}"/>
              </a:ext>
            </a:extLst>
          </p:cNvPr>
          <p:cNvSpPr>
            <a:spLocks noGrp="1"/>
          </p:cNvSpPr>
          <p:nvPr>
            <p:ph type="pic" sz="quarter" idx="15"/>
          </p:nvPr>
        </p:nvSpPr>
        <p:spPr>
          <a:xfrm>
            <a:off x="6086006" y="0"/>
            <a:ext cx="6096000" cy="5919788"/>
          </a:xfrm>
        </p:spPr>
        <p:txBody>
          <a:bodyPr/>
          <a:lstStyle/>
          <a:p>
            <a:endParaRPr lang="fi-FI"/>
          </a:p>
        </p:txBody>
      </p:sp>
    </p:spTree>
    <p:extLst>
      <p:ext uri="{BB962C8B-B14F-4D97-AF65-F5344CB8AC3E}">
        <p14:creationId xmlns:p14="http://schemas.microsoft.com/office/powerpoint/2010/main" val="28830737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LAINAUS 2">
    <p:bg>
      <p:bgPr>
        <a:solidFill>
          <a:schemeClr val="accent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27ACA1C-0C0D-034E-8DD7-F83206FDF18A}"/>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17" name="Text Placeholder 2">
            <a:extLst>
              <a:ext uri="{FF2B5EF4-FFF2-40B4-BE49-F238E27FC236}">
                <a16:creationId xmlns:a16="http://schemas.microsoft.com/office/drawing/2014/main" id="{53ADEAE9-EC47-FB4E-AD53-1133E44F217B}"/>
              </a:ext>
            </a:extLst>
          </p:cNvPr>
          <p:cNvSpPr>
            <a:spLocks noGrp="1"/>
          </p:cNvSpPr>
          <p:nvPr>
            <p:ph type="body" idx="14"/>
          </p:nvPr>
        </p:nvSpPr>
        <p:spPr>
          <a:xfrm>
            <a:off x="984354" y="1483776"/>
            <a:ext cx="10223292" cy="3395608"/>
          </a:xfrm>
        </p:spPr>
        <p:txBody>
          <a:bodyPr anchor="ctr"/>
          <a:lstStyle>
            <a:lvl1pPr marL="0" indent="0">
              <a:spcBef>
                <a:spcPts val="0"/>
              </a:spcBef>
              <a:buNone/>
              <a:defRPr sz="3200" b="0" i="1">
                <a:solidFill>
                  <a:schemeClr val="bg1"/>
                </a:solidFill>
                <a:latin typeface="Georgia" panose="02040502050405020303" pitchFamily="18" charset="0"/>
              </a:defRPr>
            </a:lvl1pPr>
            <a:lvl2pPr marL="457200" indent="0">
              <a:buNone/>
              <a:defRPr sz="3200" b="0" i="1">
                <a:latin typeface="Georgia" panose="02040502050405020303" pitchFamily="18" charset="0"/>
              </a:defRPr>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endParaRPr lang="fi-FI" noProof="0" dirty="0"/>
          </a:p>
        </p:txBody>
      </p:sp>
      <p:sp>
        <p:nvSpPr>
          <p:cNvPr id="7" name="Text Placeholder 2">
            <a:extLst>
              <a:ext uri="{FF2B5EF4-FFF2-40B4-BE49-F238E27FC236}">
                <a16:creationId xmlns:a16="http://schemas.microsoft.com/office/drawing/2014/main" id="{7646917A-06E7-C040-BBCF-18F90E5BBD04}"/>
              </a:ext>
            </a:extLst>
          </p:cNvPr>
          <p:cNvSpPr>
            <a:spLocks noGrp="1"/>
          </p:cNvSpPr>
          <p:nvPr>
            <p:ph type="body" idx="16"/>
          </p:nvPr>
        </p:nvSpPr>
        <p:spPr>
          <a:xfrm>
            <a:off x="7823114" y="5346074"/>
            <a:ext cx="3384532" cy="1009756"/>
          </a:xfrm>
        </p:spPr>
        <p:txBody>
          <a:bodyPr anchor="t"/>
          <a:lstStyle>
            <a:lvl1pPr marL="0" indent="0">
              <a:buNone/>
              <a:defRPr sz="1500" b="1" i="0">
                <a:solidFill>
                  <a:schemeClr val="bg1"/>
                </a:solidFill>
                <a:latin typeface="Georgia" panose="02040502050405020303" pitchFamily="18" charset="0"/>
                <a:cs typeface="Arial" panose="020B0604020202020204" pitchFamily="34" charset="0"/>
              </a:defRPr>
            </a:lvl1pPr>
            <a:lvl2pPr marL="457200" indent="0">
              <a:buNone/>
              <a:defRPr sz="1500" b="0" i="0">
                <a:latin typeface="Georgia" panose="02040502050405020303" pitchFamily="18" charset="0"/>
              </a:defRPr>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a:p>
            <a:pPr lvl="1"/>
            <a:endParaRPr lang="en-GB" dirty="0"/>
          </a:p>
        </p:txBody>
      </p:sp>
    </p:spTree>
    <p:extLst>
      <p:ext uri="{BB962C8B-B14F-4D97-AF65-F5344CB8AC3E}">
        <p14:creationId xmlns:p14="http://schemas.microsoft.com/office/powerpoint/2010/main" val="355650955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LAINAUS BRÄNDIKUVALLA">
    <p:bg>
      <p:bgPr>
        <a:solidFill>
          <a:schemeClr val="bg1"/>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F2C869AD-BD96-C14A-AEB2-942F637BC6E2}"/>
              </a:ext>
            </a:extLst>
          </p:cNvPr>
          <p:cNvSpPr>
            <a:spLocks noGrp="1"/>
          </p:cNvSpPr>
          <p:nvPr>
            <p:ph type="pic" sz="quarter" idx="17"/>
          </p:nvPr>
        </p:nvSpPr>
        <p:spPr>
          <a:xfrm>
            <a:off x="0" y="0"/>
            <a:ext cx="12192000" cy="6858000"/>
          </a:xfrm>
        </p:spPr>
        <p:txBody>
          <a:bodyPr/>
          <a:lstStyle/>
          <a:p>
            <a:endParaRPr lang="fi-FI" noProof="0"/>
          </a:p>
        </p:txBody>
      </p:sp>
      <p:sp>
        <p:nvSpPr>
          <p:cNvPr id="17" name="Text Placeholder 2">
            <a:extLst>
              <a:ext uri="{FF2B5EF4-FFF2-40B4-BE49-F238E27FC236}">
                <a16:creationId xmlns:a16="http://schemas.microsoft.com/office/drawing/2014/main" id="{53ADEAE9-EC47-FB4E-AD53-1133E44F217B}"/>
              </a:ext>
            </a:extLst>
          </p:cNvPr>
          <p:cNvSpPr>
            <a:spLocks noGrp="1"/>
          </p:cNvSpPr>
          <p:nvPr>
            <p:ph type="body" idx="14"/>
          </p:nvPr>
        </p:nvSpPr>
        <p:spPr>
          <a:xfrm>
            <a:off x="984354" y="1483776"/>
            <a:ext cx="10223292" cy="3395608"/>
          </a:xfrm>
        </p:spPr>
        <p:txBody>
          <a:bodyPr anchor="ctr"/>
          <a:lstStyle>
            <a:lvl1pPr marL="0" indent="0">
              <a:spcBef>
                <a:spcPts val="0"/>
              </a:spcBef>
              <a:buNone/>
              <a:defRPr sz="3200" b="0" i="1">
                <a:solidFill>
                  <a:schemeClr val="accent1"/>
                </a:solidFill>
                <a:latin typeface="Georgia" panose="02040502050405020303" pitchFamily="18" charset="0"/>
              </a:defRPr>
            </a:lvl1pPr>
            <a:lvl2pPr marL="457200" indent="0">
              <a:buNone/>
              <a:defRPr sz="3200" b="0" i="1">
                <a:latin typeface="Georgia" panose="02040502050405020303" pitchFamily="18" charset="0"/>
              </a:defRPr>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endParaRPr lang="fi-FI" noProof="0" dirty="0"/>
          </a:p>
        </p:txBody>
      </p:sp>
      <p:sp>
        <p:nvSpPr>
          <p:cNvPr id="7" name="Text Placeholder 2">
            <a:extLst>
              <a:ext uri="{FF2B5EF4-FFF2-40B4-BE49-F238E27FC236}">
                <a16:creationId xmlns:a16="http://schemas.microsoft.com/office/drawing/2014/main" id="{7646917A-06E7-C040-BBCF-18F90E5BBD04}"/>
              </a:ext>
            </a:extLst>
          </p:cNvPr>
          <p:cNvSpPr>
            <a:spLocks noGrp="1"/>
          </p:cNvSpPr>
          <p:nvPr>
            <p:ph type="body" idx="16"/>
          </p:nvPr>
        </p:nvSpPr>
        <p:spPr>
          <a:xfrm>
            <a:off x="7823114" y="5346074"/>
            <a:ext cx="3384532" cy="1009756"/>
          </a:xfrm>
        </p:spPr>
        <p:txBody>
          <a:bodyPr anchor="t"/>
          <a:lstStyle>
            <a:lvl1pPr marL="0" indent="0">
              <a:buNone/>
              <a:defRPr sz="1500" b="1" i="0">
                <a:solidFill>
                  <a:schemeClr val="accent1"/>
                </a:solidFill>
                <a:latin typeface="Georgia" panose="02040502050405020303" pitchFamily="18" charset="0"/>
                <a:cs typeface="Arial" panose="020B0604020202020204" pitchFamily="34" charset="0"/>
              </a:defRPr>
            </a:lvl1pPr>
            <a:lvl2pPr marL="457200" indent="0">
              <a:buNone/>
              <a:defRPr sz="1500" b="0" i="0">
                <a:latin typeface="Georgia" panose="02040502050405020303" pitchFamily="18" charset="0"/>
              </a:defRPr>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endParaRPr lang="fi-FI" noProof="0" dirty="0"/>
          </a:p>
        </p:txBody>
      </p:sp>
    </p:spTree>
    <p:extLst>
      <p:ext uri="{BB962C8B-B14F-4D97-AF65-F5344CB8AC3E}">
        <p14:creationId xmlns:p14="http://schemas.microsoft.com/office/powerpoint/2010/main" val="66198311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VÄLILEHTI OTSIKKO 1">
    <p:bg>
      <p:bgPr>
        <a:solidFill>
          <a:srgbClr val="BEA996"/>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18E7B409-AC43-514B-A8E4-5299EA481269}"/>
              </a:ext>
            </a:extLst>
          </p:cNvPr>
          <p:cNvSpPr/>
          <p:nvPr userDrawn="1"/>
        </p:nvSpPr>
        <p:spPr>
          <a:xfrm>
            <a:off x="0" y="0"/>
            <a:ext cx="12192000" cy="6858000"/>
          </a:xfrm>
          <a:prstGeom prst="rect">
            <a:avLst/>
          </a:prstGeom>
          <a:solidFill>
            <a:srgbClr val="BEA9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2" name="Title 1">
            <a:extLst>
              <a:ext uri="{FF2B5EF4-FFF2-40B4-BE49-F238E27FC236}">
                <a16:creationId xmlns:a16="http://schemas.microsoft.com/office/drawing/2014/main" id="{904C8940-CA53-B241-B3C6-97DCD388C690}"/>
              </a:ext>
            </a:extLst>
          </p:cNvPr>
          <p:cNvSpPr>
            <a:spLocks noGrp="1"/>
          </p:cNvSpPr>
          <p:nvPr>
            <p:ph type="ctrTitle"/>
          </p:nvPr>
        </p:nvSpPr>
        <p:spPr>
          <a:xfrm>
            <a:off x="1524000" y="2088404"/>
            <a:ext cx="9144000" cy="2681191"/>
          </a:xfrm>
          <a:prstGeom prst="rect">
            <a:avLst/>
          </a:prstGeom>
        </p:spPr>
        <p:txBody>
          <a:bodyPr anchor="ctr"/>
          <a:lstStyle>
            <a:lvl1pPr algn="l">
              <a:lnSpc>
                <a:spcPct val="100000"/>
              </a:lnSpc>
              <a:defRPr sz="6600">
                <a:solidFill>
                  <a:schemeClr val="bg1"/>
                </a:solidFill>
              </a:defRPr>
            </a:lvl1pPr>
          </a:lstStyle>
          <a:p>
            <a:r>
              <a:rPr lang="fi-FI" noProof="0" dirty="0" err="1"/>
              <a:t>Click</a:t>
            </a:r>
            <a:r>
              <a:rPr lang="fi-FI" noProof="0" dirty="0"/>
              <a:t> to </a:t>
            </a:r>
            <a:r>
              <a:rPr lang="fi-FI" noProof="0" dirty="0" err="1"/>
              <a:t>edit</a:t>
            </a:r>
            <a:r>
              <a:rPr lang="fi-FI" noProof="0" dirty="0"/>
              <a:t> Master </a:t>
            </a:r>
            <a:r>
              <a:rPr lang="fi-FI" noProof="0" dirty="0" err="1"/>
              <a:t>title</a:t>
            </a:r>
            <a:r>
              <a:rPr lang="fi-FI" noProof="0" dirty="0"/>
              <a:t> </a:t>
            </a:r>
            <a:r>
              <a:rPr lang="fi-FI" noProof="0" dirty="0" err="1"/>
              <a:t>style</a:t>
            </a:r>
            <a:endParaRPr lang="fi-FI" noProof="0" dirty="0"/>
          </a:p>
        </p:txBody>
      </p:sp>
    </p:spTree>
    <p:extLst>
      <p:ext uri="{BB962C8B-B14F-4D97-AF65-F5344CB8AC3E}">
        <p14:creationId xmlns:p14="http://schemas.microsoft.com/office/powerpoint/2010/main" val="70225269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VÄLILEHTI OTSIKKO 3">
    <p:bg>
      <p:bgPr>
        <a:solidFill>
          <a:schemeClr val="accent1"/>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81AA8F9-A1F0-F148-9941-A3CB0FBABEEF}"/>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2" name="Title 1">
            <a:extLst>
              <a:ext uri="{FF2B5EF4-FFF2-40B4-BE49-F238E27FC236}">
                <a16:creationId xmlns:a16="http://schemas.microsoft.com/office/drawing/2014/main" id="{904C8940-CA53-B241-B3C6-97DCD388C690}"/>
              </a:ext>
            </a:extLst>
          </p:cNvPr>
          <p:cNvSpPr>
            <a:spLocks noGrp="1"/>
          </p:cNvSpPr>
          <p:nvPr>
            <p:ph type="ctrTitle"/>
          </p:nvPr>
        </p:nvSpPr>
        <p:spPr>
          <a:xfrm>
            <a:off x="1524000" y="2088404"/>
            <a:ext cx="9144000" cy="2681191"/>
          </a:xfrm>
          <a:prstGeom prst="rect">
            <a:avLst/>
          </a:prstGeom>
        </p:spPr>
        <p:txBody>
          <a:bodyPr anchor="ctr"/>
          <a:lstStyle>
            <a:lvl1pPr algn="l">
              <a:lnSpc>
                <a:spcPct val="100000"/>
              </a:lnSpc>
              <a:defRPr sz="6600">
                <a:solidFill>
                  <a:schemeClr val="bg1"/>
                </a:solidFill>
              </a:defRPr>
            </a:lvl1pPr>
          </a:lstStyle>
          <a:p>
            <a:r>
              <a:rPr lang="fi-FI" noProof="0" dirty="0" err="1"/>
              <a:t>Click</a:t>
            </a:r>
            <a:r>
              <a:rPr lang="fi-FI" noProof="0" dirty="0"/>
              <a:t> to </a:t>
            </a:r>
            <a:r>
              <a:rPr lang="fi-FI" noProof="0" dirty="0" err="1"/>
              <a:t>edit</a:t>
            </a:r>
            <a:r>
              <a:rPr lang="fi-FI" noProof="0" dirty="0"/>
              <a:t> Master </a:t>
            </a:r>
            <a:r>
              <a:rPr lang="fi-FI" noProof="0" dirty="0" err="1"/>
              <a:t>title</a:t>
            </a:r>
            <a:r>
              <a:rPr lang="fi-FI" noProof="0" dirty="0"/>
              <a:t> </a:t>
            </a:r>
            <a:r>
              <a:rPr lang="fi-FI" noProof="0" dirty="0" err="1"/>
              <a:t>style</a:t>
            </a:r>
            <a:endParaRPr lang="fi-FI" noProof="0" dirty="0"/>
          </a:p>
        </p:txBody>
      </p:sp>
    </p:spTree>
    <p:extLst>
      <p:ext uri="{BB962C8B-B14F-4D97-AF65-F5344CB8AC3E}">
        <p14:creationId xmlns:p14="http://schemas.microsoft.com/office/powerpoint/2010/main" val="338928164"/>
      </p:ext>
    </p:extLst>
  </p:cSld>
  <p:clrMapOvr>
    <a:overrideClrMapping bg1="lt1" tx1="dk1" bg2="lt2" tx2="dk2" accent1="accent1" accent2="accent2" accent3="accent3" accent4="accent4" accent5="accent5" accent6="accent6" hlink="hlink" folHlink="folHlink"/>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LISTA 1">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81090E76-AB31-4B40-9E6F-0CB05B0EAC7E}"/>
              </a:ext>
            </a:extLst>
          </p:cNvPr>
          <p:cNvSpPr/>
          <p:nvPr userDrawn="1"/>
        </p:nvSpPr>
        <p:spPr>
          <a:xfrm>
            <a:off x="0" y="0"/>
            <a:ext cx="12192000" cy="592035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2" name="Title 1">
            <a:extLst>
              <a:ext uri="{FF2B5EF4-FFF2-40B4-BE49-F238E27FC236}">
                <a16:creationId xmlns:a16="http://schemas.microsoft.com/office/drawing/2014/main" id="{DE6BC4B7-37CD-E244-A476-3A80A647D793}"/>
              </a:ext>
            </a:extLst>
          </p:cNvPr>
          <p:cNvSpPr>
            <a:spLocks noGrp="1"/>
          </p:cNvSpPr>
          <p:nvPr>
            <p:ph type="title"/>
          </p:nvPr>
        </p:nvSpPr>
        <p:spPr>
          <a:xfrm>
            <a:off x="838200" y="1379095"/>
            <a:ext cx="10515600" cy="575522"/>
          </a:xfrm>
          <a:prstGeom prst="rect">
            <a:avLst/>
          </a:prstGeom>
        </p:spPr>
        <p:txBody>
          <a:bodyPr/>
          <a:lstStyle>
            <a:lvl1pPr>
              <a:defRPr sz="3000">
                <a:solidFill>
                  <a:schemeClr val="bg1"/>
                </a:solidFill>
              </a:defRPr>
            </a:lvl1pPr>
          </a:lstStyle>
          <a:p>
            <a:r>
              <a:rPr lang="fi-FI" noProof="0" dirty="0" err="1"/>
              <a:t>Click</a:t>
            </a:r>
            <a:r>
              <a:rPr lang="fi-FI" noProof="0" dirty="0"/>
              <a:t> to </a:t>
            </a:r>
            <a:r>
              <a:rPr lang="fi-FI" noProof="0" dirty="0" err="1"/>
              <a:t>edit</a:t>
            </a:r>
            <a:r>
              <a:rPr lang="fi-FI" noProof="0" dirty="0"/>
              <a:t> Master </a:t>
            </a:r>
            <a:r>
              <a:rPr lang="fi-FI" noProof="0" dirty="0" err="1"/>
              <a:t>title</a:t>
            </a:r>
            <a:r>
              <a:rPr lang="fi-FI" noProof="0" dirty="0"/>
              <a:t> </a:t>
            </a:r>
            <a:r>
              <a:rPr lang="fi-FI" noProof="0" dirty="0" err="1"/>
              <a:t>style</a:t>
            </a:r>
            <a:endParaRPr lang="fi-FI" noProof="0" dirty="0"/>
          </a:p>
        </p:txBody>
      </p:sp>
      <p:pic>
        <p:nvPicPr>
          <p:cNvPr id="6" name="Picture 5" descr="Logo&#10;&#10;Description automatically generated with medium confidence">
            <a:extLst>
              <a:ext uri="{FF2B5EF4-FFF2-40B4-BE49-F238E27FC236}">
                <a16:creationId xmlns:a16="http://schemas.microsoft.com/office/drawing/2014/main" id="{013F86D0-C9C4-FD45-85DA-BF8212D2826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389748" y="6039200"/>
            <a:ext cx="1638228" cy="634300"/>
          </a:xfrm>
          <a:prstGeom prst="rect">
            <a:avLst/>
          </a:prstGeom>
        </p:spPr>
      </p:pic>
      <p:sp>
        <p:nvSpPr>
          <p:cNvPr id="9" name="Text Placeholder 2">
            <a:extLst>
              <a:ext uri="{FF2B5EF4-FFF2-40B4-BE49-F238E27FC236}">
                <a16:creationId xmlns:a16="http://schemas.microsoft.com/office/drawing/2014/main" id="{5771F2C8-4C72-9543-8994-0E84699E66F4}"/>
              </a:ext>
            </a:extLst>
          </p:cNvPr>
          <p:cNvSpPr>
            <a:spLocks noGrp="1"/>
          </p:cNvSpPr>
          <p:nvPr>
            <p:ph type="body" idx="11"/>
          </p:nvPr>
        </p:nvSpPr>
        <p:spPr>
          <a:xfrm>
            <a:off x="838199" y="2004918"/>
            <a:ext cx="10515599" cy="3411358"/>
          </a:xfrm>
        </p:spPr>
        <p:txBody>
          <a:bodyPr anchor="t"/>
          <a:lstStyle>
            <a:lvl1pPr marL="0" indent="0">
              <a:spcBef>
                <a:spcPts val="0"/>
              </a:spcBef>
              <a:buNone/>
              <a:defRPr sz="3000" b="1" i="0">
                <a:solidFill>
                  <a:schemeClr val="bg1"/>
                </a:solidFill>
                <a:latin typeface="Arial" panose="020B0604020202020204" pitchFamily="34" charset="0"/>
                <a:cs typeface="Arial" panose="020B0604020202020204" pitchFamily="34" charset="0"/>
              </a:defRPr>
            </a:lvl1pPr>
            <a:lvl2pPr marL="457200" indent="0">
              <a:buNone/>
              <a:defRPr sz="3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endParaRPr lang="fi-FI" noProof="0" dirty="0"/>
          </a:p>
        </p:txBody>
      </p:sp>
    </p:spTree>
    <p:extLst>
      <p:ext uri="{BB962C8B-B14F-4D97-AF65-F5344CB8AC3E}">
        <p14:creationId xmlns:p14="http://schemas.microsoft.com/office/powerpoint/2010/main" val="146859662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VIITTEE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81090E76-AB31-4B40-9E6F-0CB05B0EAC7E}"/>
              </a:ext>
            </a:extLst>
          </p:cNvPr>
          <p:cNvSpPr/>
          <p:nvPr userDrawn="1"/>
        </p:nvSpPr>
        <p:spPr>
          <a:xfrm>
            <a:off x="0" y="0"/>
            <a:ext cx="12192000" cy="592035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Title 1">
            <a:extLst>
              <a:ext uri="{FF2B5EF4-FFF2-40B4-BE49-F238E27FC236}">
                <a16:creationId xmlns:a16="http://schemas.microsoft.com/office/drawing/2014/main" id="{DE6BC4B7-37CD-E244-A476-3A80A647D793}"/>
              </a:ext>
            </a:extLst>
          </p:cNvPr>
          <p:cNvSpPr>
            <a:spLocks noGrp="1"/>
          </p:cNvSpPr>
          <p:nvPr>
            <p:ph type="title"/>
          </p:nvPr>
        </p:nvSpPr>
        <p:spPr>
          <a:xfrm>
            <a:off x="838200" y="1379095"/>
            <a:ext cx="10515600" cy="575522"/>
          </a:xfrm>
          <a:prstGeom prst="rect">
            <a:avLst/>
          </a:prstGeom>
        </p:spPr>
        <p:txBody>
          <a:bodyPr/>
          <a:lstStyle>
            <a:lvl1pPr>
              <a:defRPr sz="3000">
                <a:solidFill>
                  <a:schemeClr val="tx1"/>
                </a:solidFill>
              </a:defRPr>
            </a:lvl1pPr>
          </a:lstStyle>
          <a:p>
            <a:r>
              <a:rPr lang="fi-FI" noProof="0"/>
              <a:t>Click to edit Master title style</a:t>
            </a:r>
          </a:p>
        </p:txBody>
      </p:sp>
      <p:pic>
        <p:nvPicPr>
          <p:cNvPr id="6" name="Picture 5" descr="Logo&#10;&#10;Description automatically generated with medium confidence">
            <a:extLst>
              <a:ext uri="{FF2B5EF4-FFF2-40B4-BE49-F238E27FC236}">
                <a16:creationId xmlns:a16="http://schemas.microsoft.com/office/drawing/2014/main" id="{013F86D0-C9C4-FD45-85DA-BF8212D2826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389748" y="6039200"/>
            <a:ext cx="1638228" cy="634300"/>
          </a:xfrm>
          <a:prstGeom prst="rect">
            <a:avLst/>
          </a:prstGeom>
        </p:spPr>
      </p:pic>
      <p:sp>
        <p:nvSpPr>
          <p:cNvPr id="10" name="Text Placeholder 2">
            <a:extLst>
              <a:ext uri="{FF2B5EF4-FFF2-40B4-BE49-F238E27FC236}">
                <a16:creationId xmlns:a16="http://schemas.microsoft.com/office/drawing/2014/main" id="{139FDE1E-3511-2C4E-BFC7-4C76B43B31DA}"/>
              </a:ext>
            </a:extLst>
          </p:cNvPr>
          <p:cNvSpPr>
            <a:spLocks noGrp="1"/>
          </p:cNvSpPr>
          <p:nvPr>
            <p:ph type="body" idx="11"/>
          </p:nvPr>
        </p:nvSpPr>
        <p:spPr>
          <a:xfrm>
            <a:off x="838199" y="2004918"/>
            <a:ext cx="5130115" cy="3318690"/>
          </a:xfrm>
        </p:spPr>
        <p:txBody>
          <a:bodyPr anchor="t"/>
          <a:lstStyle>
            <a:lvl1pPr marL="0" indent="0">
              <a:spcBef>
                <a:spcPts val="0"/>
              </a:spcBef>
              <a:buNone/>
              <a:defRPr sz="1600" b="1" i="0">
                <a:solidFill>
                  <a:schemeClr val="tx1"/>
                </a:solidFill>
                <a:latin typeface="Arial" panose="020B0604020202020204" pitchFamily="34" charset="0"/>
                <a:cs typeface="Arial" panose="020B0604020202020204" pitchFamily="34" charset="0"/>
              </a:defRPr>
            </a:lvl1pPr>
            <a:lvl2pPr marL="457200" indent="0">
              <a:buNone/>
              <a:defRPr sz="16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endParaRPr lang="fi-FI" noProof="0" dirty="0"/>
          </a:p>
        </p:txBody>
      </p:sp>
      <p:sp>
        <p:nvSpPr>
          <p:cNvPr id="11" name="Text Placeholder 2">
            <a:extLst>
              <a:ext uri="{FF2B5EF4-FFF2-40B4-BE49-F238E27FC236}">
                <a16:creationId xmlns:a16="http://schemas.microsoft.com/office/drawing/2014/main" id="{FB674FD2-0BD4-BF49-9017-115079CE1EAB}"/>
              </a:ext>
            </a:extLst>
          </p:cNvPr>
          <p:cNvSpPr>
            <a:spLocks noGrp="1"/>
          </p:cNvSpPr>
          <p:nvPr>
            <p:ph type="body" idx="12"/>
          </p:nvPr>
        </p:nvSpPr>
        <p:spPr>
          <a:xfrm>
            <a:off x="6225745" y="2004918"/>
            <a:ext cx="5130115" cy="3318690"/>
          </a:xfrm>
        </p:spPr>
        <p:txBody>
          <a:bodyPr anchor="t"/>
          <a:lstStyle>
            <a:lvl1pPr marL="0" indent="0">
              <a:spcBef>
                <a:spcPts val="0"/>
              </a:spcBef>
              <a:buNone/>
              <a:defRPr sz="1600" b="1" i="0">
                <a:solidFill>
                  <a:schemeClr val="tx1"/>
                </a:solidFill>
                <a:latin typeface="Arial" panose="020B0604020202020204" pitchFamily="34" charset="0"/>
                <a:cs typeface="Arial" panose="020B0604020202020204" pitchFamily="34" charset="0"/>
              </a:defRPr>
            </a:lvl1pPr>
            <a:lvl2pPr marL="457200" indent="0">
              <a:buNone/>
              <a:defRPr sz="16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endParaRPr lang="fi-FI" noProof="0" dirty="0"/>
          </a:p>
        </p:txBody>
      </p:sp>
    </p:spTree>
    <p:extLst>
      <p:ext uri="{BB962C8B-B14F-4D97-AF65-F5344CB8AC3E}">
        <p14:creationId xmlns:p14="http://schemas.microsoft.com/office/powerpoint/2010/main" val="279981325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BRÄNDILOPETUS">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99DCB8AE-9890-DE43-B3F1-9FA29E70D77E}"/>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17" name="Text Placeholder 2">
            <a:extLst>
              <a:ext uri="{FF2B5EF4-FFF2-40B4-BE49-F238E27FC236}">
                <a16:creationId xmlns:a16="http://schemas.microsoft.com/office/drawing/2014/main" id="{53ADEAE9-EC47-FB4E-AD53-1133E44F217B}"/>
              </a:ext>
            </a:extLst>
          </p:cNvPr>
          <p:cNvSpPr>
            <a:spLocks noGrp="1"/>
          </p:cNvSpPr>
          <p:nvPr>
            <p:ph type="body" idx="14"/>
          </p:nvPr>
        </p:nvSpPr>
        <p:spPr>
          <a:xfrm>
            <a:off x="8409482" y="1483776"/>
            <a:ext cx="3467386" cy="3395608"/>
          </a:xfrm>
        </p:spPr>
        <p:txBody>
          <a:bodyPr anchor="ctr"/>
          <a:lstStyle>
            <a:lvl1pPr marL="0" indent="0" algn="ctr">
              <a:spcBef>
                <a:spcPts val="0"/>
              </a:spcBef>
              <a:buNone/>
              <a:defRPr sz="2300" b="1" i="0">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sp>
        <p:nvSpPr>
          <p:cNvPr id="4" name="Picture Placeholder 3">
            <a:extLst>
              <a:ext uri="{FF2B5EF4-FFF2-40B4-BE49-F238E27FC236}">
                <a16:creationId xmlns:a16="http://schemas.microsoft.com/office/drawing/2014/main" id="{86E27E95-2F25-7142-A76B-83C64B1372A5}"/>
              </a:ext>
            </a:extLst>
          </p:cNvPr>
          <p:cNvSpPr>
            <a:spLocks noGrp="1"/>
          </p:cNvSpPr>
          <p:nvPr>
            <p:ph type="pic" sz="quarter" idx="15"/>
          </p:nvPr>
        </p:nvSpPr>
        <p:spPr>
          <a:xfrm>
            <a:off x="0" y="-1"/>
            <a:ext cx="4068792" cy="6858000"/>
          </a:xfrm>
        </p:spPr>
        <p:txBody>
          <a:bodyPr/>
          <a:lstStyle/>
          <a:p>
            <a:endParaRPr lang="fi-FI" noProof="0"/>
          </a:p>
        </p:txBody>
      </p:sp>
      <p:pic>
        <p:nvPicPr>
          <p:cNvPr id="5" name="Picture 4" descr="Logo&#10;&#10;Description automatically generated with medium confidence">
            <a:extLst>
              <a:ext uri="{FF2B5EF4-FFF2-40B4-BE49-F238E27FC236}">
                <a16:creationId xmlns:a16="http://schemas.microsoft.com/office/drawing/2014/main" id="{AB518D5C-77B1-D94E-AB1E-CA9DE01788E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389748" y="6039200"/>
            <a:ext cx="1638228" cy="634300"/>
          </a:xfrm>
          <a:prstGeom prst="rect">
            <a:avLst/>
          </a:prstGeom>
        </p:spPr>
      </p:pic>
      <p:sp>
        <p:nvSpPr>
          <p:cNvPr id="7" name="Text Placeholder 2">
            <a:extLst>
              <a:ext uri="{FF2B5EF4-FFF2-40B4-BE49-F238E27FC236}">
                <a16:creationId xmlns:a16="http://schemas.microsoft.com/office/drawing/2014/main" id="{7646917A-06E7-C040-BBCF-18F90E5BBD04}"/>
              </a:ext>
            </a:extLst>
          </p:cNvPr>
          <p:cNvSpPr>
            <a:spLocks noGrp="1"/>
          </p:cNvSpPr>
          <p:nvPr>
            <p:ph type="body" idx="16"/>
          </p:nvPr>
        </p:nvSpPr>
        <p:spPr>
          <a:xfrm>
            <a:off x="8409481" y="5063883"/>
            <a:ext cx="3467386" cy="790817"/>
          </a:xfrm>
        </p:spPr>
        <p:txBody>
          <a:bodyPr anchor="t"/>
          <a:lstStyle>
            <a:lvl1pPr marL="0" indent="0" algn="ctr">
              <a:buNone/>
              <a:defRPr sz="1500" b="0" i="1">
                <a:latin typeface="Georgia" panose="02040502050405020303" pitchFamily="18"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Click to edit Master text styles</a:t>
            </a:r>
          </a:p>
        </p:txBody>
      </p:sp>
      <p:sp>
        <p:nvSpPr>
          <p:cNvPr id="10" name="Picture Placeholder 3">
            <a:extLst>
              <a:ext uri="{FF2B5EF4-FFF2-40B4-BE49-F238E27FC236}">
                <a16:creationId xmlns:a16="http://schemas.microsoft.com/office/drawing/2014/main" id="{66C1485E-F86C-854C-8F4D-CB20D9A8E2EC}"/>
              </a:ext>
            </a:extLst>
          </p:cNvPr>
          <p:cNvSpPr>
            <a:spLocks noGrp="1"/>
          </p:cNvSpPr>
          <p:nvPr>
            <p:ph type="pic" sz="quarter" idx="17"/>
          </p:nvPr>
        </p:nvSpPr>
        <p:spPr>
          <a:xfrm>
            <a:off x="4092314" y="-1"/>
            <a:ext cx="4068792" cy="6858000"/>
          </a:xfrm>
        </p:spPr>
        <p:txBody>
          <a:bodyPr/>
          <a:lstStyle/>
          <a:p>
            <a:endParaRPr lang="fi-FI" noProof="0"/>
          </a:p>
        </p:txBody>
      </p:sp>
    </p:spTree>
    <p:extLst>
      <p:ext uri="{BB962C8B-B14F-4D97-AF65-F5344CB8AC3E}">
        <p14:creationId xmlns:p14="http://schemas.microsoft.com/office/powerpoint/2010/main" val="93416905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BRÄNDILOPETUS 2">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5655B871-CB14-7146-97D4-FC529108C6E3}"/>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17" name="Text Placeholder 2">
            <a:extLst>
              <a:ext uri="{FF2B5EF4-FFF2-40B4-BE49-F238E27FC236}">
                <a16:creationId xmlns:a16="http://schemas.microsoft.com/office/drawing/2014/main" id="{53ADEAE9-EC47-FB4E-AD53-1133E44F217B}"/>
              </a:ext>
            </a:extLst>
          </p:cNvPr>
          <p:cNvSpPr>
            <a:spLocks noGrp="1"/>
          </p:cNvSpPr>
          <p:nvPr>
            <p:ph type="body" idx="14"/>
          </p:nvPr>
        </p:nvSpPr>
        <p:spPr>
          <a:xfrm>
            <a:off x="779489" y="1483776"/>
            <a:ext cx="4572000" cy="3395608"/>
          </a:xfrm>
        </p:spPr>
        <p:txBody>
          <a:bodyPr anchor="ctr"/>
          <a:lstStyle>
            <a:lvl1pPr marL="0" indent="0" algn="ctr">
              <a:spcBef>
                <a:spcPts val="0"/>
              </a:spcBef>
              <a:buNone/>
              <a:defRPr sz="2300" b="1" i="0">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pic>
        <p:nvPicPr>
          <p:cNvPr id="5" name="Picture 4" descr="Logo&#10;&#10;Description automatically generated with medium confidence">
            <a:extLst>
              <a:ext uri="{FF2B5EF4-FFF2-40B4-BE49-F238E27FC236}">
                <a16:creationId xmlns:a16="http://schemas.microsoft.com/office/drawing/2014/main" id="{AB518D5C-77B1-D94E-AB1E-CA9DE01788E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246874" y="6039200"/>
            <a:ext cx="1638228" cy="634300"/>
          </a:xfrm>
          <a:prstGeom prst="rect">
            <a:avLst/>
          </a:prstGeom>
        </p:spPr>
      </p:pic>
      <p:sp>
        <p:nvSpPr>
          <p:cNvPr id="7" name="Text Placeholder 2">
            <a:extLst>
              <a:ext uri="{FF2B5EF4-FFF2-40B4-BE49-F238E27FC236}">
                <a16:creationId xmlns:a16="http://schemas.microsoft.com/office/drawing/2014/main" id="{7646917A-06E7-C040-BBCF-18F90E5BBD04}"/>
              </a:ext>
            </a:extLst>
          </p:cNvPr>
          <p:cNvSpPr>
            <a:spLocks noGrp="1"/>
          </p:cNvSpPr>
          <p:nvPr>
            <p:ph type="body" idx="16"/>
          </p:nvPr>
        </p:nvSpPr>
        <p:spPr>
          <a:xfrm>
            <a:off x="779489" y="5063883"/>
            <a:ext cx="4572000" cy="790817"/>
          </a:xfrm>
        </p:spPr>
        <p:txBody>
          <a:bodyPr anchor="t"/>
          <a:lstStyle>
            <a:lvl1pPr marL="0" indent="0" algn="ctr">
              <a:buNone/>
              <a:defRPr sz="1500" b="0" i="1">
                <a:latin typeface="Georgia" panose="02040502050405020303" pitchFamily="18"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Click to edit Master text styles</a:t>
            </a:r>
          </a:p>
        </p:txBody>
      </p:sp>
      <p:sp>
        <p:nvSpPr>
          <p:cNvPr id="10" name="Picture Placeholder 3">
            <a:extLst>
              <a:ext uri="{FF2B5EF4-FFF2-40B4-BE49-F238E27FC236}">
                <a16:creationId xmlns:a16="http://schemas.microsoft.com/office/drawing/2014/main" id="{66C1485E-F86C-854C-8F4D-CB20D9A8E2EC}"/>
              </a:ext>
            </a:extLst>
          </p:cNvPr>
          <p:cNvSpPr>
            <a:spLocks noGrp="1"/>
          </p:cNvSpPr>
          <p:nvPr>
            <p:ph type="pic" sz="quarter" idx="17"/>
          </p:nvPr>
        </p:nvSpPr>
        <p:spPr>
          <a:xfrm>
            <a:off x="8123208" y="-1"/>
            <a:ext cx="4068792" cy="6858000"/>
          </a:xfrm>
        </p:spPr>
        <p:txBody>
          <a:bodyPr/>
          <a:lstStyle/>
          <a:p>
            <a:endParaRPr lang="fi-FI" noProof="0"/>
          </a:p>
        </p:txBody>
      </p:sp>
      <p:sp>
        <p:nvSpPr>
          <p:cNvPr id="8" name="Rectangle 7">
            <a:extLst>
              <a:ext uri="{FF2B5EF4-FFF2-40B4-BE49-F238E27FC236}">
                <a16:creationId xmlns:a16="http://schemas.microsoft.com/office/drawing/2014/main" id="{3891C178-6E34-F148-940F-05E15C7B661F}"/>
              </a:ext>
            </a:extLst>
          </p:cNvPr>
          <p:cNvSpPr/>
          <p:nvPr userDrawn="1"/>
        </p:nvSpPr>
        <p:spPr>
          <a:xfrm>
            <a:off x="6094538" y="0"/>
            <a:ext cx="202866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9" name="Rectangle 8">
            <a:extLst>
              <a:ext uri="{FF2B5EF4-FFF2-40B4-BE49-F238E27FC236}">
                <a16:creationId xmlns:a16="http://schemas.microsoft.com/office/drawing/2014/main" id="{9D2F3DEC-9E8C-FE4C-B57C-8D3E6F47D213}"/>
              </a:ext>
            </a:extLst>
          </p:cNvPr>
          <p:cNvSpPr/>
          <p:nvPr userDrawn="1"/>
        </p:nvSpPr>
        <p:spPr>
          <a:xfrm>
            <a:off x="8128935" y="0"/>
            <a:ext cx="2028669" cy="6858000"/>
          </a:xfrm>
          <a:prstGeom prst="rect">
            <a:avLst/>
          </a:prstGeom>
          <a:solidFill>
            <a:schemeClr val="accent1">
              <a:alpha val="6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Tree>
    <p:extLst>
      <p:ext uri="{BB962C8B-B14F-4D97-AF65-F5344CB8AC3E}">
        <p14:creationId xmlns:p14="http://schemas.microsoft.com/office/powerpoint/2010/main" val="8045878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AKAKANSI">
    <p:bg>
      <p:bgPr>
        <a:solidFill>
          <a:schemeClr val="accent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D76D147-9687-9344-8C8D-BD2F36364574}"/>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7" name="Rectangle 6">
            <a:extLst>
              <a:ext uri="{FF2B5EF4-FFF2-40B4-BE49-F238E27FC236}">
                <a16:creationId xmlns:a16="http://schemas.microsoft.com/office/drawing/2014/main" id="{485E0F3C-DB79-0649-9FDA-521305556C69}"/>
              </a:ext>
            </a:extLst>
          </p:cNvPr>
          <p:cNvSpPr/>
          <p:nvPr userDrawn="1"/>
        </p:nvSpPr>
        <p:spPr>
          <a:xfrm>
            <a:off x="10182386" y="0"/>
            <a:ext cx="2009614" cy="1023244"/>
          </a:xfrm>
          <a:prstGeom prst="rect">
            <a:avLst/>
          </a:prstGeom>
          <a:ln>
            <a:no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fi-FI" noProof="0"/>
          </a:p>
        </p:txBody>
      </p:sp>
      <p:pic>
        <p:nvPicPr>
          <p:cNvPr id="9" name="Picture 8" descr="Logo&#10;&#10;Description automatically generated with medium confidence">
            <a:extLst>
              <a:ext uri="{FF2B5EF4-FFF2-40B4-BE49-F238E27FC236}">
                <a16:creationId xmlns:a16="http://schemas.microsoft.com/office/drawing/2014/main" id="{7EB11A1A-3BEF-D744-B65C-229074E7AF19}"/>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368079" y="194472"/>
            <a:ext cx="1638228" cy="634300"/>
          </a:xfrm>
          <a:prstGeom prst="rect">
            <a:avLst/>
          </a:prstGeom>
        </p:spPr>
      </p:pic>
      <p:sp>
        <p:nvSpPr>
          <p:cNvPr id="10" name="Text Placeholder 2">
            <a:extLst>
              <a:ext uri="{FF2B5EF4-FFF2-40B4-BE49-F238E27FC236}">
                <a16:creationId xmlns:a16="http://schemas.microsoft.com/office/drawing/2014/main" id="{02B85F9E-919D-2A4C-BFCD-A5FBB3C69DD3}"/>
              </a:ext>
            </a:extLst>
          </p:cNvPr>
          <p:cNvSpPr>
            <a:spLocks noGrp="1"/>
          </p:cNvSpPr>
          <p:nvPr>
            <p:ph type="body" idx="16"/>
          </p:nvPr>
        </p:nvSpPr>
        <p:spPr>
          <a:xfrm>
            <a:off x="3326065" y="5346074"/>
            <a:ext cx="2175325" cy="1009756"/>
          </a:xfrm>
        </p:spPr>
        <p:txBody>
          <a:bodyPr anchor="t"/>
          <a:lstStyle>
            <a:lvl1pPr marL="0" indent="0">
              <a:buNone/>
              <a:defRPr sz="1500" b="1" i="0">
                <a:solidFill>
                  <a:schemeClr val="bg1"/>
                </a:solidFill>
                <a:latin typeface="Georgia" panose="02040502050405020303" pitchFamily="18"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Click to edit Master text styles</a:t>
            </a:r>
          </a:p>
        </p:txBody>
      </p:sp>
      <p:sp>
        <p:nvSpPr>
          <p:cNvPr id="11" name="Text Placeholder 2">
            <a:extLst>
              <a:ext uri="{FF2B5EF4-FFF2-40B4-BE49-F238E27FC236}">
                <a16:creationId xmlns:a16="http://schemas.microsoft.com/office/drawing/2014/main" id="{144D3AE2-5E57-E440-BDFF-C77D11465E32}"/>
              </a:ext>
            </a:extLst>
          </p:cNvPr>
          <p:cNvSpPr>
            <a:spLocks noGrp="1"/>
          </p:cNvSpPr>
          <p:nvPr>
            <p:ph type="body" idx="17"/>
          </p:nvPr>
        </p:nvSpPr>
        <p:spPr>
          <a:xfrm>
            <a:off x="6279127" y="5346074"/>
            <a:ext cx="2175325" cy="1009756"/>
          </a:xfrm>
        </p:spPr>
        <p:txBody>
          <a:bodyPr anchor="t"/>
          <a:lstStyle>
            <a:lvl1pPr marL="0" indent="0">
              <a:buNone/>
              <a:defRPr sz="1500" b="1" i="0">
                <a:solidFill>
                  <a:schemeClr val="bg1"/>
                </a:solidFill>
                <a:latin typeface="Georgia" panose="02040502050405020303" pitchFamily="18"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Click to edit Master text styles</a:t>
            </a:r>
          </a:p>
        </p:txBody>
      </p:sp>
      <p:sp>
        <p:nvSpPr>
          <p:cNvPr id="12" name="Text Placeholder 2">
            <a:extLst>
              <a:ext uri="{FF2B5EF4-FFF2-40B4-BE49-F238E27FC236}">
                <a16:creationId xmlns:a16="http://schemas.microsoft.com/office/drawing/2014/main" id="{E177CB89-4E83-6D49-8E76-46F59C95AD76}"/>
              </a:ext>
            </a:extLst>
          </p:cNvPr>
          <p:cNvSpPr>
            <a:spLocks noGrp="1"/>
          </p:cNvSpPr>
          <p:nvPr>
            <p:ph type="body" idx="18"/>
          </p:nvPr>
        </p:nvSpPr>
        <p:spPr>
          <a:xfrm>
            <a:off x="9232189" y="5346074"/>
            <a:ext cx="2175325" cy="1009756"/>
          </a:xfrm>
        </p:spPr>
        <p:txBody>
          <a:bodyPr anchor="t"/>
          <a:lstStyle>
            <a:lvl1pPr marL="0" indent="0">
              <a:buNone/>
              <a:defRPr sz="1500" b="1" i="0">
                <a:solidFill>
                  <a:schemeClr val="bg1"/>
                </a:solidFill>
                <a:latin typeface="Georgia" panose="02040502050405020303" pitchFamily="18"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Click to edit Master text styles</a:t>
            </a:r>
          </a:p>
        </p:txBody>
      </p:sp>
    </p:spTree>
    <p:extLst>
      <p:ext uri="{BB962C8B-B14F-4D97-AF65-F5344CB8AC3E}">
        <p14:creationId xmlns:p14="http://schemas.microsoft.com/office/powerpoint/2010/main" val="40857435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SISÄLTÖ">
    <p:bg>
      <p:bgPr>
        <a:solidFill>
          <a:schemeClr val="accent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6CAAC1F-E6E6-C340-9D7F-D43AF5309976}"/>
              </a:ext>
            </a:extLst>
          </p:cNvPr>
          <p:cNvSpPr/>
          <p:nvPr userDrawn="1"/>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Title 1">
            <a:extLst>
              <a:ext uri="{FF2B5EF4-FFF2-40B4-BE49-F238E27FC236}">
                <a16:creationId xmlns:a16="http://schemas.microsoft.com/office/drawing/2014/main" id="{125CB073-26A7-F544-9A4D-31072FFBA15E}"/>
              </a:ext>
            </a:extLst>
          </p:cNvPr>
          <p:cNvSpPr>
            <a:spLocks noGrp="1"/>
          </p:cNvSpPr>
          <p:nvPr>
            <p:ph type="title"/>
          </p:nvPr>
        </p:nvSpPr>
        <p:spPr>
          <a:xfrm>
            <a:off x="838200" y="1202631"/>
            <a:ext cx="10515600" cy="1325563"/>
          </a:xfrm>
          <a:prstGeom prst="rect">
            <a:avLst/>
          </a:prstGeom>
        </p:spPr>
        <p:txBody>
          <a:bodyPr/>
          <a:lstStyle>
            <a:lvl1pPr>
              <a:defRPr sz="2800">
                <a:solidFill>
                  <a:schemeClr val="bg1"/>
                </a:solidFill>
              </a:defRPr>
            </a:lvl1pPr>
          </a:lstStyle>
          <a:p>
            <a:r>
              <a:rPr lang="fi-FI" noProof="0" dirty="0" err="1"/>
              <a:t>Click</a:t>
            </a:r>
            <a:r>
              <a:rPr lang="fi-FI" noProof="0" dirty="0"/>
              <a:t> to </a:t>
            </a:r>
            <a:r>
              <a:rPr lang="fi-FI" noProof="0" dirty="0" err="1"/>
              <a:t>edit</a:t>
            </a:r>
            <a:r>
              <a:rPr lang="fi-FI" noProof="0" dirty="0"/>
              <a:t> Master </a:t>
            </a:r>
            <a:r>
              <a:rPr lang="fi-FI" noProof="0" dirty="0" err="1"/>
              <a:t>title</a:t>
            </a:r>
            <a:r>
              <a:rPr lang="fi-FI" noProof="0" dirty="0"/>
              <a:t> </a:t>
            </a:r>
            <a:r>
              <a:rPr lang="fi-FI" noProof="0" dirty="0" err="1"/>
              <a:t>style</a:t>
            </a:r>
            <a:endParaRPr lang="fi-FI" noProof="0" dirty="0"/>
          </a:p>
        </p:txBody>
      </p:sp>
      <p:sp>
        <p:nvSpPr>
          <p:cNvPr id="3" name="Content Placeholder 2">
            <a:extLst>
              <a:ext uri="{FF2B5EF4-FFF2-40B4-BE49-F238E27FC236}">
                <a16:creationId xmlns:a16="http://schemas.microsoft.com/office/drawing/2014/main" id="{2F78DF1F-C7B8-5B46-B3C4-EC48EEFA1EC6}"/>
              </a:ext>
            </a:extLst>
          </p:cNvPr>
          <p:cNvSpPr>
            <a:spLocks noGrp="1"/>
          </p:cNvSpPr>
          <p:nvPr>
            <p:ph idx="1"/>
          </p:nvPr>
        </p:nvSpPr>
        <p:spPr>
          <a:xfrm>
            <a:off x="838200" y="2707581"/>
            <a:ext cx="10515600" cy="2875824"/>
          </a:xfrm>
        </p:spPr>
        <p:txBody>
          <a:bodyPr/>
          <a:lstStyle>
            <a:lvl1pPr>
              <a:buFont typeface="+mj-lt"/>
              <a:buAutoNum type="arabicPeriod"/>
              <a:defRPr>
                <a:solidFill>
                  <a:schemeClr val="bg1"/>
                </a:solidFill>
              </a:defRPr>
            </a:lvl1pPr>
            <a:lvl2pPr>
              <a:buFont typeface="+mj-lt"/>
              <a:buAutoNum type="arabicPeriod"/>
              <a:defRPr>
                <a:solidFill>
                  <a:schemeClr val="bg1"/>
                </a:solidFill>
              </a:defRPr>
            </a:lvl2pPr>
            <a:lvl3pPr>
              <a:buFont typeface="+mj-lt"/>
              <a:buAutoNum type="arabicPeriod"/>
              <a:defRPr>
                <a:solidFill>
                  <a:schemeClr val="bg1"/>
                </a:solidFill>
              </a:defRPr>
            </a:lvl3pPr>
            <a:lvl4pPr>
              <a:buFont typeface="+mj-lt"/>
              <a:buAutoNum type="arabicPeriod"/>
              <a:defRPr>
                <a:solidFill>
                  <a:schemeClr val="bg1"/>
                </a:solidFill>
              </a:defRPr>
            </a:lvl4pPr>
            <a:lvl5pPr>
              <a:buFont typeface="+mj-lt"/>
              <a:buAutoNum type="arabicPeriod"/>
              <a:defRPr>
                <a:solidFill>
                  <a:schemeClr val="bg1"/>
                </a:solidFill>
              </a:defRPr>
            </a:lvl5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r>
              <a:rPr lang="fi-FI" noProof="0" dirty="0"/>
              <a:t>Second </a:t>
            </a:r>
            <a:r>
              <a:rPr lang="fi-FI" noProof="0" dirty="0" err="1"/>
              <a:t>level</a:t>
            </a:r>
            <a:endParaRPr lang="fi-FI" noProof="0" dirty="0"/>
          </a:p>
          <a:p>
            <a:pPr lvl="2"/>
            <a:r>
              <a:rPr lang="fi-FI" noProof="0" dirty="0"/>
              <a:t>Third </a:t>
            </a:r>
            <a:r>
              <a:rPr lang="fi-FI" noProof="0" dirty="0" err="1"/>
              <a:t>level</a:t>
            </a:r>
            <a:endParaRPr lang="fi-FI" noProof="0" dirty="0"/>
          </a:p>
          <a:p>
            <a:pPr lvl="3"/>
            <a:r>
              <a:rPr lang="fi-FI" noProof="0" dirty="0" err="1"/>
              <a:t>Fourth</a:t>
            </a:r>
            <a:r>
              <a:rPr lang="fi-FI" noProof="0" dirty="0"/>
              <a:t> </a:t>
            </a:r>
            <a:r>
              <a:rPr lang="fi-FI" noProof="0" dirty="0" err="1"/>
              <a:t>level</a:t>
            </a:r>
            <a:endParaRPr lang="fi-FI" noProof="0" dirty="0"/>
          </a:p>
          <a:p>
            <a:pPr lvl="4"/>
            <a:r>
              <a:rPr lang="fi-FI" noProof="0" dirty="0" err="1"/>
              <a:t>Fifth</a:t>
            </a:r>
            <a:r>
              <a:rPr lang="fi-FI" noProof="0" dirty="0"/>
              <a:t> </a:t>
            </a:r>
            <a:r>
              <a:rPr lang="fi-FI" noProof="0" dirty="0" err="1"/>
              <a:t>level</a:t>
            </a:r>
            <a:endParaRPr lang="fi-FI" noProof="0" dirty="0"/>
          </a:p>
        </p:txBody>
      </p:sp>
    </p:spTree>
    <p:extLst>
      <p:ext uri="{BB962C8B-B14F-4D97-AF65-F5344CB8AC3E}">
        <p14:creationId xmlns:p14="http://schemas.microsoft.com/office/powerpoint/2010/main" val="3500356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LYHYT KITEYTY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BC4B7-37CD-E244-A476-3A80A647D793}"/>
              </a:ext>
            </a:extLst>
          </p:cNvPr>
          <p:cNvSpPr>
            <a:spLocks noGrp="1"/>
          </p:cNvSpPr>
          <p:nvPr>
            <p:ph type="title"/>
          </p:nvPr>
        </p:nvSpPr>
        <p:spPr>
          <a:xfrm>
            <a:off x="838200" y="1589491"/>
            <a:ext cx="10515600" cy="3695431"/>
          </a:xfrm>
          <a:prstGeom prst="rect">
            <a:avLst/>
          </a:prstGeom>
        </p:spPr>
        <p:txBody>
          <a:bodyPr/>
          <a:lstStyle>
            <a:lvl1pPr>
              <a:lnSpc>
                <a:spcPct val="100000"/>
              </a:lnSpc>
              <a:defRPr sz="5400"/>
            </a:lvl1pPr>
          </a:lstStyle>
          <a:p>
            <a:r>
              <a:rPr lang="fi-FI" noProof="0" dirty="0" err="1"/>
              <a:t>Click</a:t>
            </a:r>
            <a:r>
              <a:rPr lang="fi-FI" noProof="0" dirty="0"/>
              <a:t> to </a:t>
            </a:r>
            <a:r>
              <a:rPr lang="fi-FI" noProof="0" dirty="0" err="1"/>
              <a:t>edit</a:t>
            </a:r>
            <a:r>
              <a:rPr lang="fi-FI" noProof="0" dirty="0"/>
              <a:t> Master </a:t>
            </a:r>
            <a:r>
              <a:rPr lang="fi-FI" noProof="0" dirty="0" err="1"/>
              <a:t>title</a:t>
            </a:r>
            <a:r>
              <a:rPr lang="fi-FI" noProof="0" dirty="0"/>
              <a:t> </a:t>
            </a:r>
            <a:r>
              <a:rPr lang="fi-FI" noProof="0" dirty="0" err="1"/>
              <a:t>style</a:t>
            </a:r>
            <a:endParaRPr lang="fi-FI" noProof="0" dirty="0"/>
          </a:p>
        </p:txBody>
      </p:sp>
      <p:pic>
        <p:nvPicPr>
          <p:cNvPr id="6" name="Picture 5" descr="Logo&#10;&#10;Description automatically generated with medium confidence">
            <a:extLst>
              <a:ext uri="{FF2B5EF4-FFF2-40B4-BE49-F238E27FC236}">
                <a16:creationId xmlns:a16="http://schemas.microsoft.com/office/drawing/2014/main" id="{013F86D0-C9C4-FD45-85DA-BF8212D2826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389748" y="6039200"/>
            <a:ext cx="1638228" cy="634300"/>
          </a:xfrm>
          <a:prstGeom prst="rect">
            <a:avLst/>
          </a:prstGeom>
        </p:spPr>
      </p:pic>
    </p:spTree>
    <p:extLst>
      <p:ext uri="{BB962C8B-B14F-4D97-AF65-F5344CB8AC3E}">
        <p14:creationId xmlns:p14="http://schemas.microsoft.com/office/powerpoint/2010/main" val="30428710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INTR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BC4B7-37CD-E244-A476-3A80A647D793}"/>
              </a:ext>
            </a:extLst>
          </p:cNvPr>
          <p:cNvSpPr>
            <a:spLocks noGrp="1"/>
          </p:cNvSpPr>
          <p:nvPr>
            <p:ph type="title"/>
          </p:nvPr>
        </p:nvSpPr>
        <p:spPr>
          <a:xfrm>
            <a:off x="838200" y="1589491"/>
            <a:ext cx="10515600" cy="3695431"/>
          </a:xfrm>
          <a:prstGeom prst="rect">
            <a:avLst/>
          </a:prstGeom>
        </p:spPr>
        <p:txBody>
          <a:bodyPr/>
          <a:lstStyle>
            <a:lvl1pPr>
              <a:lnSpc>
                <a:spcPct val="100000"/>
              </a:lnSpc>
              <a:defRPr sz="2800" b="0">
                <a:latin typeface="Georgia" panose="02040502050405020303" pitchFamily="18" charset="0"/>
              </a:defRPr>
            </a:lvl1pPr>
          </a:lstStyle>
          <a:p>
            <a:r>
              <a:rPr lang="fi-FI" noProof="0" dirty="0" err="1"/>
              <a:t>Click</a:t>
            </a:r>
            <a:r>
              <a:rPr lang="fi-FI" noProof="0" dirty="0"/>
              <a:t> to </a:t>
            </a:r>
            <a:r>
              <a:rPr lang="fi-FI" noProof="0" dirty="0" err="1"/>
              <a:t>edit</a:t>
            </a:r>
            <a:r>
              <a:rPr lang="fi-FI" noProof="0" dirty="0"/>
              <a:t> Master </a:t>
            </a:r>
            <a:r>
              <a:rPr lang="fi-FI" noProof="0" dirty="0" err="1"/>
              <a:t>title</a:t>
            </a:r>
            <a:r>
              <a:rPr lang="fi-FI" noProof="0" dirty="0"/>
              <a:t> </a:t>
            </a:r>
            <a:r>
              <a:rPr lang="fi-FI" noProof="0" dirty="0" err="1"/>
              <a:t>style</a:t>
            </a:r>
            <a:endParaRPr lang="fi-FI" noProof="0" dirty="0"/>
          </a:p>
        </p:txBody>
      </p:sp>
      <p:pic>
        <p:nvPicPr>
          <p:cNvPr id="6" name="Picture 5" descr="Logo&#10;&#10;Description automatically generated with medium confidence">
            <a:extLst>
              <a:ext uri="{FF2B5EF4-FFF2-40B4-BE49-F238E27FC236}">
                <a16:creationId xmlns:a16="http://schemas.microsoft.com/office/drawing/2014/main" id="{013F86D0-C9C4-FD45-85DA-BF8212D2826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389748" y="6039200"/>
            <a:ext cx="1638228" cy="634300"/>
          </a:xfrm>
          <a:prstGeom prst="rect">
            <a:avLst/>
          </a:prstGeom>
        </p:spPr>
      </p:pic>
    </p:spTree>
    <p:extLst>
      <p:ext uri="{BB962C8B-B14F-4D97-AF65-F5344CB8AC3E}">
        <p14:creationId xmlns:p14="http://schemas.microsoft.com/office/powerpoint/2010/main" val="11972170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KST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BC4B7-37CD-E244-A476-3A80A647D793}"/>
              </a:ext>
            </a:extLst>
          </p:cNvPr>
          <p:cNvSpPr>
            <a:spLocks noGrp="1"/>
          </p:cNvSpPr>
          <p:nvPr>
            <p:ph type="title"/>
          </p:nvPr>
        </p:nvSpPr>
        <p:spPr>
          <a:xfrm>
            <a:off x="838200" y="1172867"/>
            <a:ext cx="10515600" cy="781750"/>
          </a:xfrm>
          <a:prstGeom prst="rect">
            <a:avLst/>
          </a:prstGeom>
        </p:spPr>
        <p:txBody>
          <a:bodyPr/>
          <a:lstStyle>
            <a:lvl1pPr>
              <a:lnSpc>
                <a:spcPct val="100000"/>
              </a:lnSpc>
              <a:defRPr sz="3000"/>
            </a:lvl1pPr>
          </a:lstStyle>
          <a:p>
            <a:r>
              <a:rPr lang="fi-FI" noProof="0" dirty="0" err="1"/>
              <a:t>Click</a:t>
            </a:r>
            <a:r>
              <a:rPr lang="fi-FI" noProof="0" dirty="0"/>
              <a:t> to </a:t>
            </a:r>
            <a:r>
              <a:rPr lang="fi-FI" noProof="0" dirty="0" err="1"/>
              <a:t>edit</a:t>
            </a:r>
            <a:r>
              <a:rPr lang="fi-FI" noProof="0" dirty="0"/>
              <a:t> Master </a:t>
            </a:r>
            <a:r>
              <a:rPr lang="fi-FI" noProof="0" dirty="0" err="1"/>
              <a:t>title</a:t>
            </a:r>
            <a:r>
              <a:rPr lang="fi-FI" noProof="0" dirty="0"/>
              <a:t> </a:t>
            </a:r>
            <a:r>
              <a:rPr lang="fi-FI" noProof="0" dirty="0" err="1"/>
              <a:t>style</a:t>
            </a:r>
            <a:endParaRPr lang="fi-FI" noProof="0" dirty="0"/>
          </a:p>
        </p:txBody>
      </p:sp>
      <p:pic>
        <p:nvPicPr>
          <p:cNvPr id="6" name="Picture 5" descr="Logo&#10;&#10;Description automatically generated with medium confidence">
            <a:extLst>
              <a:ext uri="{FF2B5EF4-FFF2-40B4-BE49-F238E27FC236}">
                <a16:creationId xmlns:a16="http://schemas.microsoft.com/office/drawing/2014/main" id="{013F86D0-C9C4-FD45-85DA-BF8212D2826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389748" y="6039200"/>
            <a:ext cx="1638228" cy="634300"/>
          </a:xfrm>
          <a:prstGeom prst="rect">
            <a:avLst/>
          </a:prstGeom>
        </p:spPr>
      </p:pic>
      <p:sp>
        <p:nvSpPr>
          <p:cNvPr id="12" name="Text Placeholder 2">
            <a:extLst>
              <a:ext uri="{FF2B5EF4-FFF2-40B4-BE49-F238E27FC236}">
                <a16:creationId xmlns:a16="http://schemas.microsoft.com/office/drawing/2014/main" id="{2399F695-8668-224C-8AFC-D44698FF566F}"/>
              </a:ext>
            </a:extLst>
          </p:cNvPr>
          <p:cNvSpPr>
            <a:spLocks noGrp="1"/>
          </p:cNvSpPr>
          <p:nvPr>
            <p:ph type="body" idx="14"/>
          </p:nvPr>
        </p:nvSpPr>
        <p:spPr>
          <a:xfrm>
            <a:off x="838199" y="2809484"/>
            <a:ext cx="10515600" cy="2800486"/>
          </a:xfrm>
        </p:spPr>
        <p:txBody>
          <a:bodyPr anchor="t"/>
          <a:lstStyle>
            <a:lvl1pPr marL="0" indent="0">
              <a:spcBef>
                <a:spcPts val="0"/>
              </a:spcBef>
              <a:buNone/>
              <a:defRPr sz="2300" b="0" i="0">
                <a:latin typeface="Arial" panose="020B0604020202020204" pitchFamily="34" charset="0"/>
                <a:cs typeface="Arial" panose="020B0604020202020204" pitchFamily="34" charset="0"/>
              </a:defRPr>
            </a:lvl1pPr>
            <a:lvl2pPr marL="457200" indent="0">
              <a:buNone/>
              <a:defRPr sz="2000" b="0"/>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endParaRPr lang="fi-FI" b="0" noProof="0" dirty="0"/>
          </a:p>
          <a:p>
            <a:pPr lvl="2"/>
            <a:endParaRPr lang="fi-FI" b="0" noProof="0" dirty="0"/>
          </a:p>
          <a:p>
            <a:pPr lvl="3"/>
            <a:endParaRPr lang="fi-FI" noProof="0" dirty="0"/>
          </a:p>
        </p:txBody>
      </p:sp>
      <p:sp>
        <p:nvSpPr>
          <p:cNvPr id="14" name="Text Placeholder 2">
            <a:extLst>
              <a:ext uri="{FF2B5EF4-FFF2-40B4-BE49-F238E27FC236}">
                <a16:creationId xmlns:a16="http://schemas.microsoft.com/office/drawing/2014/main" id="{458B2654-D836-4347-9069-004B90A0A553}"/>
              </a:ext>
            </a:extLst>
          </p:cNvPr>
          <p:cNvSpPr>
            <a:spLocks noGrp="1"/>
          </p:cNvSpPr>
          <p:nvPr>
            <p:ph type="body" idx="15"/>
          </p:nvPr>
        </p:nvSpPr>
        <p:spPr>
          <a:xfrm>
            <a:off x="838199" y="2359779"/>
            <a:ext cx="10515600" cy="336550"/>
          </a:xfrm>
        </p:spPr>
        <p:txBody>
          <a:bodyPr anchor="t"/>
          <a:lstStyle>
            <a:lvl1pPr marL="0" indent="0">
              <a:buNone/>
              <a:defRPr sz="2300" b="1" i="0">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spTree>
    <p:extLst>
      <p:ext uri="{BB962C8B-B14F-4D97-AF65-F5344CB8AC3E}">
        <p14:creationId xmlns:p14="http://schemas.microsoft.com/office/powerpoint/2010/main" val="14147335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ULLET LIST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BC4B7-37CD-E244-A476-3A80A647D793}"/>
              </a:ext>
            </a:extLst>
          </p:cNvPr>
          <p:cNvSpPr>
            <a:spLocks noGrp="1"/>
          </p:cNvSpPr>
          <p:nvPr>
            <p:ph type="title"/>
          </p:nvPr>
        </p:nvSpPr>
        <p:spPr>
          <a:xfrm>
            <a:off x="838200" y="1172867"/>
            <a:ext cx="10515600" cy="781750"/>
          </a:xfrm>
          <a:prstGeom prst="rect">
            <a:avLst/>
          </a:prstGeom>
        </p:spPr>
        <p:txBody>
          <a:bodyPr/>
          <a:lstStyle>
            <a:lvl1pPr>
              <a:lnSpc>
                <a:spcPct val="100000"/>
              </a:lnSpc>
              <a:defRPr sz="3000"/>
            </a:lvl1pPr>
          </a:lstStyle>
          <a:p>
            <a:r>
              <a:rPr lang="fi-FI" noProof="0" dirty="0" err="1"/>
              <a:t>Click</a:t>
            </a:r>
            <a:r>
              <a:rPr lang="fi-FI" noProof="0" dirty="0"/>
              <a:t> to </a:t>
            </a:r>
            <a:r>
              <a:rPr lang="fi-FI" noProof="0" dirty="0" err="1"/>
              <a:t>edit</a:t>
            </a:r>
            <a:r>
              <a:rPr lang="fi-FI" noProof="0" dirty="0"/>
              <a:t> Master </a:t>
            </a:r>
            <a:r>
              <a:rPr lang="fi-FI" noProof="0" dirty="0" err="1"/>
              <a:t>title</a:t>
            </a:r>
            <a:r>
              <a:rPr lang="fi-FI" noProof="0" dirty="0"/>
              <a:t> </a:t>
            </a:r>
            <a:r>
              <a:rPr lang="fi-FI" noProof="0" dirty="0" err="1"/>
              <a:t>style</a:t>
            </a:r>
            <a:endParaRPr lang="fi-FI" noProof="0" dirty="0"/>
          </a:p>
        </p:txBody>
      </p:sp>
      <p:pic>
        <p:nvPicPr>
          <p:cNvPr id="6" name="Picture 5" descr="Logo&#10;&#10;Description automatically generated with medium confidence">
            <a:extLst>
              <a:ext uri="{FF2B5EF4-FFF2-40B4-BE49-F238E27FC236}">
                <a16:creationId xmlns:a16="http://schemas.microsoft.com/office/drawing/2014/main" id="{013F86D0-C9C4-FD45-85DA-BF8212D2826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389748" y="6039200"/>
            <a:ext cx="1638228" cy="634300"/>
          </a:xfrm>
          <a:prstGeom prst="rect">
            <a:avLst/>
          </a:prstGeom>
        </p:spPr>
      </p:pic>
      <p:sp>
        <p:nvSpPr>
          <p:cNvPr id="5" name="Text Placeholder 4">
            <a:extLst>
              <a:ext uri="{FF2B5EF4-FFF2-40B4-BE49-F238E27FC236}">
                <a16:creationId xmlns:a16="http://schemas.microsoft.com/office/drawing/2014/main" id="{D025BBE2-965C-4042-BAD8-4FC805621BF7}"/>
              </a:ext>
            </a:extLst>
          </p:cNvPr>
          <p:cNvSpPr>
            <a:spLocks noGrp="1"/>
          </p:cNvSpPr>
          <p:nvPr>
            <p:ph type="body" sz="quarter" idx="11"/>
          </p:nvPr>
        </p:nvSpPr>
        <p:spPr>
          <a:xfrm>
            <a:off x="838200" y="2355850"/>
            <a:ext cx="10515600" cy="2944813"/>
          </a:xfrm>
        </p:spPr>
        <p:txBody>
          <a:bodyPr/>
          <a:lstStyle>
            <a:lvl1pPr>
              <a:defRPr sz="2400"/>
            </a:lvl1pPr>
            <a:lvl2pPr>
              <a:defRPr sz="2000"/>
            </a:lvl2pPr>
            <a:lvl3pPr>
              <a:defRPr sz="1900"/>
            </a:lvl3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fi-FI" dirty="0"/>
          </a:p>
        </p:txBody>
      </p:sp>
    </p:spTree>
    <p:extLst>
      <p:ext uri="{BB962C8B-B14F-4D97-AF65-F5344CB8AC3E}">
        <p14:creationId xmlns:p14="http://schemas.microsoft.com/office/powerpoint/2010/main" val="35754555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KSTI KAKSI KOLUMNIA">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55EE267E-97C1-F248-9AFC-610387D73BAE}"/>
              </a:ext>
            </a:extLst>
          </p:cNvPr>
          <p:cNvSpPr>
            <a:spLocks noGrp="1"/>
          </p:cNvSpPr>
          <p:nvPr>
            <p:ph type="body" idx="1"/>
          </p:nvPr>
        </p:nvSpPr>
        <p:spPr>
          <a:xfrm>
            <a:off x="839788" y="1185864"/>
            <a:ext cx="5157787" cy="823912"/>
          </a:xfrm>
        </p:spPr>
        <p:txBody>
          <a:bodyPr anchor="b"/>
          <a:lstStyle>
            <a:lvl1pPr marL="0" indent="0">
              <a:buNone/>
              <a:defRPr sz="3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sp>
        <p:nvSpPr>
          <p:cNvPr id="5" name="Text Placeholder 4">
            <a:extLst>
              <a:ext uri="{FF2B5EF4-FFF2-40B4-BE49-F238E27FC236}">
                <a16:creationId xmlns:a16="http://schemas.microsoft.com/office/drawing/2014/main" id="{5E47243B-BAA3-D940-A23E-6F1DF1E6D839}"/>
              </a:ext>
            </a:extLst>
          </p:cNvPr>
          <p:cNvSpPr>
            <a:spLocks noGrp="1"/>
          </p:cNvSpPr>
          <p:nvPr>
            <p:ph type="body" sz="quarter" idx="3"/>
          </p:nvPr>
        </p:nvSpPr>
        <p:spPr>
          <a:xfrm>
            <a:off x="6172200" y="1185864"/>
            <a:ext cx="5183188" cy="823912"/>
          </a:xfrm>
        </p:spPr>
        <p:txBody>
          <a:bodyPr anchor="b"/>
          <a:lstStyle>
            <a:lvl1pPr marL="0" indent="0">
              <a:buNone/>
              <a:defRPr sz="3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Click to edit Master text styles</a:t>
            </a:r>
          </a:p>
        </p:txBody>
      </p:sp>
      <p:pic>
        <p:nvPicPr>
          <p:cNvPr id="11" name="Picture 10" descr="Logo&#10;&#10;Description automatically generated with medium confidence">
            <a:extLst>
              <a:ext uri="{FF2B5EF4-FFF2-40B4-BE49-F238E27FC236}">
                <a16:creationId xmlns:a16="http://schemas.microsoft.com/office/drawing/2014/main" id="{CA65FCB3-5C68-DF4D-B3D0-601410673B1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389748" y="6039200"/>
            <a:ext cx="1638228" cy="634300"/>
          </a:xfrm>
          <a:prstGeom prst="rect">
            <a:avLst/>
          </a:prstGeom>
        </p:spPr>
      </p:pic>
      <p:sp>
        <p:nvSpPr>
          <p:cNvPr id="13" name="Text Placeholder 2">
            <a:extLst>
              <a:ext uri="{FF2B5EF4-FFF2-40B4-BE49-F238E27FC236}">
                <a16:creationId xmlns:a16="http://schemas.microsoft.com/office/drawing/2014/main" id="{76078FF3-7CF2-B747-84A2-136E76FC7CC5}"/>
              </a:ext>
            </a:extLst>
          </p:cNvPr>
          <p:cNvSpPr>
            <a:spLocks noGrp="1"/>
          </p:cNvSpPr>
          <p:nvPr>
            <p:ph type="body" idx="14"/>
          </p:nvPr>
        </p:nvSpPr>
        <p:spPr>
          <a:xfrm>
            <a:off x="838199" y="2505075"/>
            <a:ext cx="5181602" cy="3534125"/>
          </a:xfrm>
        </p:spPr>
        <p:txBody>
          <a:bodyPr anchor="t"/>
          <a:lstStyle>
            <a:lvl1pPr marL="0" indent="0">
              <a:spcBef>
                <a:spcPts val="0"/>
              </a:spcBef>
              <a:buNone/>
              <a:defRPr sz="2300" b="0" i="0">
                <a:latin typeface="Arial" panose="020B0604020202020204" pitchFamily="34" charset="0"/>
                <a:cs typeface="Arial" panose="020B0604020202020204" pitchFamily="34" charset="0"/>
              </a:defRPr>
            </a:lvl1pPr>
            <a:lvl2pPr marL="457200" indent="0">
              <a:buNone/>
              <a:defRPr sz="2000" b="0"/>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endParaRPr lang="fi-FI" b="0" noProof="0" dirty="0"/>
          </a:p>
          <a:p>
            <a:pPr lvl="2"/>
            <a:endParaRPr lang="fi-FI" noProof="0" dirty="0"/>
          </a:p>
        </p:txBody>
      </p:sp>
      <p:sp>
        <p:nvSpPr>
          <p:cNvPr id="14" name="Text Placeholder 2">
            <a:extLst>
              <a:ext uri="{FF2B5EF4-FFF2-40B4-BE49-F238E27FC236}">
                <a16:creationId xmlns:a16="http://schemas.microsoft.com/office/drawing/2014/main" id="{85D56223-2B0B-BF47-A473-46887AC2D849}"/>
              </a:ext>
            </a:extLst>
          </p:cNvPr>
          <p:cNvSpPr>
            <a:spLocks noGrp="1"/>
          </p:cNvSpPr>
          <p:nvPr>
            <p:ph type="body" idx="15"/>
          </p:nvPr>
        </p:nvSpPr>
        <p:spPr>
          <a:xfrm>
            <a:off x="6189688" y="2505075"/>
            <a:ext cx="5181602" cy="3534125"/>
          </a:xfrm>
        </p:spPr>
        <p:txBody>
          <a:bodyPr anchor="t"/>
          <a:lstStyle>
            <a:lvl1pPr marL="0" indent="0">
              <a:spcBef>
                <a:spcPts val="0"/>
              </a:spcBef>
              <a:buNone/>
              <a:defRPr sz="2300" b="0" i="0">
                <a:latin typeface="Arial" panose="020B0604020202020204" pitchFamily="34" charset="0"/>
                <a:cs typeface="Arial" panose="020B0604020202020204" pitchFamily="34" charset="0"/>
              </a:defRPr>
            </a:lvl1pPr>
            <a:lvl2pPr marL="457200" indent="0">
              <a:buNone/>
              <a:defRPr sz="2000" b="0"/>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endParaRPr lang="fi-FI" noProof="0" dirty="0"/>
          </a:p>
        </p:txBody>
      </p:sp>
    </p:spTree>
    <p:extLst>
      <p:ext uri="{BB962C8B-B14F-4D97-AF65-F5344CB8AC3E}">
        <p14:creationId xmlns:p14="http://schemas.microsoft.com/office/powerpoint/2010/main" val="34674671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ULLET LISTA KAKSI KOLUMNIA">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55EE267E-97C1-F248-9AFC-610387D73BAE}"/>
              </a:ext>
            </a:extLst>
          </p:cNvPr>
          <p:cNvSpPr>
            <a:spLocks noGrp="1"/>
          </p:cNvSpPr>
          <p:nvPr>
            <p:ph type="body" idx="1"/>
          </p:nvPr>
        </p:nvSpPr>
        <p:spPr>
          <a:xfrm>
            <a:off x="839788" y="1185864"/>
            <a:ext cx="5157787" cy="823912"/>
          </a:xfrm>
        </p:spPr>
        <p:txBody>
          <a:bodyPr anchor="b"/>
          <a:lstStyle>
            <a:lvl1pPr marL="0" indent="0">
              <a:buNone/>
              <a:defRPr sz="3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sp>
        <p:nvSpPr>
          <p:cNvPr id="5" name="Text Placeholder 4">
            <a:extLst>
              <a:ext uri="{FF2B5EF4-FFF2-40B4-BE49-F238E27FC236}">
                <a16:creationId xmlns:a16="http://schemas.microsoft.com/office/drawing/2014/main" id="{5E47243B-BAA3-D940-A23E-6F1DF1E6D839}"/>
              </a:ext>
            </a:extLst>
          </p:cNvPr>
          <p:cNvSpPr>
            <a:spLocks noGrp="1"/>
          </p:cNvSpPr>
          <p:nvPr>
            <p:ph type="body" sz="quarter" idx="3"/>
          </p:nvPr>
        </p:nvSpPr>
        <p:spPr>
          <a:xfrm>
            <a:off x="6172200" y="1185864"/>
            <a:ext cx="5183188" cy="823912"/>
          </a:xfrm>
        </p:spPr>
        <p:txBody>
          <a:bodyPr anchor="b"/>
          <a:lstStyle>
            <a:lvl1pPr marL="0" indent="0">
              <a:buNone/>
              <a:defRPr sz="3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Click to edit Master text styles</a:t>
            </a:r>
          </a:p>
        </p:txBody>
      </p:sp>
      <p:pic>
        <p:nvPicPr>
          <p:cNvPr id="11" name="Picture 10" descr="Logo&#10;&#10;Description automatically generated with medium confidence">
            <a:extLst>
              <a:ext uri="{FF2B5EF4-FFF2-40B4-BE49-F238E27FC236}">
                <a16:creationId xmlns:a16="http://schemas.microsoft.com/office/drawing/2014/main" id="{CA65FCB3-5C68-DF4D-B3D0-601410673B1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389748" y="6039200"/>
            <a:ext cx="1638228" cy="634300"/>
          </a:xfrm>
          <a:prstGeom prst="rect">
            <a:avLst/>
          </a:prstGeom>
        </p:spPr>
      </p:pic>
      <p:sp>
        <p:nvSpPr>
          <p:cNvPr id="7" name="Text Placeholder 4">
            <a:extLst>
              <a:ext uri="{FF2B5EF4-FFF2-40B4-BE49-F238E27FC236}">
                <a16:creationId xmlns:a16="http://schemas.microsoft.com/office/drawing/2014/main" id="{FD694F22-1DF2-BA4B-86A9-3FCCF15BE1A4}"/>
              </a:ext>
            </a:extLst>
          </p:cNvPr>
          <p:cNvSpPr>
            <a:spLocks noGrp="1"/>
          </p:cNvSpPr>
          <p:nvPr>
            <p:ph type="body" sz="quarter" idx="11"/>
          </p:nvPr>
        </p:nvSpPr>
        <p:spPr>
          <a:xfrm>
            <a:off x="838200" y="2505075"/>
            <a:ext cx="5157787" cy="3534125"/>
          </a:xfrm>
        </p:spPr>
        <p:txBody>
          <a:bodyPr/>
          <a:lstStyle>
            <a:lvl1pPr>
              <a:defRPr sz="2400"/>
            </a:lvl1pPr>
            <a:lvl2pPr>
              <a:defRPr sz="2000"/>
            </a:lvl2pPr>
            <a:lvl3pPr>
              <a:defRPr sz="1900"/>
            </a:lvl3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fi-FI" dirty="0"/>
          </a:p>
        </p:txBody>
      </p:sp>
      <p:sp>
        <p:nvSpPr>
          <p:cNvPr id="8" name="Text Placeholder 4">
            <a:extLst>
              <a:ext uri="{FF2B5EF4-FFF2-40B4-BE49-F238E27FC236}">
                <a16:creationId xmlns:a16="http://schemas.microsoft.com/office/drawing/2014/main" id="{05A15A47-6782-C54A-93D2-C9A076009960}"/>
              </a:ext>
            </a:extLst>
          </p:cNvPr>
          <p:cNvSpPr>
            <a:spLocks noGrp="1"/>
          </p:cNvSpPr>
          <p:nvPr>
            <p:ph type="body" sz="quarter" idx="16"/>
          </p:nvPr>
        </p:nvSpPr>
        <p:spPr>
          <a:xfrm>
            <a:off x="6172993" y="2505075"/>
            <a:ext cx="5181601" cy="3534125"/>
          </a:xfrm>
        </p:spPr>
        <p:txBody>
          <a:bodyPr/>
          <a:lstStyle>
            <a:lvl1pPr>
              <a:defRPr sz="2400"/>
            </a:lvl1pPr>
            <a:lvl2pPr>
              <a:defRPr sz="2000"/>
            </a:lvl2pPr>
            <a:lvl3pPr>
              <a:defRPr sz="1900"/>
            </a:lvl3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fi-FI" dirty="0"/>
          </a:p>
        </p:txBody>
      </p:sp>
    </p:spTree>
    <p:extLst>
      <p:ext uri="{BB962C8B-B14F-4D97-AF65-F5344CB8AC3E}">
        <p14:creationId xmlns:p14="http://schemas.microsoft.com/office/powerpoint/2010/main" val="1211514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68F7963-B688-6345-9742-540145AD679D}"/>
              </a:ext>
            </a:extLst>
          </p:cNvPr>
          <p:cNvSpPr>
            <a:spLocks noGrp="1"/>
          </p:cNvSpPr>
          <p:nvPr>
            <p:ph type="body" idx="1"/>
          </p:nvPr>
        </p:nvSpPr>
        <p:spPr>
          <a:xfrm>
            <a:off x="838200" y="1825625"/>
            <a:ext cx="10515600" cy="4351338"/>
          </a:xfrm>
          <a:prstGeom prst="rect">
            <a:avLst/>
          </a:prstGeom>
        </p:spPr>
        <p:txBody>
          <a:bodyPr vert="horz" lIns="91440" tIns="45720" rIns="91440" bIns="45720" rtlCol="0">
            <a:noAutofit/>
          </a:bodyPr>
          <a:lstStyle/>
          <a:p>
            <a:pPr lvl="0"/>
            <a:r>
              <a:rPr lang="fi-FI" noProof="0" dirty="0" err="1"/>
              <a:t>Klicka </a:t>
            </a:r>
            <a:r>
              <a:rPr lang="fi-FI" noProof="0" dirty="0"/>
              <a:t>för att </a:t>
            </a:r>
            <a:r>
              <a:rPr lang="fi-FI" noProof="0" dirty="0" err="1"/>
              <a:t>redigera huvudtextstilar</a:t>
            </a:r>
            <a:endParaRPr lang="fi-FI" noProof="0" dirty="0"/>
          </a:p>
          <a:p>
            <a:pPr lvl="1"/>
            <a:r>
              <a:rPr lang="fi-FI" noProof="0" dirty="0"/>
              <a:t>Andra </a:t>
            </a:r>
            <a:r>
              <a:rPr lang="fi-FI" noProof="0" dirty="0" err="1"/>
              <a:t>nivån</a:t>
            </a:r>
            <a:endParaRPr lang="fi-FI" noProof="0" dirty="0"/>
          </a:p>
          <a:p>
            <a:pPr lvl="2"/>
            <a:r>
              <a:rPr lang="fi-FI" noProof="0" dirty="0"/>
              <a:t>Tredje </a:t>
            </a:r>
            <a:r>
              <a:rPr lang="fi-FI" noProof="0" dirty="0" err="1"/>
              <a:t>nivån</a:t>
            </a:r>
            <a:endParaRPr lang="fi-FI" noProof="0" dirty="0"/>
          </a:p>
          <a:p>
            <a:pPr lvl="3"/>
            <a:r>
              <a:rPr lang="fi-FI" noProof="0" dirty="0" err="1"/>
              <a:t>Fjärde nivån</a:t>
            </a:r>
            <a:endParaRPr lang="fi-FI" noProof="0" dirty="0"/>
          </a:p>
          <a:p>
            <a:pPr lvl="4"/>
            <a:r>
              <a:rPr lang="fi-FI" noProof="0" dirty="0" err="1"/>
              <a:t>Femte nivån</a:t>
            </a:r>
            <a:endParaRPr lang="fi-FI" noProof="0" dirty="0"/>
          </a:p>
        </p:txBody>
      </p:sp>
      <p:sp>
        <p:nvSpPr>
          <p:cNvPr id="11" name="Title Placeholder 10">
            <a:extLst>
              <a:ext uri="{FF2B5EF4-FFF2-40B4-BE49-F238E27FC236}">
                <a16:creationId xmlns:a16="http://schemas.microsoft.com/office/drawing/2014/main" id="{13ADB4FF-36A8-5847-9E28-618A7E39916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en-GB"/>
              <a:t>Klicka för att redigera huvudrubrikens stil</a:t>
            </a:r>
            <a:endParaRPr lang="fi-FI"/>
          </a:p>
        </p:txBody>
      </p:sp>
      <p:sp>
        <p:nvSpPr>
          <p:cNvPr id="14" name="TextBox 13">
            <a:extLst>
              <a:ext uri="{FF2B5EF4-FFF2-40B4-BE49-F238E27FC236}">
                <a16:creationId xmlns:a16="http://schemas.microsoft.com/office/drawing/2014/main" id="{D4E3EEA6-F284-034E-8910-605416FAEBAF}"/>
              </a:ext>
            </a:extLst>
          </p:cNvPr>
          <p:cNvSpPr txBox="1"/>
          <p:nvPr userDrawn="1"/>
        </p:nvSpPr>
        <p:spPr>
          <a:xfrm>
            <a:off x="272592" y="6392083"/>
            <a:ext cx="4252274" cy="276999"/>
          </a:xfrm>
          <a:prstGeom prst="rect">
            <a:avLst/>
          </a:prstGeom>
          <a:noFill/>
        </p:spPr>
        <p:txBody>
          <a:bodyPr wrap="square" rtlCol="0">
            <a:spAutoFit/>
          </a:bodyPr>
          <a:lstStyle/>
          <a:p>
            <a:r>
              <a:rPr lang="fi-FI" sz="1200" b="0" i="0" noProof="1">
                <a:latin typeface="Arial" panose="020B0604020202020204" pitchFamily="34" charset="0"/>
                <a:cs typeface="Arial" panose="020B0604020202020204" pitchFamily="34" charset="0"/>
              </a:rPr>
              <a:t>Titel｜Datum</a:t>
            </a:r>
          </a:p>
        </p:txBody>
      </p:sp>
    </p:spTree>
    <p:extLst>
      <p:ext uri="{BB962C8B-B14F-4D97-AF65-F5344CB8AC3E}">
        <p14:creationId xmlns:p14="http://schemas.microsoft.com/office/powerpoint/2010/main" val="1923731498"/>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4" r:id="rId4"/>
    <p:sldLayoutId id="2147483662" r:id="rId5"/>
    <p:sldLayoutId id="2147483664" r:id="rId6"/>
    <p:sldLayoutId id="2147483665" r:id="rId7"/>
    <p:sldLayoutId id="2147483653" r:id="rId8"/>
    <p:sldLayoutId id="2147483692" r:id="rId9"/>
    <p:sldLayoutId id="2147483667" r:id="rId10"/>
    <p:sldLayoutId id="2147483668" r:id="rId11"/>
    <p:sldLayoutId id="2147483669" r:id="rId12"/>
    <p:sldLayoutId id="2147483670" r:id="rId13"/>
    <p:sldLayoutId id="2147483691" r:id="rId14"/>
    <p:sldLayoutId id="2147483672" r:id="rId15"/>
    <p:sldLayoutId id="2147483671" r:id="rId16"/>
    <p:sldLayoutId id="2147483673" r:id="rId17"/>
    <p:sldLayoutId id="2147483674" r:id="rId18"/>
    <p:sldLayoutId id="2147483675" r:id="rId19"/>
    <p:sldLayoutId id="2147483676" r:id="rId20"/>
    <p:sldLayoutId id="2147483678" r:id="rId21"/>
    <p:sldLayoutId id="2147483679" r:id="rId22"/>
    <p:sldLayoutId id="2147483681" r:id="rId23"/>
    <p:sldLayoutId id="2147483680" r:id="rId24"/>
    <p:sldLayoutId id="2147483684" r:id="rId25"/>
    <p:sldLayoutId id="2147483686" r:id="rId26"/>
    <p:sldLayoutId id="2147483687" r:id="rId27"/>
    <p:sldLayoutId id="2147483688" r:id="rId28"/>
    <p:sldLayoutId id="2147483689" r:id="rId29"/>
  </p:sldLayoutIdLst>
  <p:txStyles>
    <p:titleStyle>
      <a:lvl1pPr algn="l" defTabSz="914400" rtl="0" eaLnBrk="1" latinLnBrk="0" hangingPunct="1">
        <a:lnSpc>
          <a:spcPct val="90000"/>
        </a:lnSpc>
        <a:spcBef>
          <a:spcPct val="0"/>
        </a:spcBef>
        <a:buNone/>
        <a:defRPr sz="4400" b="1" i="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800" b="0" i="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2400" b="0" i="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Font typeface="Arial" panose="020B0604020202020204" pitchFamily="34" charset="0"/>
        <a:buChar char="•"/>
        <a:defRPr sz="2000" b="0" i="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800" b="0" i="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800" b="0" i="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hyperlink" Target="https://yle.fi/a/3-12608724" TargetMode="External"/><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hyperlink" Target="https://www.eduskunta.fi/FI/vaski/PoytakirjaAsiakohta/Sivut/PTK_170+2022+8.aspx"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valtioneuvosto.fi/paatokset/paatos?decisionId=0900908f8081427f" TargetMode="External"/><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BD555210-925B-AB41-B528-EF0F97C08959}"/>
              </a:ext>
            </a:extLst>
          </p:cNvPr>
          <p:cNvSpPr>
            <a:spLocks noGrp="1"/>
          </p:cNvSpPr>
          <p:nvPr>
            <p:ph type="ctrTitle"/>
          </p:nvPr>
        </p:nvSpPr>
        <p:spPr>
          <a:xfrm>
            <a:off x="1164566" y="2104845"/>
            <a:ext cx="9760609" cy="2229030"/>
          </a:xfrm>
        </p:spPr>
        <p:txBody>
          <a:bodyPr>
            <a:normAutofit fontScale="90000"/>
          </a:bodyPr>
          <a:lstStyle/>
          <a:p>
            <a:r>
              <a:rPr lang="fi-FI" sz="4800" dirty="0" err="1"/>
              <a:t>Lagen</a:t>
            </a:r>
            <a:r>
              <a:rPr lang="fi-FI" sz="4800" dirty="0"/>
              <a:t> </a:t>
            </a:r>
            <a:r>
              <a:rPr lang="fi-FI" sz="4800" dirty="0" err="1"/>
              <a:t>om</a:t>
            </a:r>
            <a:r>
              <a:rPr lang="fi-FI" sz="4800" dirty="0"/>
              <a:t> </a:t>
            </a:r>
            <a:r>
              <a:rPr lang="fi-FI" sz="4800" dirty="0" err="1"/>
              <a:t>lönesubventioner</a:t>
            </a:r>
            <a:r>
              <a:rPr lang="fi-FI" sz="4800" dirty="0"/>
              <a:t> 1.7.2023 </a:t>
            </a:r>
            <a:r>
              <a:rPr lang="fi-FI" sz="4800" dirty="0" err="1"/>
              <a:t>och</a:t>
            </a:r>
            <a:r>
              <a:rPr lang="fi-FI" sz="4800" dirty="0"/>
              <a:t> </a:t>
            </a:r>
            <a:r>
              <a:rPr lang="fi-FI" sz="4800" dirty="0" err="1"/>
              <a:t>dess</a:t>
            </a:r>
            <a:r>
              <a:rPr lang="fi-FI" sz="4800" dirty="0"/>
              <a:t> inverkan </a:t>
            </a:r>
            <a:r>
              <a:rPr lang="fi-FI" sz="4800" dirty="0" err="1"/>
              <a:t>på</a:t>
            </a:r>
            <a:r>
              <a:rPr lang="fi-FI" sz="4800" dirty="0"/>
              <a:t> </a:t>
            </a:r>
            <a:r>
              <a:rPr lang="fi-FI" sz="4800" dirty="0" err="1"/>
              <a:t>Röda</a:t>
            </a:r>
            <a:r>
              <a:rPr lang="fi-FI" sz="4800" dirty="0"/>
              <a:t> </a:t>
            </a:r>
            <a:r>
              <a:rPr lang="fi-FI" sz="4800" dirty="0" err="1"/>
              <a:t>Korsets</a:t>
            </a:r>
            <a:r>
              <a:rPr lang="fi-FI" sz="4800" dirty="0"/>
              <a:t> </a:t>
            </a:r>
            <a:r>
              <a:rPr lang="fi-FI" sz="4800" dirty="0" err="1"/>
              <a:t>subventionerade</a:t>
            </a:r>
            <a:r>
              <a:rPr lang="fi-FI" sz="4800" dirty="0"/>
              <a:t> </a:t>
            </a:r>
            <a:r>
              <a:rPr lang="fi-FI" sz="4800" dirty="0" err="1"/>
              <a:t>sysselsättning</a:t>
            </a:r>
            <a:endParaRPr lang="fi-FI" sz="4800" dirty="0"/>
          </a:p>
        </p:txBody>
      </p:sp>
      <p:sp>
        <p:nvSpPr>
          <p:cNvPr id="11" name="Subtitle 10">
            <a:extLst>
              <a:ext uri="{FF2B5EF4-FFF2-40B4-BE49-F238E27FC236}">
                <a16:creationId xmlns:a16="http://schemas.microsoft.com/office/drawing/2014/main" id="{ED0D0F6F-6D2C-4149-86E7-C3A26F484562}"/>
              </a:ext>
            </a:extLst>
          </p:cNvPr>
          <p:cNvSpPr>
            <a:spLocks noGrp="1"/>
          </p:cNvSpPr>
          <p:nvPr>
            <p:ph type="subTitle" idx="1"/>
          </p:nvPr>
        </p:nvSpPr>
        <p:spPr>
          <a:xfrm>
            <a:off x="1257300" y="5095875"/>
            <a:ext cx="9410700" cy="586468"/>
          </a:xfrm>
        </p:spPr>
        <p:txBody>
          <a:bodyPr/>
          <a:lstStyle/>
          <a:p>
            <a:r>
              <a:rPr lang="fi-FI" dirty="0"/>
              <a:t>Charlotta Riska </a:t>
            </a:r>
            <a:r>
              <a:rPr lang="fi-FI" dirty="0" err="1"/>
              <a:t>och</a:t>
            </a:r>
            <a:r>
              <a:rPr lang="fi-FI" dirty="0"/>
              <a:t> Eeva Holopainen</a:t>
            </a:r>
          </a:p>
          <a:p>
            <a:r>
              <a:rPr lang="fi-FI" dirty="0" err="1"/>
              <a:t>Röda</a:t>
            </a:r>
            <a:r>
              <a:rPr lang="fi-FI" dirty="0"/>
              <a:t> </a:t>
            </a:r>
            <a:r>
              <a:rPr lang="fi-FI" dirty="0" err="1"/>
              <a:t>Korset</a:t>
            </a:r>
            <a:r>
              <a:rPr lang="fi-FI" dirty="0"/>
              <a:t> </a:t>
            </a:r>
            <a:r>
              <a:rPr lang="fi-FI" dirty="0" err="1"/>
              <a:t>Centralbyrån</a:t>
            </a:r>
            <a:r>
              <a:rPr lang="fi-FI" dirty="0"/>
              <a:t>, </a:t>
            </a:r>
            <a:r>
              <a:rPr lang="fi-FI" dirty="0" err="1"/>
              <a:t>April</a:t>
            </a:r>
            <a:r>
              <a:rPr lang="fi-FI" dirty="0"/>
              <a:t> 2023</a:t>
            </a:r>
          </a:p>
          <a:p>
            <a:endParaRPr lang="fi-FI" dirty="0"/>
          </a:p>
        </p:txBody>
      </p:sp>
      <p:pic>
        <p:nvPicPr>
          <p:cNvPr id="2" name="Picture 1">
            <a:extLst>
              <a:ext uri="{FF2B5EF4-FFF2-40B4-BE49-F238E27FC236}">
                <a16:creationId xmlns:a16="http://schemas.microsoft.com/office/drawing/2014/main" id="{0EBD32DE-4014-FB25-9B48-53238CB2A08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77474" y="76200"/>
            <a:ext cx="1854580" cy="911679"/>
          </a:xfrm>
          <a:prstGeom prst="rect">
            <a:avLst/>
          </a:prstGeom>
        </p:spPr>
      </p:pic>
    </p:spTree>
    <p:extLst>
      <p:ext uri="{BB962C8B-B14F-4D97-AF65-F5344CB8AC3E}">
        <p14:creationId xmlns:p14="http://schemas.microsoft.com/office/powerpoint/2010/main" val="10143861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03F23-7F90-404B-BB63-4B98271D49DE}"/>
              </a:ext>
            </a:extLst>
          </p:cNvPr>
          <p:cNvSpPr>
            <a:spLocks noGrp="1"/>
          </p:cNvSpPr>
          <p:nvPr>
            <p:ph type="title"/>
          </p:nvPr>
        </p:nvSpPr>
        <p:spPr>
          <a:xfrm>
            <a:off x="557049" y="425301"/>
            <a:ext cx="10796751" cy="808276"/>
          </a:xfrm>
        </p:spPr>
        <p:txBody>
          <a:bodyPr>
            <a:normAutofit fontScale="90000"/>
          </a:bodyPr>
          <a:lstStyle/>
          <a:p>
            <a:r>
              <a:rPr lang="fi-FI" sz="2800" i="1" dirty="0" err="1"/>
              <a:t>Sysselsättningsstöd</a:t>
            </a:r>
            <a:r>
              <a:rPr lang="fi-FI" sz="2800" dirty="0"/>
              <a:t> för personer över 55 år </a:t>
            </a:r>
            <a:r>
              <a:rPr lang="en-GB" sz="2800" dirty="0"/>
              <a:t>(</a:t>
            </a:r>
            <a:r>
              <a:rPr lang="en-GB" sz="2800" dirty="0" err="1"/>
              <a:t>kapitel</a:t>
            </a:r>
            <a:r>
              <a:rPr lang="en-GB" sz="2800" dirty="0"/>
              <a:t> 7a, §1–4) 1/2</a:t>
            </a:r>
            <a:endParaRPr lang="fi-FI" sz="2800" dirty="0"/>
          </a:p>
        </p:txBody>
      </p:sp>
      <p:sp>
        <p:nvSpPr>
          <p:cNvPr id="3" name="Text Placeholder 2">
            <a:extLst>
              <a:ext uri="{FF2B5EF4-FFF2-40B4-BE49-F238E27FC236}">
                <a16:creationId xmlns:a16="http://schemas.microsoft.com/office/drawing/2014/main" id="{26103435-612D-E541-951A-C64365352425}"/>
              </a:ext>
            </a:extLst>
          </p:cNvPr>
          <p:cNvSpPr>
            <a:spLocks noGrp="1"/>
          </p:cNvSpPr>
          <p:nvPr>
            <p:ph type="body" sz="quarter" idx="11"/>
          </p:nvPr>
        </p:nvSpPr>
        <p:spPr>
          <a:xfrm>
            <a:off x="557048" y="978195"/>
            <a:ext cx="10796752" cy="5454503"/>
          </a:xfrm>
        </p:spPr>
        <p:txBody>
          <a:bodyPr>
            <a:normAutofit/>
          </a:bodyPr>
          <a:lstStyle/>
          <a:p>
            <a:pPr algn="l" rtl="0" fontAlgn="base">
              <a:buFont typeface="Arial" panose="020B0604020202020204" pitchFamily="34" charset="0"/>
              <a:buChar char="•"/>
            </a:pPr>
            <a:endParaRPr lang="fi-FI" dirty="0">
              <a:solidFill>
                <a:srgbClr val="000000"/>
              </a:solidFill>
            </a:endParaRPr>
          </a:p>
          <a:p>
            <a:pPr algn="l" rtl="0" fontAlgn="base">
              <a:buFont typeface="Arial" panose="020B0604020202020204" pitchFamily="34" charset="0"/>
              <a:buChar char="•"/>
            </a:pPr>
            <a:endParaRPr lang="fi-FI" dirty="0">
              <a:solidFill>
                <a:srgbClr val="000000"/>
              </a:solidFill>
            </a:endParaRPr>
          </a:p>
          <a:p>
            <a:pPr marL="0" indent="0" algn="l" rtl="0" fontAlgn="base">
              <a:buNone/>
            </a:pPr>
            <a:endParaRPr lang="fi-FI" dirty="0"/>
          </a:p>
        </p:txBody>
      </p:sp>
      <p:sp>
        <p:nvSpPr>
          <p:cNvPr id="4" name="TextBox 3">
            <a:extLst>
              <a:ext uri="{FF2B5EF4-FFF2-40B4-BE49-F238E27FC236}">
                <a16:creationId xmlns:a16="http://schemas.microsoft.com/office/drawing/2014/main" id="{FD8FDA1F-C5FB-6C64-5931-2ECC6E8FCDC4}"/>
              </a:ext>
            </a:extLst>
          </p:cNvPr>
          <p:cNvSpPr txBox="1"/>
          <p:nvPr/>
        </p:nvSpPr>
        <p:spPr>
          <a:xfrm>
            <a:off x="557049" y="1483743"/>
            <a:ext cx="10796752" cy="4801314"/>
          </a:xfrm>
          <a:prstGeom prst="rect">
            <a:avLst/>
          </a:prstGeom>
          <a:noFill/>
        </p:spPr>
        <p:txBody>
          <a:bodyPr wrap="square" rtlCol="0">
            <a:spAutoFit/>
          </a:bodyPr>
          <a:lstStyle/>
          <a:p>
            <a:r>
              <a:rPr lang="fi-FI" b="1" dirty="0"/>
              <a:t>1 § Syftet med sysselsättningsstöd för personer som fyllt 55 år </a:t>
            </a:r>
          </a:p>
          <a:p>
            <a:r>
              <a:rPr lang="fi-FI" dirty="0"/>
              <a:t>Syftet med stödet är att främja sysselsättningen för personer som är 55 år eller äldre genom att förbättra deras yrkeskunskaper eller entreprenörskap.</a:t>
            </a:r>
          </a:p>
          <a:p>
            <a:endParaRPr lang="fi-FI" dirty="0"/>
          </a:p>
          <a:p>
            <a:r>
              <a:rPr lang="fi-FI" b="1" dirty="0"/>
              <a:t>3 § </a:t>
            </a:r>
            <a:r>
              <a:rPr lang="fi-FI" b="1" dirty="0" err="1"/>
              <a:t>Sysselsättningsstödets</a:t>
            </a:r>
            <a:r>
              <a:rPr lang="fi-FI" b="1" dirty="0"/>
              <a:t> storlek och varaktighet</a:t>
            </a:r>
          </a:p>
          <a:p>
            <a:r>
              <a:rPr lang="fi-FI" dirty="0"/>
              <a:t>Sysselsättningsstödet uppgår till</a:t>
            </a:r>
            <a:r>
              <a:rPr lang="fi-FI" b="1" dirty="0"/>
              <a:t> 70 procent </a:t>
            </a:r>
            <a:r>
              <a:rPr lang="fi-FI" dirty="0"/>
              <a:t>av lönekostnaderna för den person som anställs med stöd under</a:t>
            </a:r>
            <a:r>
              <a:rPr lang="fi-FI" b="1" dirty="0"/>
              <a:t> tio månader </a:t>
            </a:r>
            <a:r>
              <a:rPr lang="fi-FI" dirty="0"/>
              <a:t>från anställningens början, dock högst under anställningsförhållandets varaktighet. Vid beräkningen av stödbeloppet ska bestämmelserna i kapitel 7, avsnitt 5 om lönekostnader som omfattas av lönesubventioner tillämpas på lönekostnaderna. </a:t>
            </a:r>
            <a:r>
              <a:rPr lang="fi-FI" b="1" dirty="0"/>
              <a:t>Sysselsättningsstödet ska betalas ut med högst 1 770 euro per månad</a:t>
            </a:r>
            <a:r>
              <a:rPr lang="fi-FI" dirty="0"/>
              <a:t>. Dessutom ska bestämmelserna om lönesubventioner i kapitel 7, § 14, punkterna 2 och 3 tillämpas på det maximala beloppet.</a:t>
            </a:r>
          </a:p>
          <a:p>
            <a:endParaRPr lang="fi-FI" dirty="0"/>
          </a:p>
          <a:p>
            <a:r>
              <a:rPr lang="fi-FI" b="1" dirty="0"/>
              <a:t>4 § Tillämpning av vissa bestämmelser </a:t>
            </a:r>
            <a:r>
              <a:rPr lang="fi-FI" b="1" dirty="0" err="1"/>
              <a:t>om</a:t>
            </a:r>
            <a:r>
              <a:rPr lang="fi-FI" b="1" dirty="0"/>
              <a:t> </a:t>
            </a:r>
            <a:r>
              <a:rPr lang="fi-FI" b="1" dirty="0" err="1"/>
              <a:t>sysselsättningsstöd</a:t>
            </a:r>
            <a:endParaRPr lang="fi-FI" b="1" dirty="0"/>
          </a:p>
          <a:p>
            <a:r>
              <a:rPr lang="fi-FI" dirty="0" err="1"/>
              <a:t>Sysselsättningsstödet</a:t>
            </a:r>
            <a:r>
              <a:rPr lang="fi-FI" dirty="0"/>
              <a:t> omfattas av bestämmelserna i kapitel 7, avsnitt 4.3 om beviljande av lönesubventioner vid överlåtelse av verksamhet. I § 12 föreskrivs tillfällig upphävande av lönesubventioner och i § 14.4 föreskrivs hinder för utbetalning av lönesubventioner. Trots bestämmelserna i kapitel 7 § 12 får sysselsättningssubventioner fortsätta utan att omfattas av tidsgränsen på 12 månader.</a:t>
            </a:r>
            <a:endParaRPr lang="fi-FI" b="1" dirty="0"/>
          </a:p>
        </p:txBody>
      </p:sp>
    </p:spTree>
    <p:extLst>
      <p:ext uri="{BB962C8B-B14F-4D97-AF65-F5344CB8AC3E}">
        <p14:creationId xmlns:p14="http://schemas.microsoft.com/office/powerpoint/2010/main" val="34742436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03F23-7F90-404B-BB63-4B98271D49DE}"/>
              </a:ext>
            </a:extLst>
          </p:cNvPr>
          <p:cNvSpPr>
            <a:spLocks noGrp="1"/>
          </p:cNvSpPr>
          <p:nvPr>
            <p:ph type="title"/>
          </p:nvPr>
        </p:nvSpPr>
        <p:spPr>
          <a:xfrm>
            <a:off x="327805" y="127591"/>
            <a:ext cx="11025996" cy="471499"/>
          </a:xfrm>
        </p:spPr>
        <p:txBody>
          <a:bodyPr>
            <a:normAutofit fontScale="90000"/>
          </a:bodyPr>
          <a:lstStyle/>
          <a:p>
            <a:r>
              <a:rPr lang="fi-FI" sz="2800" i="1" dirty="0" err="1"/>
              <a:t>Sysselsättningsstöd</a:t>
            </a:r>
            <a:r>
              <a:rPr lang="fi-FI" sz="2800" dirty="0"/>
              <a:t> för personer över 55 år </a:t>
            </a:r>
            <a:r>
              <a:rPr lang="en-GB" sz="2800" dirty="0"/>
              <a:t>(</a:t>
            </a:r>
            <a:r>
              <a:rPr lang="en-GB" sz="2800" dirty="0" err="1"/>
              <a:t>kapitel</a:t>
            </a:r>
            <a:r>
              <a:rPr lang="en-GB" sz="2800" dirty="0"/>
              <a:t> 7a, §1–4) 2/2</a:t>
            </a:r>
            <a:endParaRPr lang="fi-FI" sz="2800" dirty="0"/>
          </a:p>
        </p:txBody>
      </p:sp>
      <p:sp>
        <p:nvSpPr>
          <p:cNvPr id="3" name="Text Placeholder 2">
            <a:extLst>
              <a:ext uri="{FF2B5EF4-FFF2-40B4-BE49-F238E27FC236}">
                <a16:creationId xmlns:a16="http://schemas.microsoft.com/office/drawing/2014/main" id="{26103435-612D-E541-951A-C64365352425}"/>
              </a:ext>
            </a:extLst>
          </p:cNvPr>
          <p:cNvSpPr>
            <a:spLocks noGrp="1"/>
          </p:cNvSpPr>
          <p:nvPr>
            <p:ph type="body" sz="quarter" idx="11"/>
          </p:nvPr>
        </p:nvSpPr>
        <p:spPr>
          <a:xfrm>
            <a:off x="838200" y="978195"/>
            <a:ext cx="10515600" cy="5454503"/>
          </a:xfrm>
        </p:spPr>
        <p:txBody>
          <a:bodyPr>
            <a:normAutofit/>
          </a:bodyPr>
          <a:lstStyle/>
          <a:p>
            <a:pPr algn="l" rtl="0" fontAlgn="base">
              <a:buFont typeface="Arial" panose="020B0604020202020204" pitchFamily="34" charset="0"/>
              <a:buChar char="•"/>
            </a:pPr>
            <a:endParaRPr lang="fi-FI" dirty="0">
              <a:solidFill>
                <a:srgbClr val="000000"/>
              </a:solidFill>
            </a:endParaRPr>
          </a:p>
          <a:p>
            <a:pPr algn="l" rtl="0" fontAlgn="base">
              <a:buFont typeface="Arial" panose="020B0604020202020204" pitchFamily="34" charset="0"/>
              <a:buChar char="•"/>
            </a:pPr>
            <a:endParaRPr lang="fi-FI" dirty="0">
              <a:solidFill>
                <a:srgbClr val="000000"/>
              </a:solidFill>
            </a:endParaRPr>
          </a:p>
          <a:p>
            <a:pPr marL="0" indent="0" algn="l" rtl="0" fontAlgn="base">
              <a:buNone/>
            </a:pPr>
            <a:endParaRPr lang="fi-FI" dirty="0"/>
          </a:p>
        </p:txBody>
      </p:sp>
      <p:sp>
        <p:nvSpPr>
          <p:cNvPr id="4" name="TextBox 3">
            <a:extLst>
              <a:ext uri="{FF2B5EF4-FFF2-40B4-BE49-F238E27FC236}">
                <a16:creationId xmlns:a16="http://schemas.microsoft.com/office/drawing/2014/main" id="{FD8FDA1F-C5FB-6C64-5931-2ECC6E8FCDC4}"/>
              </a:ext>
            </a:extLst>
          </p:cNvPr>
          <p:cNvSpPr txBox="1"/>
          <p:nvPr/>
        </p:nvSpPr>
        <p:spPr>
          <a:xfrm>
            <a:off x="327805" y="733246"/>
            <a:ext cx="11516263" cy="5786199"/>
          </a:xfrm>
          <a:prstGeom prst="rect">
            <a:avLst/>
          </a:prstGeom>
          <a:noFill/>
        </p:spPr>
        <p:txBody>
          <a:bodyPr wrap="square" rtlCol="0">
            <a:spAutoFit/>
          </a:bodyPr>
          <a:lstStyle/>
          <a:p>
            <a:r>
              <a:rPr lang="fi-FI" sz="1600" b="1" dirty="0"/>
              <a:t>2 § Villkor för beviljande av stöd</a:t>
            </a:r>
          </a:p>
          <a:p>
            <a:r>
              <a:rPr lang="fi-FI" sz="1600" dirty="0"/>
              <a:t>Arbetsförmedlingen </a:t>
            </a:r>
            <a:r>
              <a:rPr lang="fi-FI" sz="1600" dirty="0" err="1"/>
              <a:t>beviljar</a:t>
            </a:r>
            <a:r>
              <a:rPr lang="fi-FI" sz="1600" dirty="0"/>
              <a:t> </a:t>
            </a:r>
            <a:r>
              <a:rPr lang="fi-FI" sz="1600" dirty="0" err="1"/>
              <a:t>sysselsättningsstöd</a:t>
            </a:r>
            <a:r>
              <a:rPr lang="fi-FI" sz="1600" dirty="0"/>
              <a:t> för personer över 55 år till arbetsgivare som avses i </a:t>
            </a:r>
            <a:r>
              <a:rPr lang="fi-FI" sz="1600" dirty="0" err="1"/>
              <a:t>kapitel</a:t>
            </a:r>
            <a:r>
              <a:rPr lang="fi-FI" sz="1600" dirty="0"/>
              <a:t> 7 §3(1) för </a:t>
            </a:r>
            <a:r>
              <a:rPr lang="fi-FI" sz="1600" dirty="0" err="1"/>
              <a:t>lönekostnader</a:t>
            </a:r>
            <a:r>
              <a:rPr lang="fi-FI" sz="1600" dirty="0"/>
              <a:t> </a:t>
            </a:r>
            <a:r>
              <a:rPr lang="fi-FI" sz="1600" dirty="0" err="1"/>
              <a:t>då</a:t>
            </a:r>
            <a:r>
              <a:rPr lang="fi-FI" sz="1600" dirty="0"/>
              <a:t>: </a:t>
            </a:r>
          </a:p>
          <a:p>
            <a:pPr marL="342900" indent="-342900">
              <a:buAutoNum type="arabicParenR"/>
            </a:pPr>
            <a:r>
              <a:rPr lang="fi-FI" sz="1600" dirty="0"/>
              <a:t>den arbetslösa arbetssökande som ska anställas har fyllt 55 år </a:t>
            </a:r>
          </a:p>
          <a:p>
            <a:pPr marL="342900" indent="-342900">
              <a:buAutoNum type="arabicParenR"/>
            </a:pPr>
            <a:r>
              <a:rPr lang="fi-FI" sz="1600" dirty="0" err="1"/>
              <a:t>den</a:t>
            </a:r>
            <a:r>
              <a:rPr lang="fi-FI" sz="1600" dirty="0"/>
              <a:t> arbetslösa arbetssökande som ska anställas har varit arbetslös i minst 24 månader under de 28 månader som omedelbart föregår beviljandet av </a:t>
            </a:r>
            <a:r>
              <a:rPr lang="fi-FI" sz="1600" dirty="0" err="1"/>
              <a:t>sysselsättningsstödet</a:t>
            </a:r>
            <a:r>
              <a:rPr lang="fi-FI" sz="1600" dirty="0"/>
              <a:t>, och</a:t>
            </a:r>
          </a:p>
          <a:p>
            <a:pPr marL="342900" indent="-342900">
              <a:buAutoNum type="arabicParenR"/>
            </a:pPr>
            <a:r>
              <a:rPr lang="fi-FI" sz="1600" dirty="0"/>
              <a:t>de övriga villkoren i detta avsnitt är uppfyllda. </a:t>
            </a:r>
          </a:p>
          <a:p>
            <a:endParaRPr lang="fi-FI" sz="1600" dirty="0"/>
          </a:p>
          <a:p>
            <a:r>
              <a:rPr lang="fi-FI" sz="1600" dirty="0"/>
              <a:t>Beviljandet av </a:t>
            </a:r>
            <a:r>
              <a:rPr lang="fi-FI" sz="1600" dirty="0" err="1"/>
              <a:t>sysselsättningsstöd</a:t>
            </a:r>
            <a:r>
              <a:rPr lang="fi-FI" sz="1600" dirty="0"/>
              <a:t> kräver också att </a:t>
            </a:r>
            <a:r>
              <a:rPr lang="fi-FI" sz="1600" b="1" dirty="0"/>
              <a:t>den</a:t>
            </a:r>
            <a:r>
              <a:rPr lang="fi-FI" sz="1600" dirty="0"/>
              <a:t> garanterade </a:t>
            </a:r>
            <a:r>
              <a:rPr lang="fi-FI" sz="1600" b="1" dirty="0"/>
              <a:t>minimiarbetstiden</a:t>
            </a:r>
            <a:r>
              <a:rPr lang="fi-FI" sz="1600" dirty="0"/>
              <a:t> i anställningsavtalet </a:t>
            </a:r>
            <a:r>
              <a:rPr lang="fi-FI" sz="1600" b="1" dirty="0"/>
              <a:t>är 25 timmar per vecka </a:t>
            </a:r>
            <a:r>
              <a:rPr lang="fi-FI" sz="1600" dirty="0"/>
              <a:t>eller, om den normala maximala arbetstiden i branschen är mindre än 37,5 timmar per vecka, </a:t>
            </a:r>
            <a:r>
              <a:rPr lang="fi-FI" sz="1600" b="1" dirty="0"/>
              <a:t>minst 65 procent </a:t>
            </a:r>
            <a:r>
              <a:rPr lang="fi-FI" sz="1600" dirty="0"/>
              <a:t>av den normala maximala arbetstiden i branschen. Beviljandet av stödet kräver också att arbetsgivaren åtar sig att betala minst den lön som gäller för det </a:t>
            </a:r>
            <a:r>
              <a:rPr lang="fi-FI" sz="1600" dirty="0" err="1"/>
              <a:t>aktuella</a:t>
            </a:r>
            <a:r>
              <a:rPr lang="fi-FI" sz="1600" dirty="0"/>
              <a:t> </a:t>
            </a:r>
            <a:r>
              <a:rPr lang="fi-FI" sz="1600" dirty="0" err="1"/>
              <a:t>arbetsförhållandet</a:t>
            </a:r>
            <a:r>
              <a:rPr lang="fi-FI" sz="1600" dirty="0"/>
              <a:t> i enlighet med kollektivavtalet eller, om det inte </a:t>
            </a:r>
            <a:r>
              <a:rPr lang="fi-FI" sz="1600" dirty="0" err="1"/>
              <a:t>finns</a:t>
            </a:r>
            <a:r>
              <a:rPr lang="fi-FI" sz="1600" dirty="0"/>
              <a:t> </a:t>
            </a:r>
            <a:r>
              <a:rPr lang="fi-FI" sz="1600" dirty="0" err="1"/>
              <a:t>något</a:t>
            </a:r>
            <a:r>
              <a:rPr lang="fi-FI" sz="1600" dirty="0"/>
              <a:t> kollektivavtal, den vanliga och rimliga </a:t>
            </a:r>
            <a:r>
              <a:rPr lang="fi-FI" sz="1600" dirty="0" err="1"/>
              <a:t>lönen</a:t>
            </a:r>
            <a:r>
              <a:rPr lang="fi-FI" sz="1600" dirty="0"/>
              <a:t> för arbetet. </a:t>
            </a:r>
          </a:p>
          <a:p>
            <a:endParaRPr lang="fi-FI" sz="1600" b="1" dirty="0"/>
          </a:p>
          <a:p>
            <a:r>
              <a:rPr lang="fi-FI" sz="1600" b="1" dirty="0" err="1"/>
              <a:t>Sysselsättningsstöd</a:t>
            </a:r>
            <a:r>
              <a:rPr lang="fi-FI" sz="1600" b="1" dirty="0"/>
              <a:t> beviljas inte om:</a:t>
            </a:r>
            <a:r>
              <a:rPr lang="fi-FI" sz="1600" dirty="0"/>
              <a:t> 1) arbetsgivaren har sagt upp anställda av produktionsrelaterade eller ekonomiska skäl under de 12 </a:t>
            </a:r>
            <a:r>
              <a:rPr lang="fi-FI" sz="1600" dirty="0" err="1"/>
              <a:t>mån</a:t>
            </a:r>
            <a:r>
              <a:rPr lang="fi-FI" sz="1600" dirty="0"/>
              <a:t> som föregick ansökan om anställningsstöd, och arbetsgivaren därefter inte har anställt arbetstagare på ett sådant sätt att antalet anställda hos arbetsgivaren vid tidpunkten för beviljandet av anställningsstödet är minst lika stort som antalet anställda vid tidpunkten för uppsägningen, 2) arbetsgivaren har försummat sin skyldighet att betala löner eller sina skyldigheter att betala skatter eller lagstadgade avgifter, 3) arbetsgivaren har gjort sig skyldig till sådant beteende som avses i 7 § 2 mom. i lagen om statligt stöd, 4) arbetsgivaren tidigare har beviljats anställningsstöd för personer som är 55 år eller äldre eller lönestöd som avses i kapitel 7 i denna lag för lönekostnader som uppstår till följd av samma persons anställningsförhållande, och mindre än tre år har gått sedan stödet upphörde 5) arbetsgivaren har beviljats annat stöd för lönekostnaderna för samma person, 6) det anställningsförhållande som stödet avser har inletts innan beslut om beviljande av stöd har fattats 7) den person som ska anställas är en ersättare som avses i 9 § i lagen </a:t>
            </a:r>
            <a:r>
              <a:rPr lang="fi-FI" sz="1600" dirty="0" err="1"/>
              <a:t>om</a:t>
            </a:r>
            <a:r>
              <a:rPr lang="fi-FI" sz="1600" dirty="0"/>
              <a:t> </a:t>
            </a:r>
            <a:r>
              <a:rPr lang="fi-FI" sz="1600" dirty="0" err="1"/>
              <a:t>alterneringsledighet</a:t>
            </a:r>
            <a:r>
              <a:rPr lang="fi-FI" sz="1600" dirty="0"/>
              <a:t>, eller 8) lönen för den person som ska anställas med stöd skulle fastställas enbart på grundval av </a:t>
            </a:r>
            <a:r>
              <a:rPr lang="fi-FI" sz="1600" dirty="0" err="1"/>
              <a:t>arbetsresultat</a:t>
            </a:r>
            <a:r>
              <a:rPr lang="fi-FI" sz="1600" dirty="0"/>
              <a:t>.</a:t>
            </a:r>
          </a:p>
          <a:p>
            <a:endParaRPr lang="fi-FI" dirty="0"/>
          </a:p>
        </p:txBody>
      </p:sp>
    </p:spTree>
    <p:extLst>
      <p:ext uri="{BB962C8B-B14F-4D97-AF65-F5344CB8AC3E}">
        <p14:creationId xmlns:p14="http://schemas.microsoft.com/office/powerpoint/2010/main" val="1233204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CB801-74F8-D74B-878B-CC9C4EE261F1}"/>
              </a:ext>
            </a:extLst>
          </p:cNvPr>
          <p:cNvSpPr>
            <a:spLocks noGrp="1"/>
          </p:cNvSpPr>
          <p:nvPr>
            <p:ph type="title"/>
          </p:nvPr>
        </p:nvSpPr>
        <p:spPr>
          <a:xfrm>
            <a:off x="838200" y="757647"/>
            <a:ext cx="10515600" cy="822960"/>
          </a:xfrm>
        </p:spPr>
        <p:txBody>
          <a:bodyPr>
            <a:normAutofit/>
          </a:bodyPr>
          <a:lstStyle/>
          <a:p>
            <a:r>
              <a:rPr lang="en-GB" dirty="0"/>
              <a:t>De minimis -</a:t>
            </a:r>
            <a:r>
              <a:rPr lang="en-GB" dirty="0" err="1"/>
              <a:t>förordningen</a:t>
            </a:r>
            <a:endParaRPr lang="fi-FI" dirty="0"/>
          </a:p>
        </p:txBody>
      </p:sp>
      <p:sp>
        <p:nvSpPr>
          <p:cNvPr id="3" name="Text Placeholder 2">
            <a:extLst>
              <a:ext uri="{FF2B5EF4-FFF2-40B4-BE49-F238E27FC236}">
                <a16:creationId xmlns:a16="http://schemas.microsoft.com/office/drawing/2014/main" id="{2B1F5DCA-268A-244E-9ACB-D6B787CB6F8B}"/>
              </a:ext>
            </a:extLst>
          </p:cNvPr>
          <p:cNvSpPr>
            <a:spLocks noGrp="1"/>
          </p:cNvSpPr>
          <p:nvPr>
            <p:ph type="body" idx="14"/>
          </p:nvPr>
        </p:nvSpPr>
        <p:spPr>
          <a:xfrm>
            <a:off x="838199" y="1972491"/>
            <a:ext cx="10515600" cy="4127863"/>
          </a:xfrm>
        </p:spPr>
        <p:txBody>
          <a:bodyPr>
            <a:normAutofit/>
          </a:bodyPr>
          <a:lstStyle/>
          <a:p>
            <a:pPr marL="342900" indent="-342900">
              <a:buFont typeface="Courier New" panose="02070309020205020404" pitchFamily="49" charset="0"/>
              <a:buChar char="o"/>
            </a:pPr>
            <a:endParaRPr lang="fi-FI" dirty="0"/>
          </a:p>
          <a:p>
            <a:r>
              <a:rPr lang="fi-FI" dirty="0"/>
              <a:t>Effekterna av den nya lagstiftningen beror också delvis </a:t>
            </a:r>
            <a:r>
              <a:rPr lang="fi-FI" dirty="0" err="1"/>
              <a:t>på</a:t>
            </a:r>
            <a:r>
              <a:rPr lang="fi-FI" dirty="0"/>
              <a:t> </a:t>
            </a:r>
            <a:r>
              <a:rPr lang="fi-FI" dirty="0" err="1"/>
              <a:t>aktörens</a:t>
            </a:r>
            <a:r>
              <a:rPr lang="fi-FI" dirty="0"/>
              <a:t> storlek:</a:t>
            </a:r>
          </a:p>
          <a:p>
            <a:endParaRPr lang="fi-FI" dirty="0"/>
          </a:p>
          <a:p>
            <a:pPr marL="342900" indent="-342900">
              <a:buFont typeface="Courier New" panose="02070309020205020404" pitchFamily="49" charset="0"/>
              <a:buChar char="o"/>
            </a:pPr>
            <a:r>
              <a:rPr lang="fi-FI" dirty="0" err="1"/>
              <a:t>Små</a:t>
            </a:r>
            <a:r>
              <a:rPr lang="fi-FI" dirty="0"/>
              <a:t> </a:t>
            </a:r>
            <a:r>
              <a:rPr lang="fi-FI" dirty="0" err="1"/>
              <a:t>aktörer</a:t>
            </a:r>
            <a:r>
              <a:rPr lang="fi-FI" dirty="0"/>
              <a:t> (omsättning under 200 000 euro/år), </a:t>
            </a:r>
            <a:r>
              <a:rPr lang="fi-FI" dirty="0" err="1"/>
              <a:t>såsom</a:t>
            </a:r>
            <a:r>
              <a:rPr lang="fi-FI" dirty="0"/>
              <a:t> </a:t>
            </a:r>
            <a:r>
              <a:rPr lang="fi-FI" dirty="0" err="1"/>
              <a:t>Röda</a:t>
            </a:r>
            <a:r>
              <a:rPr lang="fi-FI" dirty="0"/>
              <a:t> </a:t>
            </a:r>
            <a:r>
              <a:rPr lang="fi-FI" dirty="0" err="1"/>
              <a:t>Korsets</a:t>
            </a:r>
            <a:r>
              <a:rPr lang="fi-FI" dirty="0"/>
              <a:t> </a:t>
            </a:r>
            <a:r>
              <a:rPr lang="fi-FI" dirty="0" err="1"/>
              <a:t>sysselsättande</a:t>
            </a:r>
            <a:r>
              <a:rPr lang="fi-FI" dirty="0"/>
              <a:t> </a:t>
            </a:r>
            <a:r>
              <a:rPr lang="fi-FI" dirty="0" err="1"/>
              <a:t>avdelningar</a:t>
            </a:r>
            <a:r>
              <a:rPr lang="fi-FI" dirty="0"/>
              <a:t>, omfattas inte av de </a:t>
            </a:r>
            <a:r>
              <a:rPr lang="fi-FI" dirty="0" err="1"/>
              <a:t>minimis</a:t>
            </a:r>
            <a:r>
              <a:rPr lang="fi-FI" dirty="0"/>
              <a:t> -förordningen.</a:t>
            </a:r>
          </a:p>
          <a:p>
            <a:pPr marL="342900" indent="-342900">
              <a:buFont typeface="Courier New" panose="02070309020205020404" pitchFamily="49" charset="0"/>
              <a:buChar char="o"/>
            </a:pPr>
            <a:r>
              <a:rPr lang="fi-FI" dirty="0"/>
              <a:t>Stora </a:t>
            </a:r>
            <a:r>
              <a:rPr lang="fi-FI" dirty="0" err="1"/>
              <a:t>aktörer</a:t>
            </a:r>
            <a:r>
              <a:rPr lang="fi-FI" dirty="0"/>
              <a:t> (</a:t>
            </a:r>
            <a:r>
              <a:rPr lang="fi-FI" dirty="0" err="1"/>
              <a:t>omsättning</a:t>
            </a:r>
            <a:r>
              <a:rPr lang="fi-FI" dirty="0"/>
              <a:t> över 200 000 euro/år), såsom Kontti, </a:t>
            </a:r>
            <a:r>
              <a:rPr lang="fi-FI" dirty="0" err="1"/>
              <a:t>västra</a:t>
            </a:r>
            <a:r>
              <a:rPr lang="fi-FI" dirty="0"/>
              <a:t> </a:t>
            </a:r>
            <a:r>
              <a:rPr lang="fi-FI" dirty="0" err="1"/>
              <a:t>Finlands</a:t>
            </a:r>
            <a:r>
              <a:rPr lang="fi-FI" dirty="0"/>
              <a:t> </a:t>
            </a:r>
            <a:r>
              <a:rPr lang="fi-FI" dirty="0" err="1"/>
              <a:t>distrikt</a:t>
            </a:r>
            <a:r>
              <a:rPr lang="fi-FI" dirty="0"/>
              <a:t> </a:t>
            </a:r>
            <a:r>
              <a:rPr lang="fi-FI" dirty="0" err="1"/>
              <a:t>eller</a:t>
            </a:r>
            <a:r>
              <a:rPr lang="fi-FI" dirty="0"/>
              <a:t> </a:t>
            </a:r>
            <a:r>
              <a:rPr lang="fi-FI" dirty="0" err="1"/>
              <a:t>centralbyrån</a:t>
            </a:r>
            <a:r>
              <a:rPr lang="fi-FI" dirty="0"/>
              <a:t>, omfattas av de </a:t>
            </a:r>
            <a:r>
              <a:rPr lang="fi-FI" dirty="0" err="1"/>
              <a:t>minimis</a:t>
            </a:r>
            <a:r>
              <a:rPr lang="fi-FI" dirty="0"/>
              <a:t> -förordningen.</a:t>
            </a:r>
          </a:p>
          <a:p>
            <a:pPr algn="l"/>
            <a:endParaRPr lang="fi-FI" dirty="0"/>
          </a:p>
        </p:txBody>
      </p:sp>
    </p:spTree>
    <p:extLst>
      <p:ext uri="{BB962C8B-B14F-4D97-AF65-F5344CB8AC3E}">
        <p14:creationId xmlns:p14="http://schemas.microsoft.com/office/powerpoint/2010/main" val="24787666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03F23-7F90-404B-BB63-4B98271D49DE}"/>
              </a:ext>
            </a:extLst>
          </p:cNvPr>
          <p:cNvSpPr>
            <a:spLocks noGrp="1"/>
          </p:cNvSpPr>
          <p:nvPr>
            <p:ph type="title"/>
          </p:nvPr>
        </p:nvSpPr>
        <p:spPr>
          <a:xfrm>
            <a:off x="431322" y="587830"/>
            <a:ext cx="10922478" cy="481845"/>
          </a:xfrm>
        </p:spPr>
        <p:txBody>
          <a:bodyPr>
            <a:normAutofit fontScale="90000"/>
          </a:bodyPr>
          <a:lstStyle/>
          <a:p>
            <a:r>
              <a:rPr lang="fi-FI" dirty="0"/>
              <a:t>Lönesubvention för lärlingsutbildning (kapitel 7, §10)</a:t>
            </a:r>
          </a:p>
        </p:txBody>
      </p:sp>
      <p:sp>
        <p:nvSpPr>
          <p:cNvPr id="3" name="Text Placeholder 2">
            <a:extLst>
              <a:ext uri="{FF2B5EF4-FFF2-40B4-BE49-F238E27FC236}">
                <a16:creationId xmlns:a16="http://schemas.microsoft.com/office/drawing/2014/main" id="{26103435-612D-E541-951A-C64365352425}"/>
              </a:ext>
            </a:extLst>
          </p:cNvPr>
          <p:cNvSpPr>
            <a:spLocks noGrp="1"/>
          </p:cNvSpPr>
          <p:nvPr>
            <p:ph type="body" sz="quarter" idx="11"/>
          </p:nvPr>
        </p:nvSpPr>
        <p:spPr>
          <a:xfrm>
            <a:off x="431322" y="1436914"/>
            <a:ext cx="11102196" cy="4480560"/>
          </a:xfrm>
        </p:spPr>
        <p:txBody>
          <a:bodyPr vert="horz" lIns="91440" tIns="45720" rIns="91440" bIns="45720" rtlCol="0" anchor="t">
            <a:normAutofit fontScale="85000" lnSpcReduction="10000"/>
          </a:bodyPr>
          <a:lstStyle/>
          <a:p>
            <a:pPr marL="0" indent="0">
              <a:buNone/>
            </a:pPr>
            <a:r>
              <a:rPr lang="fi-FI" dirty="0">
                <a:solidFill>
                  <a:srgbClr val="000000"/>
                </a:solidFill>
              </a:rPr>
              <a:t>Lönesubventioner för lärlingsutbildning </a:t>
            </a:r>
            <a:r>
              <a:rPr lang="fi-FI" dirty="0" err="1">
                <a:solidFill>
                  <a:srgbClr val="000000"/>
                </a:solidFill>
              </a:rPr>
              <a:t>kommer</a:t>
            </a:r>
            <a:r>
              <a:rPr lang="fi-FI" dirty="0">
                <a:solidFill>
                  <a:srgbClr val="000000"/>
                </a:solidFill>
              </a:rPr>
              <a:t> i </a:t>
            </a:r>
            <a:r>
              <a:rPr lang="fi-FI" dirty="0" err="1">
                <a:solidFill>
                  <a:srgbClr val="000000"/>
                </a:solidFill>
              </a:rPr>
              <a:t>fortsättningen</a:t>
            </a:r>
            <a:r>
              <a:rPr lang="fi-FI" dirty="0">
                <a:solidFill>
                  <a:srgbClr val="000000"/>
                </a:solidFill>
              </a:rPr>
              <a:t> att beviljas </a:t>
            </a:r>
            <a:r>
              <a:rPr lang="fi-FI" dirty="0" err="1">
                <a:solidFill>
                  <a:srgbClr val="000000"/>
                </a:solidFill>
              </a:rPr>
              <a:t>som</a:t>
            </a:r>
            <a:r>
              <a:rPr lang="fi-FI" dirty="0">
                <a:solidFill>
                  <a:srgbClr val="000000"/>
                </a:solidFill>
              </a:rPr>
              <a:t> de </a:t>
            </a:r>
            <a:r>
              <a:rPr lang="fi-FI" dirty="0" err="1">
                <a:solidFill>
                  <a:srgbClr val="000000"/>
                </a:solidFill>
              </a:rPr>
              <a:t>minimis</a:t>
            </a:r>
            <a:r>
              <a:rPr lang="fi-FI" dirty="0">
                <a:solidFill>
                  <a:srgbClr val="000000"/>
                </a:solidFill>
              </a:rPr>
              <a:t> -</a:t>
            </a:r>
            <a:r>
              <a:rPr lang="fi-FI" dirty="0" err="1">
                <a:solidFill>
                  <a:srgbClr val="000000"/>
                </a:solidFill>
              </a:rPr>
              <a:t>stöd</a:t>
            </a:r>
            <a:endParaRPr lang="fi-FI" b="0" i="0" dirty="0">
              <a:solidFill>
                <a:srgbClr val="000000"/>
              </a:solidFill>
              <a:effectLst/>
              <a:latin typeface="Arial" panose="020B0604020202020204" pitchFamily="34" charset="0"/>
            </a:endParaRPr>
          </a:p>
          <a:p>
            <a:pPr marL="0" indent="0">
              <a:buNone/>
            </a:pPr>
            <a:endParaRPr lang="fi-FI" b="0" i="0" dirty="0">
              <a:solidFill>
                <a:srgbClr val="000000"/>
              </a:solidFill>
              <a:effectLst/>
              <a:latin typeface="Arial" panose="020B0604020202020204" pitchFamily="34" charset="0"/>
            </a:endParaRPr>
          </a:p>
          <a:p>
            <a:pPr marL="0" indent="0">
              <a:buNone/>
            </a:pPr>
            <a:r>
              <a:rPr lang="en-GB" sz="2000" b="1" dirty="0" err="1">
                <a:latin typeface="Arial"/>
                <a:cs typeface="Arial"/>
              </a:rPr>
              <a:t>Kontti</a:t>
            </a:r>
            <a:r>
              <a:rPr lang="en-GB" sz="2000" b="1" dirty="0">
                <a:latin typeface="Arial"/>
                <a:cs typeface="Arial"/>
              </a:rPr>
              <a:t>, </a:t>
            </a:r>
            <a:r>
              <a:rPr lang="en-GB" sz="2000" b="1" dirty="0" err="1">
                <a:latin typeface="Arial"/>
                <a:cs typeface="Arial"/>
              </a:rPr>
              <a:t>Centralbyrån</a:t>
            </a:r>
            <a:r>
              <a:rPr lang="en-GB" sz="2000" b="1" dirty="0">
                <a:latin typeface="Arial"/>
                <a:cs typeface="Arial"/>
              </a:rPr>
              <a:t>, Västra </a:t>
            </a:r>
            <a:r>
              <a:rPr lang="en-GB" sz="2000" b="1" dirty="0" err="1">
                <a:latin typeface="Arial"/>
                <a:cs typeface="Arial"/>
              </a:rPr>
              <a:t>Finlands</a:t>
            </a:r>
            <a:r>
              <a:rPr lang="en-GB" sz="2000" b="1" dirty="0">
                <a:latin typeface="Arial"/>
                <a:cs typeface="Arial"/>
              </a:rPr>
              <a:t> </a:t>
            </a:r>
            <a:r>
              <a:rPr lang="en-GB" sz="2000" b="1" dirty="0" err="1">
                <a:latin typeface="Arial"/>
                <a:cs typeface="Arial"/>
              </a:rPr>
              <a:t>distrikts</a:t>
            </a:r>
            <a:r>
              <a:rPr lang="en-GB" sz="2000" b="1" dirty="0">
                <a:latin typeface="Arial"/>
                <a:cs typeface="Arial"/>
              </a:rPr>
              <a:t> </a:t>
            </a:r>
            <a:r>
              <a:rPr lang="en-GB" sz="2000" b="1" dirty="0" err="1">
                <a:latin typeface="Arial"/>
                <a:cs typeface="Arial"/>
              </a:rPr>
              <a:t>loppmarknader</a:t>
            </a:r>
            <a:endParaRPr lang="fi-FI" sz="2000" b="1" dirty="0">
              <a:solidFill>
                <a:srgbClr val="000000"/>
              </a:solidFill>
              <a:latin typeface="Arial"/>
              <a:cs typeface="Arial"/>
            </a:endParaRPr>
          </a:p>
          <a:p>
            <a:r>
              <a:rPr lang="fi-FI" dirty="0"/>
              <a:t>Lönesubventioner för lärlingsutbildning omfattas av de minimis-reglerna, vilket innebär att de inte längre är tillgängliga för </a:t>
            </a:r>
            <a:r>
              <a:rPr lang="fi-FI" dirty="0" err="1"/>
              <a:t>större</a:t>
            </a:r>
            <a:r>
              <a:rPr lang="fi-FI" dirty="0"/>
              <a:t> </a:t>
            </a:r>
            <a:r>
              <a:rPr lang="fi-FI" dirty="0" err="1"/>
              <a:t>aktörer</a:t>
            </a:r>
            <a:r>
              <a:rPr lang="fi-FI" dirty="0"/>
              <a:t> </a:t>
            </a:r>
            <a:r>
              <a:rPr lang="fi-FI" dirty="0" err="1"/>
              <a:t>inom</a:t>
            </a:r>
            <a:r>
              <a:rPr lang="fi-FI" dirty="0"/>
              <a:t> </a:t>
            </a:r>
            <a:r>
              <a:rPr lang="fi-FI" dirty="0" err="1"/>
              <a:t>Röda</a:t>
            </a:r>
            <a:r>
              <a:rPr lang="fi-FI" dirty="0"/>
              <a:t> </a:t>
            </a:r>
            <a:r>
              <a:rPr lang="fi-FI" dirty="0" err="1"/>
              <a:t>Korset</a:t>
            </a:r>
            <a:r>
              <a:rPr lang="fi-FI" dirty="0"/>
              <a:t> än de som bedriver verksamhet i liten skala </a:t>
            </a:r>
          </a:p>
          <a:p>
            <a:pPr>
              <a:buFont typeface="Wingdings" panose="05000000000000000000" pitchFamily="2" charset="2"/>
              <a:buChar char="Ø"/>
            </a:pPr>
            <a:r>
              <a:rPr lang="fi-FI" dirty="0"/>
              <a:t> med </a:t>
            </a:r>
            <a:r>
              <a:rPr lang="fi-FI" dirty="0" err="1"/>
              <a:t>samma</a:t>
            </a:r>
            <a:r>
              <a:rPr lang="fi-FI" dirty="0"/>
              <a:t> FO-</a:t>
            </a:r>
            <a:r>
              <a:rPr lang="fi-FI" dirty="0" err="1"/>
              <a:t>nummer</a:t>
            </a:r>
            <a:r>
              <a:rPr lang="fi-FI" dirty="0"/>
              <a:t>, t.ex. </a:t>
            </a:r>
            <a:r>
              <a:rPr lang="fi-FI" dirty="0" err="1"/>
              <a:t>Centralbyrån</a:t>
            </a:r>
            <a:r>
              <a:rPr lang="fi-FI" dirty="0"/>
              <a:t> och Kontti</a:t>
            </a:r>
          </a:p>
          <a:p>
            <a:r>
              <a:rPr lang="fi-FI" b="0" i="0" dirty="0">
                <a:effectLst/>
                <a:latin typeface="Arial"/>
                <a:cs typeface="Arial"/>
              </a:rPr>
              <a:t>Över 60 år och arbetslös i 12 månader, lönesubventioner kan beviljas i 24 månader</a:t>
            </a:r>
          </a:p>
          <a:p>
            <a:endParaRPr lang="fi-FI" dirty="0">
              <a:solidFill>
                <a:srgbClr val="000000"/>
              </a:solidFill>
            </a:endParaRPr>
          </a:p>
          <a:p>
            <a:pPr marL="0" indent="0" algn="l" rtl="0" fontAlgn="base">
              <a:buNone/>
            </a:pPr>
            <a:r>
              <a:rPr lang="en-GB" sz="2000" b="1" dirty="0" err="1"/>
              <a:t>Röda</a:t>
            </a:r>
            <a:r>
              <a:rPr lang="en-GB" sz="2000" b="1" dirty="0"/>
              <a:t> </a:t>
            </a:r>
            <a:r>
              <a:rPr lang="en-GB" sz="2000" b="1" dirty="0" err="1"/>
              <a:t>Korsets</a:t>
            </a:r>
            <a:r>
              <a:rPr lang="en-GB" sz="2000" b="1" dirty="0"/>
              <a:t> </a:t>
            </a:r>
            <a:r>
              <a:rPr lang="en-GB" sz="2000" b="1" dirty="0" err="1"/>
              <a:t>avdelningar</a:t>
            </a:r>
            <a:endParaRPr lang="en-US" sz="2000" b="1" dirty="0"/>
          </a:p>
          <a:p>
            <a:r>
              <a:rPr lang="fi-FI" dirty="0"/>
              <a:t>Lärlingsutbildning med lönesubvention är fortfarande möjlig för </a:t>
            </a:r>
            <a:r>
              <a:rPr lang="fi-FI" dirty="0" err="1"/>
              <a:t>Röda</a:t>
            </a:r>
            <a:r>
              <a:rPr lang="fi-FI" dirty="0"/>
              <a:t> </a:t>
            </a:r>
            <a:r>
              <a:rPr lang="fi-FI" dirty="0" err="1"/>
              <a:t>Korsets</a:t>
            </a:r>
            <a:r>
              <a:rPr lang="fi-FI" dirty="0"/>
              <a:t> </a:t>
            </a:r>
            <a:r>
              <a:rPr lang="fi-FI" dirty="0" err="1"/>
              <a:t>avdelningar</a:t>
            </a:r>
            <a:endParaRPr lang="fi-FI" dirty="0"/>
          </a:p>
          <a:p>
            <a:r>
              <a:rPr lang="fi-FI" b="0" i="0" dirty="0">
                <a:solidFill>
                  <a:srgbClr val="000000"/>
                </a:solidFill>
                <a:effectLst/>
                <a:latin typeface="Arial" panose="020B0604020202020204" pitchFamily="34" charset="0"/>
              </a:rPr>
              <a:t>Över 60 år och arbetslös i 12 </a:t>
            </a:r>
            <a:r>
              <a:rPr lang="fi-FI" b="0" i="0" dirty="0" err="1">
                <a:solidFill>
                  <a:srgbClr val="000000"/>
                </a:solidFill>
                <a:effectLst/>
                <a:latin typeface="Arial" panose="020B0604020202020204" pitchFamily="34" charset="0"/>
              </a:rPr>
              <a:t>månader</a:t>
            </a:r>
            <a:r>
              <a:rPr lang="fi-FI" dirty="0">
                <a:solidFill>
                  <a:srgbClr val="000000"/>
                </a:solidFill>
              </a:rPr>
              <a:t> &gt; </a:t>
            </a:r>
            <a:r>
              <a:rPr lang="fi-FI" b="0" i="0" dirty="0" err="1">
                <a:solidFill>
                  <a:srgbClr val="000000"/>
                </a:solidFill>
                <a:effectLst/>
                <a:latin typeface="Arial" panose="020B0604020202020204" pitchFamily="34" charset="0"/>
              </a:rPr>
              <a:t>lönesubvention</a:t>
            </a:r>
            <a:r>
              <a:rPr lang="fi-FI" b="0" i="0" dirty="0">
                <a:solidFill>
                  <a:srgbClr val="000000"/>
                </a:solidFill>
                <a:effectLst/>
                <a:latin typeface="Arial" panose="020B0604020202020204" pitchFamily="34" charset="0"/>
              </a:rPr>
              <a:t> kan beviljas i 24 månader</a:t>
            </a:r>
          </a:p>
          <a:p>
            <a:endParaRPr lang="fi-FI" dirty="0"/>
          </a:p>
          <a:p>
            <a:endParaRPr lang="fi-FI" dirty="0"/>
          </a:p>
        </p:txBody>
      </p:sp>
    </p:spTree>
    <p:extLst>
      <p:ext uri="{BB962C8B-B14F-4D97-AF65-F5344CB8AC3E}">
        <p14:creationId xmlns:p14="http://schemas.microsoft.com/office/powerpoint/2010/main" val="19752814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F18CB0-4650-1F4E-AFD2-5BBA29CB3CA2}"/>
              </a:ext>
            </a:extLst>
          </p:cNvPr>
          <p:cNvSpPr>
            <a:spLocks noGrp="1"/>
          </p:cNvSpPr>
          <p:nvPr>
            <p:ph type="title"/>
          </p:nvPr>
        </p:nvSpPr>
        <p:spPr>
          <a:xfrm>
            <a:off x="1319349" y="1589491"/>
            <a:ext cx="9679578" cy="3695431"/>
          </a:xfrm>
        </p:spPr>
        <p:txBody>
          <a:bodyPr/>
          <a:lstStyle/>
          <a:p>
            <a:pPr algn="ctr"/>
            <a:r>
              <a:rPr lang="fi-FI" sz="4400" b="0" i="1" dirty="0">
                <a:latin typeface="Georgia" panose="02040502050405020303" pitchFamily="18" charset="0"/>
                <a:ea typeface="+mn-ea"/>
              </a:rPr>
              <a:t>I ett </a:t>
            </a:r>
            <a:r>
              <a:rPr lang="fi-FI" sz="4400" b="0" i="1" dirty="0" err="1">
                <a:latin typeface="Georgia" panose="02040502050405020303" pitchFamily="18" charset="0"/>
                <a:ea typeface="+mn-ea"/>
              </a:rPr>
              <a:t>välmående</a:t>
            </a:r>
            <a:r>
              <a:rPr lang="fi-FI" sz="4400" b="0" i="1" dirty="0">
                <a:latin typeface="Georgia" panose="02040502050405020303" pitchFamily="18" charset="0"/>
                <a:ea typeface="+mn-ea"/>
              </a:rPr>
              <a:t> </a:t>
            </a:r>
            <a:r>
              <a:rPr lang="fi-FI" sz="4400" b="0" i="1" dirty="0" err="1">
                <a:latin typeface="Georgia" panose="02040502050405020303" pitchFamily="18" charset="0"/>
                <a:ea typeface="+mn-ea"/>
              </a:rPr>
              <a:t>samhälle</a:t>
            </a:r>
            <a:r>
              <a:rPr lang="fi-FI" sz="4400" b="0" i="1" dirty="0">
                <a:latin typeface="Georgia" panose="02040502050405020303" pitchFamily="18" charset="0"/>
                <a:ea typeface="+mn-ea"/>
              </a:rPr>
              <a:t> </a:t>
            </a:r>
            <a:br>
              <a:rPr lang="fi-FI" sz="4400" b="0" i="1" dirty="0">
                <a:latin typeface="Georgia" panose="02040502050405020303" pitchFamily="18" charset="0"/>
                <a:ea typeface="+mn-ea"/>
              </a:rPr>
            </a:br>
            <a:r>
              <a:rPr lang="fi-FI" sz="4400" b="0" i="1" dirty="0" err="1">
                <a:latin typeface="Georgia" panose="02040502050405020303" pitchFamily="18" charset="0"/>
                <a:ea typeface="+mn-ea"/>
              </a:rPr>
              <a:t>är</a:t>
            </a:r>
            <a:r>
              <a:rPr lang="fi-FI" sz="4400" b="0" i="1" dirty="0">
                <a:latin typeface="Georgia" panose="02040502050405020303" pitchFamily="18" charset="0"/>
                <a:ea typeface="+mn-ea"/>
              </a:rPr>
              <a:t> alla </a:t>
            </a:r>
            <a:r>
              <a:rPr lang="fi-FI" sz="4400" b="0" i="1" dirty="0" err="1">
                <a:latin typeface="Georgia" panose="02040502050405020303" pitchFamily="18" charset="0"/>
                <a:ea typeface="+mn-ea"/>
              </a:rPr>
              <a:t>delaktiga</a:t>
            </a:r>
            <a:r>
              <a:rPr lang="fi-FI" sz="4400" b="0" i="1" dirty="0">
                <a:latin typeface="Georgia" panose="02040502050405020303" pitchFamily="18" charset="0"/>
                <a:ea typeface="+mn-ea"/>
              </a:rPr>
              <a:t>.</a:t>
            </a:r>
            <a:br>
              <a:rPr lang="fi-FI" i="1" dirty="0"/>
            </a:br>
            <a:br>
              <a:rPr lang="fi-FI" dirty="0"/>
            </a:br>
            <a:r>
              <a:rPr lang="fi-FI" sz="2000" b="0" dirty="0"/>
              <a:t>- RÖDA KORSETS VERKSAMHETSSTRATEGI 2021–2023 </a:t>
            </a:r>
            <a:br>
              <a:rPr lang="fi-FI" sz="2000" b="0" dirty="0"/>
            </a:br>
            <a:r>
              <a:rPr lang="fi-FI" sz="2000" b="0" dirty="0"/>
              <a:t>– </a:t>
            </a:r>
            <a:r>
              <a:rPr lang="sv-SE" sz="2000" b="0" dirty="0"/>
              <a:t>Röda Korset ger glädje, upprätthåller hopp </a:t>
            </a:r>
            <a:br>
              <a:rPr lang="sv-SE" sz="2000" b="0" dirty="0"/>
            </a:br>
            <a:r>
              <a:rPr lang="sv-SE" sz="2000" b="0" dirty="0"/>
              <a:t>och stärker förtroendet </a:t>
            </a:r>
            <a:endParaRPr lang="fi-FI" sz="2000" b="0" dirty="0"/>
          </a:p>
        </p:txBody>
      </p:sp>
    </p:spTree>
    <p:extLst>
      <p:ext uri="{BB962C8B-B14F-4D97-AF65-F5344CB8AC3E}">
        <p14:creationId xmlns:p14="http://schemas.microsoft.com/office/powerpoint/2010/main" val="36984447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B2B06DB-8726-D84A-8709-7FE905F2E0A8}"/>
              </a:ext>
            </a:extLst>
          </p:cNvPr>
          <p:cNvSpPr>
            <a:spLocks noGrp="1"/>
          </p:cNvSpPr>
          <p:nvPr>
            <p:ph type="body" idx="16"/>
          </p:nvPr>
        </p:nvSpPr>
        <p:spPr>
          <a:xfrm>
            <a:off x="3326065" y="5346073"/>
            <a:ext cx="2586809" cy="1107889"/>
          </a:xfrm>
        </p:spPr>
        <p:txBody>
          <a:bodyPr/>
          <a:lstStyle/>
          <a:p>
            <a:pPr>
              <a:lnSpc>
                <a:spcPct val="100000"/>
              </a:lnSpc>
            </a:pPr>
            <a:r>
              <a:rPr lang="fi-FI" dirty="0"/>
              <a:t>Kontakt</a:t>
            </a:r>
            <a:br>
              <a:rPr lang="fi-FI" dirty="0"/>
            </a:br>
            <a:r>
              <a:rPr lang="fi-FI" b="0" dirty="0"/>
              <a:t> Charlotta Riska</a:t>
            </a:r>
          </a:p>
          <a:p>
            <a:pPr>
              <a:lnSpc>
                <a:spcPct val="100000"/>
              </a:lnSpc>
            </a:pPr>
            <a:r>
              <a:rPr lang="fi-FI" b="0" dirty="0"/>
              <a:t>charlotta.riska@redcross.fi</a:t>
            </a:r>
          </a:p>
        </p:txBody>
      </p:sp>
      <p:sp>
        <p:nvSpPr>
          <p:cNvPr id="3" name="Text Placeholder 2">
            <a:extLst>
              <a:ext uri="{FF2B5EF4-FFF2-40B4-BE49-F238E27FC236}">
                <a16:creationId xmlns:a16="http://schemas.microsoft.com/office/drawing/2014/main" id="{7D74ADB4-732C-1540-8AFE-27243CDE32A2}"/>
              </a:ext>
            </a:extLst>
          </p:cNvPr>
          <p:cNvSpPr>
            <a:spLocks noGrp="1"/>
          </p:cNvSpPr>
          <p:nvPr>
            <p:ph type="body" idx="17"/>
          </p:nvPr>
        </p:nvSpPr>
        <p:spPr>
          <a:xfrm>
            <a:off x="6279126" y="5346074"/>
            <a:ext cx="2705385" cy="1009756"/>
          </a:xfrm>
        </p:spPr>
        <p:txBody>
          <a:bodyPr/>
          <a:lstStyle/>
          <a:p>
            <a:pPr>
              <a:lnSpc>
                <a:spcPct val="100000"/>
              </a:lnSpc>
            </a:pPr>
            <a:r>
              <a:rPr lang="fi-FI" dirty="0"/>
              <a:t>Kontakt</a:t>
            </a:r>
            <a:br>
              <a:rPr lang="fi-FI" dirty="0"/>
            </a:br>
            <a:r>
              <a:rPr lang="fi-FI" b="0" dirty="0"/>
              <a:t>Eeva Holopainen</a:t>
            </a:r>
          </a:p>
          <a:p>
            <a:pPr>
              <a:lnSpc>
                <a:spcPct val="100000"/>
              </a:lnSpc>
            </a:pPr>
            <a:r>
              <a:rPr lang="fi-FI" b="0" dirty="0"/>
              <a:t>eeva.holopainen@redcross.fi</a:t>
            </a:r>
          </a:p>
          <a:p>
            <a:endParaRPr lang="fi-FI" dirty="0"/>
          </a:p>
        </p:txBody>
      </p:sp>
      <p:pic>
        <p:nvPicPr>
          <p:cNvPr id="4" name="Picture 3">
            <a:extLst>
              <a:ext uri="{FF2B5EF4-FFF2-40B4-BE49-F238E27FC236}">
                <a16:creationId xmlns:a16="http://schemas.microsoft.com/office/drawing/2014/main" id="{B0895E5C-B3C1-4FE4-2FB0-62C9AA30C5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77474" y="76200"/>
            <a:ext cx="1854580" cy="911679"/>
          </a:xfrm>
          <a:prstGeom prst="rect">
            <a:avLst/>
          </a:prstGeom>
        </p:spPr>
      </p:pic>
    </p:spTree>
    <p:extLst>
      <p:ext uri="{BB962C8B-B14F-4D97-AF65-F5344CB8AC3E}">
        <p14:creationId xmlns:p14="http://schemas.microsoft.com/office/powerpoint/2010/main" val="33689374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852296-BAAA-EE48-8B74-3CAC39B2089E}"/>
              </a:ext>
            </a:extLst>
          </p:cNvPr>
          <p:cNvSpPr>
            <a:spLocks noGrp="1"/>
          </p:cNvSpPr>
          <p:nvPr>
            <p:ph type="title"/>
          </p:nvPr>
        </p:nvSpPr>
        <p:spPr>
          <a:xfrm>
            <a:off x="810883" y="284673"/>
            <a:ext cx="10420709" cy="897146"/>
          </a:xfrm>
        </p:spPr>
        <p:txBody>
          <a:bodyPr/>
          <a:lstStyle/>
          <a:p>
            <a:r>
              <a:rPr lang="fi-FI" dirty="0"/>
              <a:t>Innehåll</a:t>
            </a:r>
          </a:p>
        </p:txBody>
      </p:sp>
      <p:sp>
        <p:nvSpPr>
          <p:cNvPr id="3" name="Content Placeholder 2">
            <a:extLst>
              <a:ext uri="{FF2B5EF4-FFF2-40B4-BE49-F238E27FC236}">
                <a16:creationId xmlns:a16="http://schemas.microsoft.com/office/drawing/2014/main" id="{84BD5485-BA39-B043-BFAD-0D10C03E1B3F}"/>
              </a:ext>
            </a:extLst>
          </p:cNvPr>
          <p:cNvSpPr>
            <a:spLocks noGrp="1"/>
          </p:cNvSpPr>
          <p:nvPr>
            <p:ph idx="1"/>
          </p:nvPr>
        </p:nvSpPr>
        <p:spPr>
          <a:xfrm>
            <a:off x="733245" y="1397478"/>
            <a:ext cx="10827384" cy="4551377"/>
          </a:xfrm>
        </p:spPr>
        <p:txBody>
          <a:bodyPr/>
          <a:lstStyle/>
          <a:p>
            <a:r>
              <a:rPr lang="fi-FI" dirty="0"/>
              <a:t> </a:t>
            </a:r>
            <a:r>
              <a:rPr lang="fi-FI" dirty="0" err="1"/>
              <a:t>Lönesubventionerad</a:t>
            </a:r>
            <a:r>
              <a:rPr lang="fi-FI" dirty="0"/>
              <a:t> </a:t>
            </a:r>
            <a:r>
              <a:rPr lang="fi-FI" dirty="0" err="1"/>
              <a:t>sysselsättning</a:t>
            </a:r>
            <a:r>
              <a:rPr lang="fi-FI" dirty="0"/>
              <a:t> vid Röda Korset</a:t>
            </a:r>
          </a:p>
          <a:p>
            <a:r>
              <a:rPr lang="fi-FI" dirty="0"/>
              <a:t> Lagstiftningsförberedelser </a:t>
            </a:r>
            <a:r>
              <a:rPr lang="fi-FI" dirty="0" err="1"/>
              <a:t>och</a:t>
            </a:r>
            <a:r>
              <a:rPr lang="fi-FI" dirty="0"/>
              <a:t> </a:t>
            </a:r>
            <a:r>
              <a:rPr lang="fi-FI" dirty="0" err="1"/>
              <a:t>lobbning</a:t>
            </a:r>
            <a:endParaRPr lang="fi-FI" dirty="0"/>
          </a:p>
          <a:p>
            <a:r>
              <a:rPr lang="fi-FI" dirty="0"/>
              <a:t> </a:t>
            </a:r>
            <a:r>
              <a:rPr lang="fi-FI" dirty="0" err="1"/>
              <a:t>Den</a:t>
            </a:r>
            <a:r>
              <a:rPr lang="fi-FI" dirty="0"/>
              <a:t> </a:t>
            </a:r>
            <a:r>
              <a:rPr lang="fi-FI" dirty="0" err="1"/>
              <a:t>nya</a:t>
            </a:r>
            <a:r>
              <a:rPr lang="fi-FI" dirty="0"/>
              <a:t> </a:t>
            </a:r>
            <a:r>
              <a:rPr lang="fi-FI" dirty="0" err="1"/>
              <a:t>lagstiftningen</a:t>
            </a:r>
            <a:r>
              <a:rPr lang="fi-FI" dirty="0"/>
              <a:t> </a:t>
            </a:r>
            <a:r>
              <a:rPr lang="fi-FI" dirty="0" err="1"/>
              <a:t>om</a:t>
            </a:r>
            <a:r>
              <a:rPr lang="fi-FI" dirty="0"/>
              <a:t> </a:t>
            </a:r>
            <a:r>
              <a:rPr lang="fi-FI" dirty="0" err="1"/>
              <a:t>lönesubvention</a:t>
            </a:r>
            <a:r>
              <a:rPr lang="fi-FI" dirty="0"/>
              <a:t> </a:t>
            </a:r>
            <a:r>
              <a:rPr lang="fi-FI" dirty="0" err="1"/>
              <a:t>träder</a:t>
            </a:r>
            <a:r>
              <a:rPr lang="fi-FI" dirty="0"/>
              <a:t> i </a:t>
            </a:r>
            <a:r>
              <a:rPr lang="fi-FI" dirty="0" err="1"/>
              <a:t>kraft</a:t>
            </a:r>
            <a:endParaRPr lang="fi-FI" dirty="0"/>
          </a:p>
          <a:p>
            <a:r>
              <a:rPr lang="fi-FI" dirty="0"/>
              <a:t> Kriterier för 100 % / 70 % / 50 % </a:t>
            </a:r>
            <a:r>
              <a:rPr lang="fi-FI" dirty="0" err="1"/>
              <a:t>lönesubvention</a:t>
            </a:r>
            <a:endParaRPr lang="fi-FI" dirty="0"/>
          </a:p>
          <a:p>
            <a:r>
              <a:rPr lang="fi-FI" dirty="0"/>
              <a:t> Anställning av långtidsarbetslösa personer </a:t>
            </a:r>
            <a:r>
              <a:rPr lang="fi-FI" dirty="0" err="1"/>
              <a:t>som</a:t>
            </a:r>
            <a:r>
              <a:rPr lang="fi-FI" dirty="0"/>
              <a:t> </a:t>
            </a:r>
            <a:r>
              <a:rPr lang="fi-FI" dirty="0" err="1"/>
              <a:t>fyllt</a:t>
            </a:r>
            <a:r>
              <a:rPr lang="fi-FI" dirty="0"/>
              <a:t> 60 </a:t>
            </a:r>
            <a:r>
              <a:rPr lang="fi-FI" dirty="0" err="1"/>
              <a:t>år</a:t>
            </a:r>
            <a:endParaRPr lang="fi-FI" dirty="0"/>
          </a:p>
          <a:p>
            <a:r>
              <a:rPr lang="fi-FI" dirty="0"/>
              <a:t> Sysselsättningsstöd för </a:t>
            </a:r>
            <a:r>
              <a:rPr lang="fi-FI" dirty="0" err="1"/>
              <a:t>personer</a:t>
            </a:r>
            <a:r>
              <a:rPr lang="fi-FI" dirty="0"/>
              <a:t> </a:t>
            </a:r>
            <a:r>
              <a:rPr lang="fi-FI" dirty="0" err="1"/>
              <a:t>som</a:t>
            </a:r>
            <a:r>
              <a:rPr lang="fi-FI" dirty="0"/>
              <a:t> </a:t>
            </a:r>
            <a:r>
              <a:rPr lang="fi-FI" dirty="0" err="1"/>
              <a:t>fyllt</a:t>
            </a:r>
            <a:r>
              <a:rPr lang="fi-FI" dirty="0"/>
              <a:t> 55 år</a:t>
            </a:r>
          </a:p>
          <a:p>
            <a:r>
              <a:rPr lang="fi-FI" dirty="0"/>
              <a:t> De </a:t>
            </a:r>
            <a:r>
              <a:rPr lang="fi-FI" dirty="0" err="1"/>
              <a:t>minimis</a:t>
            </a:r>
            <a:r>
              <a:rPr lang="fi-FI" dirty="0"/>
              <a:t> - </a:t>
            </a:r>
            <a:r>
              <a:rPr lang="fi-FI" dirty="0" err="1"/>
              <a:t>regler</a:t>
            </a:r>
            <a:endParaRPr lang="fi-FI" dirty="0"/>
          </a:p>
          <a:p>
            <a:r>
              <a:rPr lang="fi-FI" dirty="0"/>
              <a:t> </a:t>
            </a:r>
            <a:r>
              <a:rPr lang="fi-FI" dirty="0" err="1"/>
              <a:t>Lönesubvention</a:t>
            </a:r>
            <a:r>
              <a:rPr lang="fi-FI" dirty="0"/>
              <a:t> för lärlingsutbildning</a:t>
            </a:r>
          </a:p>
          <a:p>
            <a:endParaRPr lang="fi-FI" dirty="0"/>
          </a:p>
        </p:txBody>
      </p:sp>
    </p:spTree>
    <p:extLst>
      <p:ext uri="{BB962C8B-B14F-4D97-AF65-F5344CB8AC3E}">
        <p14:creationId xmlns:p14="http://schemas.microsoft.com/office/powerpoint/2010/main" val="4544496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CB801-74F8-D74B-878B-CC9C4EE261F1}"/>
              </a:ext>
            </a:extLst>
          </p:cNvPr>
          <p:cNvSpPr>
            <a:spLocks noGrp="1"/>
          </p:cNvSpPr>
          <p:nvPr>
            <p:ph type="title"/>
          </p:nvPr>
        </p:nvSpPr>
        <p:spPr>
          <a:xfrm>
            <a:off x="698740" y="646981"/>
            <a:ext cx="10655060" cy="985876"/>
          </a:xfrm>
        </p:spPr>
        <p:txBody>
          <a:bodyPr>
            <a:normAutofit fontScale="90000"/>
          </a:bodyPr>
          <a:lstStyle/>
          <a:p>
            <a:r>
              <a:rPr lang="en-GB" sz="4000" dirty="0" err="1"/>
              <a:t>Arbetsgivare som använder lönesubventioner vid Finlands Röda Kors</a:t>
            </a:r>
            <a:br>
              <a:rPr lang="en-GB" sz="3200" dirty="0"/>
            </a:br>
            <a:endParaRPr lang="fi-FI" dirty="0"/>
          </a:p>
        </p:txBody>
      </p:sp>
      <p:sp>
        <p:nvSpPr>
          <p:cNvPr id="3" name="Text Placeholder 2">
            <a:extLst>
              <a:ext uri="{FF2B5EF4-FFF2-40B4-BE49-F238E27FC236}">
                <a16:creationId xmlns:a16="http://schemas.microsoft.com/office/drawing/2014/main" id="{2B1F5DCA-268A-244E-9ACB-D6B787CB6F8B}"/>
              </a:ext>
            </a:extLst>
          </p:cNvPr>
          <p:cNvSpPr>
            <a:spLocks noGrp="1"/>
          </p:cNvSpPr>
          <p:nvPr>
            <p:ph type="body" idx="14"/>
          </p:nvPr>
        </p:nvSpPr>
        <p:spPr>
          <a:xfrm>
            <a:off x="612475" y="1632857"/>
            <a:ext cx="10308567" cy="4614884"/>
          </a:xfrm>
        </p:spPr>
        <p:txBody>
          <a:bodyPr>
            <a:normAutofit/>
          </a:bodyPr>
          <a:lstStyle/>
          <a:p>
            <a:endParaRPr lang="fi-FI" dirty="0"/>
          </a:p>
          <a:p>
            <a:r>
              <a:rPr lang="en-GB" dirty="0"/>
              <a:t>Olika </a:t>
            </a:r>
            <a:r>
              <a:rPr lang="en-GB" dirty="0" err="1"/>
              <a:t>aktörer</a:t>
            </a:r>
            <a:r>
              <a:rPr lang="en-GB" dirty="0"/>
              <a:t> vid </a:t>
            </a:r>
            <a:r>
              <a:rPr lang="en-GB" dirty="0" err="1"/>
              <a:t>Finlands</a:t>
            </a:r>
            <a:r>
              <a:rPr lang="en-GB" dirty="0"/>
              <a:t> </a:t>
            </a:r>
            <a:r>
              <a:rPr lang="en-GB" dirty="0" err="1"/>
              <a:t>Röda</a:t>
            </a:r>
            <a:r>
              <a:rPr lang="en-GB" dirty="0"/>
              <a:t> Kors </a:t>
            </a:r>
            <a:r>
              <a:rPr lang="en-GB" dirty="0" err="1"/>
              <a:t>anställer</a:t>
            </a:r>
            <a:r>
              <a:rPr lang="en-GB" dirty="0"/>
              <a:t> </a:t>
            </a:r>
            <a:r>
              <a:rPr lang="en-GB" dirty="0" err="1"/>
              <a:t>aktivt</a:t>
            </a:r>
            <a:r>
              <a:rPr lang="en-GB" dirty="0"/>
              <a:t> </a:t>
            </a:r>
            <a:r>
              <a:rPr lang="en-GB" dirty="0" err="1"/>
              <a:t>personer</a:t>
            </a:r>
            <a:r>
              <a:rPr lang="en-GB" dirty="0"/>
              <a:t> </a:t>
            </a:r>
            <a:r>
              <a:rPr lang="en-GB" dirty="0" err="1"/>
              <a:t>över</a:t>
            </a:r>
            <a:r>
              <a:rPr lang="en-GB" dirty="0"/>
              <a:t> </a:t>
            </a:r>
            <a:r>
              <a:rPr lang="en-GB" dirty="0" err="1"/>
              <a:t>hela</a:t>
            </a:r>
            <a:r>
              <a:rPr lang="en-GB" dirty="0"/>
              <a:t> Finland med </a:t>
            </a:r>
            <a:r>
              <a:rPr lang="en-GB" dirty="0" err="1"/>
              <a:t>hjälp</a:t>
            </a:r>
            <a:r>
              <a:rPr lang="en-GB" dirty="0"/>
              <a:t> </a:t>
            </a:r>
            <a:r>
              <a:rPr lang="en-GB" dirty="0" err="1"/>
              <a:t>av</a:t>
            </a:r>
            <a:r>
              <a:rPr lang="en-GB" dirty="0"/>
              <a:t> </a:t>
            </a:r>
            <a:r>
              <a:rPr lang="en-GB" dirty="0" err="1"/>
              <a:t>lönesubventioner</a:t>
            </a:r>
            <a:r>
              <a:rPr lang="en-GB" dirty="0"/>
              <a:t> </a:t>
            </a:r>
            <a:r>
              <a:rPr lang="en-GB" dirty="0" err="1"/>
              <a:t>och</a:t>
            </a:r>
            <a:r>
              <a:rPr lang="en-GB" dirty="0"/>
              <a:t> </a:t>
            </a:r>
            <a:r>
              <a:rPr lang="en-GB" dirty="0" err="1"/>
              <a:t>bidrar</a:t>
            </a:r>
            <a:r>
              <a:rPr lang="en-GB" dirty="0"/>
              <a:t> </a:t>
            </a:r>
            <a:r>
              <a:rPr lang="en-GB" dirty="0" err="1"/>
              <a:t>därmed</a:t>
            </a:r>
            <a:r>
              <a:rPr lang="en-GB" dirty="0"/>
              <a:t> till </a:t>
            </a:r>
            <a:r>
              <a:rPr lang="en-GB" dirty="0" err="1"/>
              <a:t>att</a:t>
            </a:r>
            <a:r>
              <a:rPr lang="en-GB" dirty="0"/>
              <a:t> </a:t>
            </a:r>
            <a:r>
              <a:rPr lang="en-GB" dirty="0" err="1"/>
              <a:t>förebygga</a:t>
            </a:r>
            <a:r>
              <a:rPr lang="en-GB" dirty="0"/>
              <a:t> </a:t>
            </a:r>
            <a:r>
              <a:rPr lang="en-GB" dirty="0" err="1"/>
              <a:t>marginalisering</a:t>
            </a:r>
            <a:r>
              <a:rPr lang="en-GB" dirty="0"/>
              <a:t> </a:t>
            </a:r>
            <a:r>
              <a:rPr lang="en-GB" dirty="0" err="1"/>
              <a:t>genom</a:t>
            </a:r>
            <a:r>
              <a:rPr lang="en-GB" dirty="0"/>
              <a:t> </a:t>
            </a:r>
            <a:r>
              <a:rPr lang="en-GB" dirty="0" err="1"/>
              <a:t>att</a:t>
            </a:r>
            <a:r>
              <a:rPr lang="en-GB" dirty="0"/>
              <a:t> </a:t>
            </a:r>
            <a:r>
              <a:rPr lang="en-GB" dirty="0" err="1"/>
              <a:t>skapa</a:t>
            </a:r>
            <a:r>
              <a:rPr lang="en-GB" dirty="0"/>
              <a:t> </a:t>
            </a:r>
            <a:r>
              <a:rPr lang="en-GB" dirty="0" err="1"/>
              <a:t>hopp</a:t>
            </a:r>
            <a:r>
              <a:rPr lang="en-GB" dirty="0"/>
              <a:t> </a:t>
            </a:r>
            <a:r>
              <a:rPr lang="en-GB" dirty="0" err="1"/>
              <a:t>och</a:t>
            </a:r>
            <a:r>
              <a:rPr lang="en-GB" dirty="0"/>
              <a:t> </a:t>
            </a:r>
            <a:r>
              <a:rPr lang="en-GB" dirty="0" err="1"/>
              <a:t>nya</a:t>
            </a:r>
            <a:r>
              <a:rPr lang="en-GB" dirty="0"/>
              <a:t> </a:t>
            </a:r>
            <a:r>
              <a:rPr lang="en-GB" dirty="0" err="1"/>
              <a:t>vägar</a:t>
            </a:r>
            <a:r>
              <a:rPr lang="en-GB" dirty="0"/>
              <a:t> in </a:t>
            </a:r>
            <a:r>
              <a:rPr lang="en-GB" dirty="0" err="1"/>
              <a:t>i</a:t>
            </a:r>
            <a:r>
              <a:rPr lang="en-GB" dirty="0"/>
              <a:t> </a:t>
            </a:r>
            <a:r>
              <a:rPr lang="en-GB" dirty="0" err="1"/>
              <a:t>arbetslivet</a:t>
            </a:r>
            <a:r>
              <a:rPr lang="en-GB" dirty="0"/>
              <a:t> för </a:t>
            </a:r>
            <a:r>
              <a:rPr lang="en-GB" dirty="0" err="1"/>
              <a:t>personer</a:t>
            </a:r>
            <a:r>
              <a:rPr lang="en-GB" dirty="0"/>
              <a:t> </a:t>
            </a:r>
            <a:r>
              <a:rPr lang="en-GB" dirty="0" err="1"/>
              <a:t>som</a:t>
            </a:r>
            <a:r>
              <a:rPr lang="en-GB" dirty="0"/>
              <a:t> </a:t>
            </a:r>
            <a:r>
              <a:rPr lang="en-GB" dirty="0" err="1"/>
              <a:t>befinner</a:t>
            </a:r>
            <a:r>
              <a:rPr lang="en-GB" dirty="0"/>
              <a:t> sig </a:t>
            </a:r>
            <a:r>
              <a:rPr lang="en-GB" dirty="0" err="1"/>
              <a:t>i</a:t>
            </a:r>
            <a:r>
              <a:rPr lang="en-GB" dirty="0"/>
              <a:t> </a:t>
            </a:r>
            <a:r>
              <a:rPr lang="en-GB" dirty="0" err="1"/>
              <a:t>en</a:t>
            </a:r>
            <a:r>
              <a:rPr lang="en-GB" dirty="0"/>
              <a:t> </a:t>
            </a:r>
            <a:r>
              <a:rPr lang="en-GB" dirty="0" err="1"/>
              <a:t>svag</a:t>
            </a:r>
            <a:r>
              <a:rPr lang="en-GB" dirty="0"/>
              <a:t> position </a:t>
            </a:r>
            <a:r>
              <a:rPr lang="en-GB" dirty="0" err="1"/>
              <a:t>på</a:t>
            </a:r>
            <a:r>
              <a:rPr lang="en-GB" dirty="0"/>
              <a:t> </a:t>
            </a:r>
            <a:r>
              <a:rPr lang="en-GB" dirty="0" err="1"/>
              <a:t>arbetsmarknaden</a:t>
            </a:r>
            <a:r>
              <a:rPr lang="en-GB" dirty="0"/>
              <a:t>. </a:t>
            </a:r>
          </a:p>
          <a:p>
            <a:pPr marL="342900" indent="-342900">
              <a:buFont typeface="Courier New" panose="02070309020205020404" pitchFamily="49" charset="0"/>
              <a:buChar char="o"/>
            </a:pPr>
            <a:endParaRPr lang="fi-FI" dirty="0"/>
          </a:p>
          <a:p>
            <a:pPr marL="342900" indent="-342900">
              <a:buFont typeface="Courier New" panose="02070309020205020404" pitchFamily="49" charset="0"/>
              <a:buChar char="o"/>
            </a:pPr>
            <a:r>
              <a:rPr lang="fi-FI" dirty="0"/>
              <a:t>Kontti Second </a:t>
            </a:r>
            <a:r>
              <a:rPr lang="fi-FI" dirty="0" err="1"/>
              <a:t>Hand</a:t>
            </a:r>
            <a:r>
              <a:rPr lang="fi-FI" dirty="0"/>
              <a:t> -</a:t>
            </a:r>
            <a:r>
              <a:rPr lang="fi-FI" dirty="0" err="1"/>
              <a:t>varuhusen</a:t>
            </a:r>
            <a:endParaRPr lang="fi-FI" dirty="0"/>
          </a:p>
          <a:p>
            <a:pPr marL="342900" indent="-342900">
              <a:buFont typeface="Courier New" panose="02070309020205020404" pitchFamily="49" charset="0"/>
              <a:buChar char="o"/>
            </a:pPr>
            <a:r>
              <a:rPr lang="fi-FI" dirty="0"/>
              <a:t>Loppmarknader i Västra </a:t>
            </a:r>
            <a:r>
              <a:rPr lang="fi-FI" dirty="0" err="1"/>
              <a:t>Finlands</a:t>
            </a:r>
            <a:r>
              <a:rPr lang="fi-FI" dirty="0"/>
              <a:t> </a:t>
            </a:r>
            <a:r>
              <a:rPr lang="fi-FI" dirty="0" err="1"/>
              <a:t>distrikt</a:t>
            </a:r>
            <a:endParaRPr lang="fi-FI" dirty="0"/>
          </a:p>
          <a:p>
            <a:pPr marL="342900" indent="-342900">
              <a:buFont typeface="Courier New" panose="02070309020205020404" pitchFamily="49" charset="0"/>
              <a:buChar char="o"/>
            </a:pPr>
            <a:r>
              <a:rPr lang="fi-FI" dirty="0" err="1"/>
              <a:t>Projektet</a:t>
            </a:r>
            <a:r>
              <a:rPr lang="fi-FI" dirty="0"/>
              <a:t> Takaisin työelämään, Mänttä </a:t>
            </a:r>
            <a:r>
              <a:rPr lang="fi-FI" dirty="0" err="1"/>
              <a:t>avdelning</a:t>
            </a:r>
            <a:endParaRPr lang="fi-FI" dirty="0"/>
          </a:p>
          <a:p>
            <a:pPr marL="342900" indent="-342900">
              <a:buFont typeface="Courier New" panose="02070309020205020404" pitchFamily="49" charset="0"/>
              <a:buChar char="o"/>
            </a:pPr>
            <a:r>
              <a:rPr lang="fi-FI" dirty="0"/>
              <a:t>Enskilda </a:t>
            </a:r>
            <a:r>
              <a:rPr lang="fi-FI" dirty="0" err="1"/>
              <a:t>anställda</a:t>
            </a:r>
            <a:r>
              <a:rPr lang="fi-FI" dirty="0"/>
              <a:t> </a:t>
            </a:r>
            <a:r>
              <a:rPr lang="fi-FI" dirty="0" err="1"/>
              <a:t>med</a:t>
            </a:r>
            <a:r>
              <a:rPr lang="fi-FI" dirty="0"/>
              <a:t> </a:t>
            </a:r>
            <a:r>
              <a:rPr lang="fi-FI" dirty="0" err="1"/>
              <a:t>lönesubvention</a:t>
            </a:r>
            <a:r>
              <a:rPr lang="fi-FI" dirty="0"/>
              <a:t> </a:t>
            </a:r>
            <a:r>
              <a:rPr lang="fi-FI" dirty="0" err="1"/>
              <a:t>vid</a:t>
            </a:r>
            <a:r>
              <a:rPr lang="fi-FI" dirty="0"/>
              <a:t> </a:t>
            </a:r>
            <a:r>
              <a:rPr lang="fi-FI" dirty="0" err="1"/>
              <a:t>Centralbyrån</a:t>
            </a:r>
            <a:r>
              <a:rPr lang="fi-FI" dirty="0"/>
              <a:t> och i Kalkku, distriktskontor och avdelningar i hela Finland</a:t>
            </a:r>
          </a:p>
        </p:txBody>
      </p:sp>
    </p:spTree>
    <p:extLst>
      <p:ext uri="{BB962C8B-B14F-4D97-AF65-F5344CB8AC3E}">
        <p14:creationId xmlns:p14="http://schemas.microsoft.com/office/powerpoint/2010/main" val="36655053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CB801-74F8-D74B-878B-CC9C4EE261F1}"/>
              </a:ext>
            </a:extLst>
          </p:cNvPr>
          <p:cNvSpPr>
            <a:spLocks noGrp="1"/>
          </p:cNvSpPr>
          <p:nvPr>
            <p:ph type="title"/>
          </p:nvPr>
        </p:nvSpPr>
        <p:spPr>
          <a:xfrm>
            <a:off x="838200" y="757647"/>
            <a:ext cx="10515600" cy="1175656"/>
          </a:xfrm>
        </p:spPr>
        <p:txBody>
          <a:bodyPr>
            <a:normAutofit/>
          </a:bodyPr>
          <a:lstStyle/>
          <a:p>
            <a:r>
              <a:rPr lang="en-GB" sz="4000" dirty="0" err="1"/>
              <a:t>Lagstiftningsförberedelser</a:t>
            </a:r>
            <a:r>
              <a:rPr lang="en-GB" sz="4000" dirty="0"/>
              <a:t> </a:t>
            </a:r>
            <a:r>
              <a:rPr lang="en-GB" sz="4000" dirty="0" err="1"/>
              <a:t>och</a:t>
            </a:r>
            <a:r>
              <a:rPr lang="en-GB" sz="4000" dirty="0"/>
              <a:t> </a:t>
            </a:r>
            <a:r>
              <a:rPr lang="en-GB" sz="4000" dirty="0" err="1"/>
              <a:t>lobbning</a:t>
            </a:r>
            <a:br>
              <a:rPr lang="en-GB" sz="3200" dirty="0"/>
            </a:br>
            <a:endParaRPr lang="fi-FI" dirty="0"/>
          </a:p>
        </p:txBody>
      </p:sp>
      <p:sp>
        <p:nvSpPr>
          <p:cNvPr id="3" name="Text Placeholder 2">
            <a:extLst>
              <a:ext uri="{FF2B5EF4-FFF2-40B4-BE49-F238E27FC236}">
                <a16:creationId xmlns:a16="http://schemas.microsoft.com/office/drawing/2014/main" id="{2B1F5DCA-268A-244E-9ACB-D6B787CB6F8B}"/>
              </a:ext>
            </a:extLst>
          </p:cNvPr>
          <p:cNvSpPr>
            <a:spLocks noGrp="1"/>
          </p:cNvSpPr>
          <p:nvPr>
            <p:ph type="body" idx="14"/>
          </p:nvPr>
        </p:nvSpPr>
        <p:spPr>
          <a:xfrm>
            <a:off x="838199" y="1580606"/>
            <a:ext cx="10515600" cy="4405523"/>
          </a:xfrm>
        </p:spPr>
        <p:txBody>
          <a:bodyPr>
            <a:normAutofit fontScale="77500" lnSpcReduction="20000"/>
          </a:bodyPr>
          <a:lstStyle/>
          <a:p>
            <a:endParaRPr lang="en-GB" dirty="0"/>
          </a:p>
          <a:p>
            <a:r>
              <a:rPr lang="en-GB" dirty="0"/>
              <a:t>En </a:t>
            </a:r>
            <a:r>
              <a:rPr lang="en-GB" dirty="0" err="1"/>
              <a:t>arbetsgrupp</a:t>
            </a:r>
            <a:r>
              <a:rPr lang="en-GB" dirty="0"/>
              <a:t> </a:t>
            </a:r>
            <a:r>
              <a:rPr lang="en-GB" dirty="0" err="1"/>
              <a:t>bestående</a:t>
            </a:r>
            <a:r>
              <a:rPr lang="en-GB" dirty="0"/>
              <a:t> </a:t>
            </a:r>
            <a:r>
              <a:rPr lang="en-GB" dirty="0" err="1"/>
              <a:t>av</a:t>
            </a:r>
            <a:r>
              <a:rPr lang="en-GB" dirty="0"/>
              <a:t> </a:t>
            </a:r>
            <a:r>
              <a:rPr lang="en-GB" dirty="0" err="1"/>
              <a:t>representanter</a:t>
            </a:r>
            <a:r>
              <a:rPr lang="en-GB" dirty="0"/>
              <a:t> </a:t>
            </a:r>
            <a:r>
              <a:rPr lang="en-GB" dirty="0" err="1"/>
              <a:t>från</a:t>
            </a:r>
            <a:r>
              <a:rPr lang="en-GB" dirty="0"/>
              <a:t> </a:t>
            </a:r>
            <a:r>
              <a:rPr lang="en-GB" dirty="0" err="1"/>
              <a:t>olika</a:t>
            </a:r>
            <a:r>
              <a:rPr lang="en-GB" dirty="0"/>
              <a:t> </a:t>
            </a:r>
            <a:r>
              <a:rPr lang="en-GB" dirty="0" err="1"/>
              <a:t>delar</a:t>
            </a:r>
            <a:r>
              <a:rPr lang="en-GB" dirty="0"/>
              <a:t> </a:t>
            </a:r>
            <a:r>
              <a:rPr lang="en-GB" dirty="0" err="1"/>
              <a:t>av</a:t>
            </a:r>
            <a:r>
              <a:rPr lang="en-GB" dirty="0"/>
              <a:t> </a:t>
            </a:r>
            <a:r>
              <a:rPr lang="en-GB" dirty="0" err="1"/>
              <a:t>Röda</a:t>
            </a:r>
            <a:r>
              <a:rPr lang="en-GB" dirty="0"/>
              <a:t> </a:t>
            </a:r>
            <a:r>
              <a:rPr lang="en-GB" dirty="0" err="1"/>
              <a:t>Korset</a:t>
            </a:r>
            <a:r>
              <a:rPr lang="en-GB" dirty="0"/>
              <a:t> har </a:t>
            </a:r>
            <a:r>
              <a:rPr lang="en-GB" dirty="0" err="1"/>
              <a:t>försökt</a:t>
            </a:r>
            <a:r>
              <a:rPr lang="en-GB" dirty="0"/>
              <a:t> </a:t>
            </a:r>
            <a:r>
              <a:rPr lang="en-GB" dirty="0" err="1"/>
              <a:t>påverka</a:t>
            </a:r>
            <a:r>
              <a:rPr lang="en-GB" dirty="0"/>
              <a:t> </a:t>
            </a:r>
            <a:r>
              <a:rPr lang="en-GB" dirty="0" err="1"/>
              <a:t>processen</a:t>
            </a:r>
            <a:r>
              <a:rPr lang="en-GB" dirty="0"/>
              <a:t> </a:t>
            </a:r>
            <a:r>
              <a:rPr lang="en-GB" dirty="0" err="1"/>
              <a:t>aktivt</a:t>
            </a:r>
            <a:r>
              <a:rPr lang="en-GB" dirty="0"/>
              <a:t> </a:t>
            </a:r>
            <a:r>
              <a:rPr lang="en-GB" dirty="0" err="1"/>
              <a:t>genom</a:t>
            </a:r>
            <a:r>
              <a:rPr lang="en-GB" dirty="0"/>
              <a:t> </a:t>
            </a:r>
            <a:r>
              <a:rPr lang="en-GB" dirty="0" err="1"/>
              <a:t>att</a:t>
            </a:r>
            <a:r>
              <a:rPr lang="en-GB" dirty="0"/>
              <a:t> </a:t>
            </a:r>
            <a:r>
              <a:rPr lang="en-GB" dirty="0" err="1"/>
              <a:t>ge</a:t>
            </a:r>
            <a:r>
              <a:rPr lang="en-GB" dirty="0"/>
              <a:t> </a:t>
            </a:r>
            <a:r>
              <a:rPr lang="en-GB" dirty="0" err="1"/>
              <a:t>utlåtanden</a:t>
            </a:r>
            <a:r>
              <a:rPr lang="en-GB" dirty="0"/>
              <a:t> </a:t>
            </a:r>
            <a:r>
              <a:rPr lang="en-GB" dirty="0" err="1"/>
              <a:t>och</a:t>
            </a:r>
            <a:r>
              <a:rPr lang="en-GB" dirty="0"/>
              <a:t> </a:t>
            </a:r>
            <a:r>
              <a:rPr lang="en-GB" dirty="0" err="1"/>
              <a:t>framträda</a:t>
            </a:r>
            <a:r>
              <a:rPr lang="en-GB" dirty="0"/>
              <a:t> </a:t>
            </a:r>
            <a:r>
              <a:rPr lang="en-GB" dirty="0" err="1"/>
              <a:t>inför</a:t>
            </a:r>
            <a:r>
              <a:rPr lang="en-GB" dirty="0"/>
              <a:t> arbetsmarknads- </a:t>
            </a:r>
            <a:r>
              <a:rPr lang="en-GB" dirty="0" err="1"/>
              <a:t>och</a:t>
            </a:r>
            <a:r>
              <a:rPr lang="en-GB" dirty="0"/>
              <a:t> </a:t>
            </a:r>
            <a:r>
              <a:rPr lang="en-GB" dirty="0" err="1"/>
              <a:t>jämställdhetsutskottet</a:t>
            </a:r>
            <a:r>
              <a:rPr lang="en-GB" dirty="0"/>
              <a:t> under </a:t>
            </a:r>
            <a:r>
              <a:rPr lang="en-GB" dirty="0" err="1"/>
              <a:t>lagstiftningsarbetet</a:t>
            </a:r>
            <a:r>
              <a:rPr lang="en-GB" dirty="0"/>
              <a:t>. </a:t>
            </a:r>
            <a:r>
              <a:rPr lang="en-GB" dirty="0" err="1"/>
              <a:t>Dessutom</a:t>
            </a:r>
            <a:r>
              <a:rPr lang="en-GB" dirty="0"/>
              <a:t> </a:t>
            </a:r>
            <a:r>
              <a:rPr lang="en-GB" dirty="0" err="1"/>
              <a:t>har</a:t>
            </a:r>
            <a:r>
              <a:rPr lang="en-GB" dirty="0"/>
              <a:t> </a:t>
            </a:r>
            <a:r>
              <a:rPr lang="en-GB" dirty="0" err="1"/>
              <a:t>flera</a:t>
            </a:r>
            <a:r>
              <a:rPr lang="en-GB" dirty="0"/>
              <a:t> </a:t>
            </a:r>
            <a:r>
              <a:rPr lang="en-GB" dirty="0" err="1"/>
              <a:t>riksdagsledamöter</a:t>
            </a:r>
            <a:r>
              <a:rPr lang="en-GB" dirty="0"/>
              <a:t> </a:t>
            </a:r>
            <a:r>
              <a:rPr lang="en-GB" dirty="0" err="1"/>
              <a:t>besökt</a:t>
            </a:r>
            <a:r>
              <a:rPr lang="en-GB" dirty="0"/>
              <a:t> </a:t>
            </a:r>
            <a:r>
              <a:rPr lang="en-GB" dirty="0" err="1"/>
              <a:t>loppmarknader</a:t>
            </a:r>
            <a:r>
              <a:rPr lang="en-GB" dirty="0"/>
              <a:t> för </a:t>
            </a:r>
            <a:r>
              <a:rPr lang="en-GB" dirty="0" err="1"/>
              <a:t>att</a:t>
            </a:r>
            <a:r>
              <a:rPr lang="en-GB" dirty="0"/>
              <a:t> </a:t>
            </a:r>
            <a:r>
              <a:rPr lang="en-GB" dirty="0" err="1"/>
              <a:t>lära</a:t>
            </a:r>
            <a:r>
              <a:rPr lang="en-GB" dirty="0"/>
              <a:t> sig </a:t>
            </a:r>
            <a:r>
              <a:rPr lang="en-GB" dirty="0" err="1"/>
              <a:t>mer</a:t>
            </a:r>
            <a:r>
              <a:rPr lang="en-GB" dirty="0"/>
              <a:t> om </a:t>
            </a:r>
            <a:r>
              <a:rPr lang="en-GB" dirty="0" err="1"/>
              <a:t>lönesubventionsverksamheten</a:t>
            </a:r>
            <a:r>
              <a:rPr lang="en-GB" dirty="0"/>
              <a:t>. </a:t>
            </a:r>
            <a:r>
              <a:rPr lang="en-GB" dirty="0" err="1"/>
              <a:t>Röda</a:t>
            </a:r>
            <a:r>
              <a:rPr lang="en-GB" dirty="0"/>
              <a:t> </a:t>
            </a:r>
            <a:r>
              <a:rPr lang="en-GB" dirty="0" err="1"/>
              <a:t>Korset</a:t>
            </a:r>
            <a:r>
              <a:rPr lang="en-GB" dirty="0"/>
              <a:t> har också fått ökad synlighet i medierna. Till exempel har Tero Hintsa, </a:t>
            </a:r>
            <a:r>
              <a:rPr lang="en-GB" dirty="0" err="1"/>
              <a:t>verksamhetsledare</a:t>
            </a:r>
            <a:r>
              <a:rPr lang="en-GB" dirty="0"/>
              <a:t> för Västra </a:t>
            </a:r>
            <a:r>
              <a:rPr lang="en-GB" dirty="0" err="1"/>
              <a:t>Finlands</a:t>
            </a:r>
            <a:r>
              <a:rPr lang="en-GB" dirty="0"/>
              <a:t> </a:t>
            </a:r>
            <a:r>
              <a:rPr lang="en-GB" dirty="0" err="1"/>
              <a:t>distrikt</a:t>
            </a:r>
            <a:r>
              <a:rPr lang="en-GB" dirty="0"/>
              <a:t>, </a:t>
            </a:r>
            <a:r>
              <a:rPr lang="en-GB" dirty="0" err="1"/>
              <a:t>har</a:t>
            </a:r>
            <a:r>
              <a:rPr lang="en-GB" dirty="0"/>
              <a:t> </a:t>
            </a:r>
            <a:r>
              <a:rPr lang="en-GB" dirty="0" err="1"/>
              <a:t>intervjuats</a:t>
            </a:r>
            <a:r>
              <a:rPr lang="en-GB" dirty="0"/>
              <a:t>:</a:t>
            </a:r>
            <a:r>
              <a:rPr lang="en-GB" dirty="0">
                <a:hlinkClick r:id="rId3"/>
              </a:rPr>
              <a:t> https://yle.fi/a/3-12608724</a:t>
            </a:r>
            <a:r>
              <a:rPr lang="en-GB" dirty="0"/>
              <a:t> </a:t>
            </a:r>
          </a:p>
          <a:p>
            <a:endParaRPr lang="en-GB" dirty="0"/>
          </a:p>
          <a:p>
            <a:r>
              <a:rPr lang="en-GB" dirty="0"/>
              <a:t>Syftet </a:t>
            </a:r>
            <a:r>
              <a:rPr lang="en-GB" dirty="0" err="1"/>
              <a:t>har</a:t>
            </a:r>
            <a:r>
              <a:rPr lang="en-GB" dirty="0"/>
              <a:t> </a:t>
            </a:r>
            <a:r>
              <a:rPr lang="en-GB" dirty="0" err="1"/>
              <a:t>varit</a:t>
            </a:r>
            <a:r>
              <a:rPr lang="en-GB" dirty="0"/>
              <a:t> </a:t>
            </a:r>
            <a:r>
              <a:rPr lang="fi-FI" dirty="0"/>
              <a:t>att belysa hur de planerade förändringarna skulle ha </a:t>
            </a:r>
            <a:r>
              <a:rPr lang="fi-FI" dirty="0" err="1"/>
              <a:t>påverkat</a:t>
            </a:r>
            <a:r>
              <a:rPr lang="fi-FI" dirty="0"/>
              <a:t> </a:t>
            </a:r>
            <a:r>
              <a:rPr lang="fi-FI" dirty="0" err="1"/>
              <a:t>både</a:t>
            </a:r>
            <a:r>
              <a:rPr lang="fi-FI" dirty="0"/>
              <a:t> mottagare av lönesubventioner och verksamhetsvillkoren för de </a:t>
            </a:r>
            <a:r>
              <a:rPr lang="fi-FI" dirty="0" err="1"/>
              <a:t>olika</a:t>
            </a:r>
            <a:r>
              <a:rPr lang="fi-FI" dirty="0"/>
              <a:t> </a:t>
            </a:r>
            <a:r>
              <a:rPr lang="fi-FI" dirty="0" err="1"/>
              <a:t>aktörerna</a:t>
            </a:r>
            <a:r>
              <a:rPr lang="fi-FI" dirty="0"/>
              <a:t> </a:t>
            </a:r>
            <a:r>
              <a:rPr lang="fi-FI" dirty="0" err="1"/>
              <a:t>inom</a:t>
            </a:r>
            <a:r>
              <a:rPr lang="fi-FI" dirty="0"/>
              <a:t> Finlands Röda Kors. Vi är glada att kunna säga att vårt samarbete gav resultat, eftersom organisationernas åsikter och farhågor beaktades vid utarbetandet av lagen och i beslutsprocessen.</a:t>
            </a:r>
          </a:p>
          <a:p>
            <a:endParaRPr lang="fi-FI" dirty="0"/>
          </a:p>
          <a:p>
            <a:r>
              <a:rPr lang="fi-FI" dirty="0"/>
              <a:t>Vid </a:t>
            </a:r>
            <a:r>
              <a:rPr lang="fi-FI" dirty="0" err="1"/>
              <a:t>Finlands</a:t>
            </a:r>
            <a:r>
              <a:rPr lang="fi-FI" dirty="0"/>
              <a:t> </a:t>
            </a:r>
            <a:r>
              <a:rPr lang="fi-FI" dirty="0" err="1"/>
              <a:t>riksdags</a:t>
            </a:r>
            <a:r>
              <a:rPr lang="fi-FI" dirty="0"/>
              <a:t> </a:t>
            </a:r>
            <a:r>
              <a:rPr lang="fi-FI" dirty="0" err="1"/>
              <a:t>plenisammanträde</a:t>
            </a:r>
            <a:r>
              <a:rPr lang="fi-FI" dirty="0"/>
              <a:t> 17.2.2023 </a:t>
            </a:r>
            <a:r>
              <a:rPr lang="fi-FI" dirty="0" err="1"/>
              <a:t>tackades</a:t>
            </a:r>
            <a:r>
              <a:rPr lang="fi-FI" dirty="0"/>
              <a:t> </a:t>
            </a:r>
            <a:r>
              <a:rPr lang="fi-FI" dirty="0" err="1"/>
              <a:t>tredje</a:t>
            </a:r>
            <a:r>
              <a:rPr lang="fi-FI" dirty="0"/>
              <a:t> </a:t>
            </a:r>
            <a:r>
              <a:rPr lang="fi-FI" dirty="0" err="1"/>
              <a:t>sektorns</a:t>
            </a:r>
            <a:r>
              <a:rPr lang="fi-FI" dirty="0"/>
              <a:t> </a:t>
            </a:r>
            <a:r>
              <a:rPr lang="fi-FI" dirty="0" err="1"/>
              <a:t>organisationer</a:t>
            </a:r>
            <a:r>
              <a:rPr lang="fi-FI" dirty="0"/>
              <a:t> </a:t>
            </a:r>
            <a:r>
              <a:rPr lang="fi-FI" dirty="0" err="1"/>
              <a:t>särskilt</a:t>
            </a:r>
            <a:r>
              <a:rPr lang="fi-FI" dirty="0"/>
              <a:t> för sitt </a:t>
            </a:r>
            <a:r>
              <a:rPr lang="fi-FI" dirty="0" err="1"/>
              <a:t>aktiva</a:t>
            </a:r>
            <a:r>
              <a:rPr lang="fi-FI" dirty="0"/>
              <a:t> </a:t>
            </a:r>
            <a:r>
              <a:rPr lang="fi-FI" dirty="0" err="1"/>
              <a:t>lobbningsarbete</a:t>
            </a:r>
            <a:r>
              <a:rPr lang="fi-FI" dirty="0"/>
              <a:t>, som resulterade i en ändring av lagförslaget för att säkerställa att villkoren för </a:t>
            </a:r>
            <a:r>
              <a:rPr lang="fi-FI" dirty="0" err="1"/>
              <a:t>tredje</a:t>
            </a:r>
            <a:r>
              <a:rPr lang="fi-FI" dirty="0"/>
              <a:t> </a:t>
            </a:r>
            <a:r>
              <a:rPr lang="fi-FI" dirty="0" err="1"/>
              <a:t>sektorns</a:t>
            </a:r>
            <a:r>
              <a:rPr lang="fi-FI" dirty="0"/>
              <a:t> lönesubventionerade verksamhet även i fortsättningen ska garanteras: </a:t>
            </a:r>
            <a:r>
              <a:rPr lang="fi-FI" dirty="0">
                <a:hlinkClick r:id="rId4"/>
              </a:rPr>
              <a:t>PTK 170/2022/8 vp (eduskunta.fi)</a:t>
            </a:r>
            <a:endParaRPr lang="en-GB" dirty="0"/>
          </a:p>
          <a:p>
            <a:endParaRPr lang="fi-FI" dirty="0"/>
          </a:p>
        </p:txBody>
      </p:sp>
    </p:spTree>
    <p:extLst>
      <p:ext uri="{BB962C8B-B14F-4D97-AF65-F5344CB8AC3E}">
        <p14:creationId xmlns:p14="http://schemas.microsoft.com/office/powerpoint/2010/main" val="11456526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CB801-74F8-D74B-878B-CC9C4EE261F1}"/>
              </a:ext>
            </a:extLst>
          </p:cNvPr>
          <p:cNvSpPr>
            <a:spLocks noGrp="1"/>
          </p:cNvSpPr>
          <p:nvPr>
            <p:ph type="title"/>
          </p:nvPr>
        </p:nvSpPr>
        <p:spPr>
          <a:xfrm>
            <a:off x="838200" y="757647"/>
            <a:ext cx="10515600" cy="822960"/>
          </a:xfrm>
        </p:spPr>
        <p:txBody>
          <a:bodyPr>
            <a:normAutofit fontScale="90000"/>
          </a:bodyPr>
          <a:lstStyle/>
          <a:p>
            <a:r>
              <a:rPr lang="en-GB" dirty="0"/>
              <a:t>Den </a:t>
            </a:r>
            <a:r>
              <a:rPr lang="en-GB" dirty="0" err="1"/>
              <a:t>nya</a:t>
            </a:r>
            <a:r>
              <a:rPr lang="en-GB" dirty="0"/>
              <a:t> </a:t>
            </a:r>
            <a:r>
              <a:rPr lang="en-GB" dirty="0" err="1"/>
              <a:t>lagen</a:t>
            </a:r>
            <a:r>
              <a:rPr lang="en-GB" dirty="0"/>
              <a:t> om </a:t>
            </a:r>
            <a:r>
              <a:rPr lang="en-GB" dirty="0" err="1"/>
              <a:t>lönesubventioner</a:t>
            </a:r>
            <a:r>
              <a:rPr lang="en-GB" dirty="0"/>
              <a:t> </a:t>
            </a:r>
            <a:r>
              <a:rPr lang="en-GB" dirty="0" err="1"/>
              <a:t>träder</a:t>
            </a:r>
            <a:r>
              <a:rPr lang="en-GB" dirty="0"/>
              <a:t> </a:t>
            </a:r>
            <a:r>
              <a:rPr lang="en-GB" dirty="0" err="1"/>
              <a:t>i</a:t>
            </a:r>
            <a:r>
              <a:rPr lang="en-GB" dirty="0"/>
              <a:t> kraft 1.7.2023</a:t>
            </a:r>
            <a:endParaRPr lang="fi-FI" dirty="0"/>
          </a:p>
        </p:txBody>
      </p:sp>
      <p:sp>
        <p:nvSpPr>
          <p:cNvPr id="3" name="Text Placeholder 2">
            <a:extLst>
              <a:ext uri="{FF2B5EF4-FFF2-40B4-BE49-F238E27FC236}">
                <a16:creationId xmlns:a16="http://schemas.microsoft.com/office/drawing/2014/main" id="{2B1F5DCA-268A-244E-9ACB-D6B787CB6F8B}"/>
              </a:ext>
            </a:extLst>
          </p:cNvPr>
          <p:cNvSpPr>
            <a:spLocks noGrp="1"/>
          </p:cNvSpPr>
          <p:nvPr>
            <p:ph type="body" idx="14"/>
          </p:nvPr>
        </p:nvSpPr>
        <p:spPr>
          <a:xfrm>
            <a:off x="838199" y="1972491"/>
            <a:ext cx="10515600" cy="4127863"/>
          </a:xfrm>
        </p:spPr>
        <p:txBody>
          <a:bodyPr>
            <a:normAutofit fontScale="92500" lnSpcReduction="10000"/>
          </a:bodyPr>
          <a:lstStyle/>
          <a:p>
            <a:pPr algn="l"/>
            <a:r>
              <a:rPr lang="fi-FI" b="1" dirty="0"/>
              <a:t>Förslag</a:t>
            </a:r>
          </a:p>
          <a:p>
            <a:pPr algn="l"/>
            <a:r>
              <a:rPr lang="fi-FI" dirty="0"/>
              <a:t>Republikens president bekräftar de bifogade lagarna, som ingår i parlamentets svar på regeringens förslag till lag om offentlig anställningoch företagstjänster och därmed sammanhängande lagar, samt lagen om upphävande av lagen om sociala företag, och förordnar att lagarna ska träda i kraft den 1 juli 2023.</a:t>
            </a:r>
          </a:p>
          <a:p>
            <a:pPr algn="l"/>
            <a:endParaRPr lang="fi-FI" b="1" dirty="0"/>
          </a:p>
          <a:p>
            <a:pPr algn="l"/>
            <a:r>
              <a:rPr lang="fi-FI" b="1" dirty="0"/>
              <a:t>Beslut</a:t>
            </a:r>
          </a:p>
          <a:p>
            <a:pPr algn="l"/>
            <a:r>
              <a:rPr lang="fi-FI" dirty="0"/>
              <a:t>Republikens president godkände förslaget.</a:t>
            </a:r>
          </a:p>
          <a:p>
            <a:endParaRPr lang="fi-FI" dirty="0"/>
          </a:p>
          <a:p>
            <a:r>
              <a:rPr lang="fi-FI" dirty="0"/>
              <a:t>Ytterligare </a:t>
            </a:r>
            <a:r>
              <a:rPr lang="fi-FI" dirty="0">
                <a:hlinkClick r:id="rId3"/>
              </a:rPr>
              <a:t>Parlamentets svar på regeringens förslag till lag om ändring av lagen om offentlig anställning och företagstjänster och därmed sammanhängande lagar, samt till lag om upphävande av lagen om sociala företag (HE 175/2022 vp; EV 288/2022 vp) (valtioneuvosto.fi)</a:t>
            </a:r>
            <a:endParaRPr lang="fi-FI" dirty="0"/>
          </a:p>
        </p:txBody>
      </p:sp>
    </p:spTree>
    <p:extLst>
      <p:ext uri="{BB962C8B-B14F-4D97-AF65-F5344CB8AC3E}">
        <p14:creationId xmlns:p14="http://schemas.microsoft.com/office/powerpoint/2010/main" val="30640287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03F23-7F90-404B-BB63-4B98271D49DE}"/>
              </a:ext>
            </a:extLst>
          </p:cNvPr>
          <p:cNvSpPr>
            <a:spLocks noGrp="1"/>
          </p:cNvSpPr>
          <p:nvPr>
            <p:ph type="title"/>
          </p:nvPr>
        </p:nvSpPr>
        <p:spPr>
          <a:xfrm>
            <a:off x="838200" y="425302"/>
            <a:ext cx="10515600" cy="789544"/>
          </a:xfrm>
        </p:spPr>
        <p:txBody>
          <a:bodyPr>
            <a:normAutofit/>
          </a:bodyPr>
          <a:lstStyle/>
          <a:p>
            <a:pPr algn="l" rtl="0" fontAlgn="base"/>
            <a:r>
              <a:rPr lang="fi-FI" dirty="0"/>
              <a:t>100 % lönesubvention (kapitel 7</a:t>
            </a:r>
            <a:r>
              <a:rPr lang="fi-FI"/>
              <a:t>, §8</a:t>
            </a:r>
            <a:r>
              <a:rPr lang="fi-FI" dirty="0"/>
              <a:t>)</a:t>
            </a:r>
            <a:endParaRPr lang="en-US" dirty="0">
              <a:solidFill>
                <a:srgbClr val="000000"/>
              </a:solidFill>
              <a:effectLst/>
              <a:latin typeface="Arial" panose="020B0604020202020204" pitchFamily="34" charset="0"/>
            </a:endParaRPr>
          </a:p>
        </p:txBody>
      </p:sp>
      <p:sp>
        <p:nvSpPr>
          <p:cNvPr id="3" name="Text Placeholder 2">
            <a:extLst>
              <a:ext uri="{FF2B5EF4-FFF2-40B4-BE49-F238E27FC236}">
                <a16:creationId xmlns:a16="http://schemas.microsoft.com/office/drawing/2014/main" id="{26103435-612D-E541-951A-C64365352425}"/>
              </a:ext>
            </a:extLst>
          </p:cNvPr>
          <p:cNvSpPr>
            <a:spLocks noGrp="1"/>
          </p:cNvSpPr>
          <p:nvPr>
            <p:ph type="body" sz="quarter" idx="11"/>
          </p:nvPr>
        </p:nvSpPr>
        <p:spPr>
          <a:xfrm>
            <a:off x="838200" y="1436914"/>
            <a:ext cx="10515600" cy="4480560"/>
          </a:xfrm>
        </p:spPr>
        <p:txBody>
          <a:bodyPr>
            <a:normAutofit fontScale="85000" lnSpcReduction="20000"/>
          </a:bodyPr>
          <a:lstStyle/>
          <a:p>
            <a:pPr marL="0" indent="0" algn="l" rtl="0" fontAlgn="base">
              <a:buNone/>
            </a:pPr>
            <a:r>
              <a:rPr lang="en-US" b="0" i="0" dirty="0" err="1">
                <a:solidFill>
                  <a:srgbClr val="000000"/>
                </a:solidFill>
                <a:effectLst/>
                <a:latin typeface="Arial" panose="020B0604020202020204" pitchFamily="34" charset="0"/>
              </a:rPr>
              <a:t>Kriterier för</a:t>
            </a:r>
            <a:r>
              <a:rPr lang="en-US" b="0" i="0" dirty="0">
                <a:solidFill>
                  <a:srgbClr val="000000"/>
                </a:solidFill>
                <a:effectLst/>
                <a:latin typeface="Arial" panose="020B0604020202020204" pitchFamily="34" charset="0"/>
              </a:rPr>
              <a:t> 100 % </a:t>
            </a:r>
            <a:r>
              <a:rPr lang="en-US" b="0" i="0" dirty="0" err="1">
                <a:solidFill>
                  <a:srgbClr val="000000"/>
                </a:solidFill>
                <a:effectLst/>
                <a:latin typeface="Arial" panose="020B0604020202020204" pitchFamily="34" charset="0"/>
              </a:rPr>
              <a:t>lönesubvention framöver</a:t>
            </a:r>
            <a:r>
              <a:rPr lang="en-US" b="0" i="0" dirty="0">
                <a:solidFill>
                  <a:srgbClr val="000000"/>
                </a:solidFill>
                <a:effectLst/>
                <a:latin typeface="Arial" panose="020B0604020202020204" pitchFamily="34" charset="0"/>
              </a:rPr>
              <a:t>:</a:t>
            </a:r>
          </a:p>
          <a:p>
            <a:pPr marL="0" indent="0" algn="l" rtl="0" fontAlgn="base">
              <a:buNone/>
            </a:pPr>
            <a:endParaRPr lang="en-US"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fi-FI" b="0" i="0" u="none" strike="noStrike" dirty="0">
                <a:solidFill>
                  <a:srgbClr val="000000"/>
                </a:solidFill>
                <a:effectLst/>
                <a:latin typeface="Arial" panose="020B0604020202020204" pitchFamily="34" charset="0"/>
              </a:rPr>
              <a:t>Arbetsgivaren är </a:t>
            </a:r>
            <a:r>
              <a:rPr lang="en-US" b="0" i="0" dirty="0">
                <a:solidFill>
                  <a:srgbClr val="000000"/>
                </a:solidFill>
                <a:effectLst/>
                <a:latin typeface="Arial" panose="020B0604020202020204" pitchFamily="34" charset="0"/>
              </a:rPr>
              <a:t>en organisation (</a:t>
            </a:r>
            <a:r>
              <a:rPr lang="en-US" b="0" i="0" dirty="0" err="1">
                <a:solidFill>
                  <a:srgbClr val="000000"/>
                </a:solidFill>
                <a:effectLst/>
                <a:latin typeface="Arial" panose="020B0604020202020204" pitchFamily="34" charset="0"/>
              </a:rPr>
              <a:t>gäller</a:t>
            </a:r>
            <a:r>
              <a:rPr lang="en-US" b="0" i="0" dirty="0">
                <a:solidFill>
                  <a:srgbClr val="000000"/>
                </a:solidFill>
                <a:effectLst/>
                <a:latin typeface="Arial" panose="020B0604020202020204" pitchFamily="34" charset="0"/>
              </a:rPr>
              <a:t> </a:t>
            </a:r>
            <a:r>
              <a:rPr lang="en-US" b="0" i="0" dirty="0" err="1">
                <a:solidFill>
                  <a:srgbClr val="000000"/>
                </a:solidFill>
                <a:effectLst/>
                <a:latin typeface="Arial" panose="020B0604020202020204" pitchFamily="34" charset="0"/>
              </a:rPr>
              <a:t>alla</a:t>
            </a:r>
            <a:r>
              <a:rPr lang="en-US" b="0" i="0" dirty="0">
                <a:solidFill>
                  <a:srgbClr val="000000"/>
                </a:solidFill>
                <a:effectLst/>
                <a:latin typeface="Arial" panose="020B0604020202020204" pitchFamily="34" charset="0"/>
              </a:rPr>
              <a:t> </a:t>
            </a:r>
            <a:r>
              <a:rPr lang="en-US" dirty="0" err="1">
                <a:solidFill>
                  <a:srgbClr val="000000"/>
                </a:solidFill>
              </a:rPr>
              <a:t>Röda</a:t>
            </a:r>
            <a:r>
              <a:rPr lang="en-US" dirty="0">
                <a:solidFill>
                  <a:srgbClr val="000000"/>
                </a:solidFill>
              </a:rPr>
              <a:t> Kors </a:t>
            </a:r>
            <a:r>
              <a:rPr lang="en-US" dirty="0" err="1">
                <a:solidFill>
                  <a:srgbClr val="000000"/>
                </a:solidFill>
              </a:rPr>
              <a:t>aktörer</a:t>
            </a:r>
            <a:r>
              <a:rPr lang="en-US" b="0" i="0" dirty="0">
                <a:solidFill>
                  <a:srgbClr val="000000"/>
                </a:solidFill>
                <a:effectLst/>
                <a:latin typeface="Arial" panose="020B0604020202020204" pitchFamily="34" charset="0"/>
              </a:rPr>
              <a:t>)</a:t>
            </a:r>
          </a:p>
          <a:p>
            <a:pPr fontAlgn="base"/>
            <a:r>
              <a:rPr lang="fi-FI" b="0" i="0" u="none" strike="noStrike" dirty="0">
                <a:solidFill>
                  <a:srgbClr val="000000"/>
                </a:solidFill>
                <a:effectLst/>
                <a:latin typeface="Arial" panose="020B0604020202020204" pitchFamily="34" charset="0"/>
              </a:rPr>
              <a:t>Perioden kommer att vara</a:t>
            </a:r>
            <a:r>
              <a:rPr lang="fi-FI" b="1" i="0" u="none" strike="noStrike" dirty="0">
                <a:solidFill>
                  <a:srgbClr val="000000"/>
                </a:solidFill>
                <a:effectLst/>
                <a:latin typeface="Arial" panose="020B0604020202020204" pitchFamily="34" charset="0"/>
              </a:rPr>
              <a:t> 10 månader </a:t>
            </a:r>
            <a:r>
              <a:rPr lang="fi-FI" i="0" u="none" strike="noStrike" dirty="0">
                <a:solidFill>
                  <a:srgbClr val="000000"/>
                </a:solidFill>
                <a:effectLst/>
                <a:latin typeface="Arial" panose="020B0604020202020204" pitchFamily="34" charset="0"/>
              </a:rPr>
              <a:t>(ingen möjlighet till förlängning)</a:t>
            </a:r>
            <a:r>
              <a:rPr lang="fi-FI" b="0" i="0" u="none" strike="noStrike" dirty="0">
                <a:solidFill>
                  <a:srgbClr val="000000"/>
                </a:solidFill>
                <a:effectLst/>
                <a:latin typeface="Arial" panose="020B0604020202020204" pitchFamily="34" charset="0"/>
              </a:rPr>
              <a:t>.</a:t>
            </a:r>
            <a:endParaRPr lang="en-US"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fi-FI" b="0" i="0" u="none" strike="noStrike" dirty="0">
                <a:solidFill>
                  <a:srgbClr val="000000"/>
                </a:solidFill>
                <a:effectLst/>
                <a:latin typeface="Arial" panose="020B0604020202020204" pitchFamily="34" charset="0"/>
              </a:rPr>
              <a:t>Subventionen omfattas inte av </a:t>
            </a:r>
            <a:r>
              <a:rPr lang="fi-FI" b="0" i="0" u="none" strike="noStrike" dirty="0" err="1">
                <a:solidFill>
                  <a:srgbClr val="000000"/>
                </a:solidFill>
                <a:effectLst/>
                <a:latin typeface="Arial" panose="020B0604020202020204" pitchFamily="34" charset="0"/>
              </a:rPr>
              <a:t>de </a:t>
            </a:r>
            <a:r>
              <a:rPr lang="fi-FI" b="0" i="0" u="none" strike="noStrike" dirty="0">
                <a:solidFill>
                  <a:srgbClr val="000000"/>
                </a:solidFill>
                <a:effectLst/>
                <a:latin typeface="Arial" panose="020B0604020202020204" pitchFamily="34" charset="0"/>
              </a:rPr>
              <a:t>minimis-reglerna om det inte rör sig om </a:t>
            </a:r>
            <a:r>
              <a:rPr lang="en-US" b="0" i="0" dirty="0">
                <a:solidFill>
                  <a:srgbClr val="000000"/>
                </a:solidFill>
                <a:effectLst/>
                <a:latin typeface="Arial" panose="020B0604020202020204" pitchFamily="34" charset="0"/>
              </a:rPr>
              <a:t>kommersiell verksamhet.</a:t>
            </a:r>
          </a:p>
          <a:p>
            <a:pPr algn="l" rtl="0" fontAlgn="base">
              <a:buFont typeface="Wingdings" panose="05000000000000000000" pitchFamily="2" charset="2"/>
              <a:buChar char="Ø"/>
            </a:pPr>
            <a:r>
              <a:rPr lang="en-US" b="0" i="0" dirty="0" err="1">
                <a:solidFill>
                  <a:srgbClr val="000000"/>
                </a:solidFill>
                <a:effectLst/>
                <a:latin typeface="Arial" panose="020B0604020202020204" pitchFamily="34" charset="0"/>
              </a:rPr>
              <a:t>Verksamheten</a:t>
            </a:r>
            <a:r>
              <a:rPr lang="en-US" b="0" i="0" dirty="0">
                <a:solidFill>
                  <a:srgbClr val="000000"/>
                </a:solidFill>
                <a:effectLst/>
                <a:latin typeface="Arial" panose="020B0604020202020204" pitchFamily="34" charset="0"/>
              </a:rPr>
              <a:t> hos </a:t>
            </a:r>
            <a:r>
              <a:rPr lang="en-US" b="0" i="0" dirty="0" err="1">
                <a:solidFill>
                  <a:srgbClr val="000000"/>
                </a:solidFill>
                <a:effectLst/>
                <a:latin typeface="Arial" panose="020B0604020202020204" pitchFamily="34" charset="0"/>
              </a:rPr>
              <a:t>Röda</a:t>
            </a:r>
            <a:r>
              <a:rPr lang="en-US" b="0" i="0" dirty="0">
                <a:solidFill>
                  <a:srgbClr val="000000"/>
                </a:solidFill>
                <a:effectLst/>
                <a:latin typeface="Arial" panose="020B0604020202020204" pitchFamily="34" charset="0"/>
              </a:rPr>
              <a:t> </a:t>
            </a:r>
            <a:r>
              <a:rPr lang="en-US" b="0" i="0" dirty="0" err="1">
                <a:solidFill>
                  <a:srgbClr val="000000"/>
                </a:solidFill>
                <a:effectLst/>
                <a:latin typeface="Arial" panose="020B0604020202020204" pitchFamily="34" charset="0"/>
              </a:rPr>
              <a:t>Korsets</a:t>
            </a:r>
            <a:r>
              <a:rPr lang="en-US" b="0" i="0" dirty="0">
                <a:solidFill>
                  <a:srgbClr val="000000"/>
                </a:solidFill>
                <a:effectLst/>
                <a:latin typeface="Arial" panose="020B0604020202020204" pitchFamily="34" charset="0"/>
              </a:rPr>
              <a:t> </a:t>
            </a:r>
            <a:r>
              <a:rPr lang="en-US" b="0" i="0" dirty="0" err="1">
                <a:solidFill>
                  <a:srgbClr val="000000"/>
                </a:solidFill>
                <a:effectLst/>
                <a:latin typeface="Arial" panose="020B0604020202020204" pitchFamily="34" charset="0"/>
              </a:rPr>
              <a:t>aktörer</a:t>
            </a:r>
            <a:r>
              <a:rPr lang="en-US" b="0" i="0" dirty="0">
                <a:solidFill>
                  <a:srgbClr val="000000"/>
                </a:solidFill>
                <a:effectLst/>
                <a:latin typeface="Arial" panose="020B0604020202020204" pitchFamily="34" charset="0"/>
              </a:rPr>
              <a:t> </a:t>
            </a:r>
            <a:r>
              <a:rPr lang="en-US" b="0" i="0" dirty="0" err="1">
                <a:solidFill>
                  <a:srgbClr val="000000"/>
                </a:solidFill>
                <a:effectLst/>
                <a:latin typeface="Arial" panose="020B0604020202020204" pitchFamily="34" charset="0"/>
              </a:rPr>
              <a:t>som</a:t>
            </a:r>
            <a:r>
              <a:rPr lang="en-US" b="0" i="0" dirty="0">
                <a:solidFill>
                  <a:srgbClr val="000000"/>
                </a:solidFill>
                <a:effectLst/>
                <a:latin typeface="Arial" panose="020B0604020202020204" pitchFamily="34" charset="0"/>
              </a:rPr>
              <a:t> </a:t>
            </a:r>
            <a:r>
              <a:rPr lang="en-US" b="0" i="0" dirty="0" err="1">
                <a:solidFill>
                  <a:srgbClr val="000000"/>
                </a:solidFill>
                <a:effectLst/>
                <a:latin typeface="Arial" panose="020B0604020202020204" pitchFamily="34" charset="0"/>
              </a:rPr>
              <a:t>bedriver</a:t>
            </a:r>
            <a:r>
              <a:rPr lang="en-US" dirty="0">
                <a:solidFill>
                  <a:srgbClr val="000000"/>
                </a:solidFill>
              </a:rPr>
              <a:t> </a:t>
            </a:r>
            <a:r>
              <a:rPr lang="en-US" dirty="0" err="1">
                <a:solidFill>
                  <a:srgbClr val="000000"/>
                </a:solidFill>
              </a:rPr>
              <a:t>l</a:t>
            </a:r>
            <a:r>
              <a:rPr lang="en-US" b="0" i="0" dirty="0" err="1">
                <a:solidFill>
                  <a:srgbClr val="000000"/>
                </a:solidFill>
                <a:effectLst/>
                <a:latin typeface="Arial" panose="020B0604020202020204" pitchFamily="34" charset="0"/>
              </a:rPr>
              <a:t>önesubventionsverksamhet</a:t>
            </a:r>
            <a:r>
              <a:rPr lang="en-US" b="0" i="0" dirty="0">
                <a:solidFill>
                  <a:srgbClr val="000000"/>
                </a:solidFill>
                <a:effectLst/>
                <a:latin typeface="Arial" panose="020B0604020202020204" pitchFamily="34" charset="0"/>
              </a:rPr>
              <a:t> </a:t>
            </a:r>
            <a:r>
              <a:rPr lang="en-US" b="0" i="0" dirty="0" err="1">
                <a:solidFill>
                  <a:srgbClr val="000000"/>
                </a:solidFill>
                <a:effectLst/>
                <a:latin typeface="Arial" panose="020B0604020202020204" pitchFamily="34" charset="0"/>
              </a:rPr>
              <a:t>betraktas</a:t>
            </a:r>
            <a:r>
              <a:rPr lang="en-US" b="0" i="0" dirty="0">
                <a:solidFill>
                  <a:srgbClr val="000000"/>
                </a:solidFill>
                <a:effectLst/>
                <a:latin typeface="Arial" panose="020B0604020202020204" pitchFamily="34" charset="0"/>
              </a:rPr>
              <a:t> </a:t>
            </a:r>
            <a:r>
              <a:rPr lang="en-US" b="0" i="0" dirty="0" err="1">
                <a:solidFill>
                  <a:srgbClr val="000000"/>
                </a:solidFill>
                <a:effectLst/>
                <a:latin typeface="Arial" panose="020B0604020202020204" pitchFamily="34" charset="0"/>
              </a:rPr>
              <a:t>inte</a:t>
            </a:r>
            <a:r>
              <a:rPr lang="en-US" b="0" i="0" dirty="0">
                <a:solidFill>
                  <a:srgbClr val="000000"/>
                </a:solidFill>
                <a:effectLst/>
                <a:latin typeface="Arial" panose="020B0604020202020204" pitchFamily="34" charset="0"/>
              </a:rPr>
              <a:t> </a:t>
            </a:r>
            <a:r>
              <a:rPr lang="en-US" b="0" i="0" dirty="0" err="1">
                <a:solidFill>
                  <a:srgbClr val="000000"/>
                </a:solidFill>
                <a:effectLst/>
                <a:latin typeface="Arial" panose="020B0604020202020204" pitchFamily="34" charset="0"/>
              </a:rPr>
              <a:t>som</a:t>
            </a:r>
            <a:r>
              <a:rPr lang="en-US" b="0" i="0" dirty="0">
                <a:solidFill>
                  <a:srgbClr val="000000"/>
                </a:solidFill>
                <a:effectLst/>
                <a:latin typeface="Arial" panose="020B0604020202020204" pitchFamily="34" charset="0"/>
              </a:rPr>
              <a:t> </a:t>
            </a:r>
            <a:r>
              <a:rPr lang="en-US" b="0" i="0" dirty="0" err="1">
                <a:solidFill>
                  <a:srgbClr val="000000"/>
                </a:solidFill>
                <a:effectLst/>
                <a:latin typeface="Arial" panose="020B0604020202020204" pitchFamily="34" charset="0"/>
              </a:rPr>
              <a:t>kommersiell</a:t>
            </a:r>
            <a:r>
              <a:rPr lang="en-US" b="0" i="0" dirty="0">
                <a:solidFill>
                  <a:srgbClr val="000000"/>
                </a:solidFill>
                <a:effectLst/>
                <a:latin typeface="Arial" panose="020B0604020202020204" pitchFamily="34" charset="0"/>
              </a:rPr>
              <a:t> </a:t>
            </a:r>
            <a:r>
              <a:rPr lang="en-US" b="0" i="0" dirty="0" err="1">
                <a:solidFill>
                  <a:srgbClr val="000000"/>
                </a:solidFill>
                <a:effectLst/>
                <a:latin typeface="Arial" panose="020B0604020202020204" pitchFamily="34" charset="0"/>
              </a:rPr>
              <a:t>verksamhet</a:t>
            </a:r>
            <a:endParaRPr lang="en-US"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fi-FI" b="0" i="0" u="none" strike="noStrike" dirty="0" err="1">
                <a:solidFill>
                  <a:srgbClr val="000000"/>
                </a:solidFill>
                <a:effectLst/>
                <a:latin typeface="Arial" panose="020B0604020202020204" pitchFamily="34" charset="0"/>
              </a:rPr>
              <a:t>Stödbeloppet</a:t>
            </a:r>
            <a:r>
              <a:rPr lang="fi-FI" b="0" i="0" u="none" strike="noStrike" dirty="0">
                <a:solidFill>
                  <a:srgbClr val="000000"/>
                </a:solidFill>
                <a:effectLst/>
                <a:latin typeface="Arial" panose="020B0604020202020204" pitchFamily="34" charset="0"/>
              </a:rPr>
              <a:t> </a:t>
            </a:r>
            <a:r>
              <a:rPr lang="fi-FI" b="0" i="0" u="none" strike="noStrike" dirty="0" err="1">
                <a:solidFill>
                  <a:srgbClr val="000000"/>
                </a:solidFill>
                <a:effectLst/>
                <a:latin typeface="Arial" panose="020B0604020202020204" pitchFamily="34" charset="0"/>
              </a:rPr>
              <a:t>är</a:t>
            </a:r>
            <a:r>
              <a:rPr lang="fi-FI" b="0" i="0" u="none" strike="noStrike" dirty="0">
                <a:solidFill>
                  <a:srgbClr val="000000"/>
                </a:solidFill>
                <a:effectLst/>
                <a:latin typeface="Arial" panose="020B0604020202020204" pitchFamily="34" charset="0"/>
              </a:rPr>
              <a:t> 1,23 * </a:t>
            </a:r>
            <a:r>
              <a:rPr lang="fi-FI" b="0" i="0" u="none" strike="noStrike" dirty="0" err="1">
                <a:solidFill>
                  <a:srgbClr val="000000"/>
                </a:solidFill>
                <a:effectLst/>
                <a:latin typeface="Arial" panose="020B0604020202020204" pitchFamily="34" charset="0"/>
              </a:rPr>
              <a:t>lönen</a:t>
            </a:r>
            <a:r>
              <a:rPr lang="fi-FI" b="0" i="0" u="none" strike="noStrike" dirty="0">
                <a:solidFill>
                  <a:srgbClr val="000000"/>
                </a:solidFill>
                <a:effectLst/>
                <a:latin typeface="Arial" panose="020B0604020202020204" pitchFamily="34" charset="0"/>
              </a:rPr>
              <a:t>, </a:t>
            </a:r>
            <a:r>
              <a:rPr lang="fi-FI" b="0" i="0" u="none" strike="noStrike" dirty="0" err="1">
                <a:solidFill>
                  <a:srgbClr val="000000"/>
                </a:solidFill>
                <a:effectLst/>
                <a:latin typeface="Arial" panose="020B0604020202020204" pitchFamily="34" charset="0"/>
              </a:rPr>
              <a:t>som</a:t>
            </a:r>
            <a:r>
              <a:rPr lang="fi-FI" b="0" i="0" u="none" strike="noStrike" dirty="0">
                <a:solidFill>
                  <a:srgbClr val="000000"/>
                </a:solidFill>
                <a:effectLst/>
                <a:latin typeface="Arial" panose="020B0604020202020204" pitchFamily="34" charset="0"/>
              </a:rPr>
              <a:t> </a:t>
            </a:r>
            <a:r>
              <a:rPr lang="fi-FI" b="0" i="0" u="none" strike="noStrike" dirty="0" err="1">
                <a:solidFill>
                  <a:srgbClr val="000000"/>
                </a:solidFill>
                <a:effectLst/>
                <a:latin typeface="Arial" panose="020B0604020202020204" pitchFamily="34" charset="0"/>
              </a:rPr>
              <a:t>motsvarar</a:t>
            </a:r>
            <a:r>
              <a:rPr lang="fi-FI" b="0" i="0" u="none" strike="noStrike" dirty="0">
                <a:solidFill>
                  <a:srgbClr val="000000"/>
                </a:solidFill>
                <a:effectLst/>
                <a:latin typeface="Arial" panose="020B0604020202020204" pitchFamily="34" charset="0"/>
              </a:rPr>
              <a:t> 65 % </a:t>
            </a:r>
            <a:r>
              <a:rPr lang="en-US" b="0" i="0" dirty="0">
                <a:solidFill>
                  <a:srgbClr val="000000"/>
                </a:solidFill>
                <a:effectLst/>
                <a:latin typeface="Arial" panose="020B0604020202020204" pitchFamily="34" charset="0"/>
              </a:rPr>
              <a:t>av arbetstiden</a:t>
            </a:r>
          </a:p>
          <a:p>
            <a:pPr algn="l" rtl="0" fontAlgn="base">
              <a:buFont typeface="Arial" panose="020B0604020202020204" pitchFamily="34" charset="0"/>
              <a:buChar char="•"/>
            </a:pPr>
            <a:r>
              <a:rPr lang="fi-FI" b="0" i="0" u="none" strike="noStrike" dirty="0" err="1">
                <a:solidFill>
                  <a:srgbClr val="000000"/>
                </a:solidFill>
                <a:effectLst/>
                <a:latin typeface="Arial" panose="020B0604020202020204" pitchFamily="34" charset="0"/>
              </a:rPr>
              <a:t>Den</a:t>
            </a:r>
            <a:r>
              <a:rPr lang="fi-FI" b="0" i="0" u="none" strike="noStrike" dirty="0">
                <a:solidFill>
                  <a:srgbClr val="000000"/>
                </a:solidFill>
                <a:effectLst/>
                <a:latin typeface="Arial" panose="020B0604020202020204" pitchFamily="34" charset="0"/>
              </a:rPr>
              <a:t> </a:t>
            </a:r>
            <a:r>
              <a:rPr lang="fi-FI" b="0" i="0" u="none" strike="noStrike" dirty="0" err="1">
                <a:solidFill>
                  <a:srgbClr val="000000"/>
                </a:solidFill>
                <a:effectLst/>
                <a:latin typeface="Arial" panose="020B0604020202020204" pitchFamily="34" charset="0"/>
              </a:rPr>
              <a:t>anställda</a:t>
            </a:r>
            <a:r>
              <a:rPr lang="fi-FI" b="0" i="0" u="none" strike="noStrike" dirty="0">
                <a:solidFill>
                  <a:srgbClr val="000000"/>
                </a:solidFill>
                <a:effectLst/>
                <a:latin typeface="Arial" panose="020B0604020202020204" pitchFamily="34" charset="0"/>
              </a:rPr>
              <a:t> måste ha varit </a:t>
            </a:r>
            <a:r>
              <a:rPr lang="fi-FI" b="0" i="0" u="none" strike="noStrike" dirty="0">
                <a:effectLst/>
                <a:latin typeface="Arial" panose="020B0604020202020204" pitchFamily="34" charset="0"/>
              </a:rPr>
              <a:t>arbetslös i minst 24 </a:t>
            </a:r>
            <a:r>
              <a:rPr lang="en-US" b="0" i="0" dirty="0">
                <a:effectLst/>
                <a:latin typeface="Arial" panose="020B0604020202020204" pitchFamily="34" charset="0"/>
              </a:rPr>
              <a:t>månader.</a:t>
            </a:r>
          </a:p>
          <a:p>
            <a:pPr marL="0" indent="0" algn="l" rtl="0" fontAlgn="base">
              <a:buNone/>
            </a:pPr>
            <a:endParaRPr lang="fi-FI" b="0" i="0" u="none" strike="noStrike" dirty="0">
              <a:solidFill>
                <a:srgbClr val="000000"/>
              </a:solidFill>
              <a:effectLst/>
              <a:latin typeface="Arial" panose="020B0604020202020204" pitchFamily="34" charset="0"/>
            </a:endParaRPr>
          </a:p>
          <a:p>
            <a:pPr marL="0" indent="0" algn="l" rtl="0" fontAlgn="base">
              <a:buNone/>
            </a:pPr>
            <a:r>
              <a:rPr lang="fi-FI" i="0" u="none" strike="noStrike" dirty="0">
                <a:solidFill>
                  <a:srgbClr val="000000"/>
                </a:solidFill>
                <a:effectLst/>
                <a:latin typeface="Arial" panose="020B0604020202020204" pitchFamily="34" charset="0"/>
              </a:rPr>
              <a:t>Samma person kan få lönesubvention igen när </a:t>
            </a:r>
            <a:r>
              <a:rPr lang="fi-FI" b="1" i="0" u="none" strike="noStrike" dirty="0">
                <a:solidFill>
                  <a:srgbClr val="000000"/>
                </a:solidFill>
                <a:effectLst/>
                <a:latin typeface="Arial" panose="020B0604020202020204" pitchFamily="34" charset="0"/>
              </a:rPr>
              <a:t>minst tre år </a:t>
            </a:r>
            <a:r>
              <a:rPr lang="fi-FI" i="0" u="none" strike="noStrike" dirty="0">
                <a:solidFill>
                  <a:srgbClr val="000000"/>
                </a:solidFill>
                <a:effectLst/>
                <a:latin typeface="Arial" panose="020B0604020202020204" pitchFamily="34" charset="0"/>
              </a:rPr>
              <a:t>har gått sedan det tidigare lönesubventionerade </a:t>
            </a:r>
            <a:r>
              <a:rPr lang="fi-FI" i="0" u="none" strike="noStrike" dirty="0" err="1">
                <a:solidFill>
                  <a:srgbClr val="000000"/>
                </a:solidFill>
                <a:effectLst/>
                <a:latin typeface="Arial" panose="020B0604020202020204" pitchFamily="34" charset="0"/>
              </a:rPr>
              <a:t>anställningsförhållandet</a:t>
            </a:r>
            <a:r>
              <a:rPr lang="fi-FI" i="0" u="none" strike="noStrike" dirty="0">
                <a:solidFill>
                  <a:srgbClr val="000000"/>
                </a:solidFill>
                <a:effectLst/>
                <a:latin typeface="Arial" panose="020B0604020202020204" pitchFamily="34" charset="0"/>
              </a:rPr>
              <a:t> </a:t>
            </a:r>
            <a:r>
              <a:rPr lang="fi-FI" dirty="0" err="1">
                <a:solidFill>
                  <a:srgbClr val="000000"/>
                </a:solidFill>
              </a:rPr>
              <a:t>hos</a:t>
            </a:r>
            <a:r>
              <a:rPr lang="fi-FI" i="0" u="none" strike="noStrike" dirty="0">
                <a:solidFill>
                  <a:srgbClr val="000000"/>
                </a:solidFill>
                <a:effectLst/>
                <a:latin typeface="Arial" panose="020B0604020202020204" pitchFamily="34" charset="0"/>
              </a:rPr>
              <a:t> samma arbetsgivare.</a:t>
            </a:r>
            <a:endParaRPr lang="en-US" b="1" i="0" dirty="0">
              <a:solidFill>
                <a:srgbClr val="000000"/>
              </a:solidFill>
              <a:effectLst/>
              <a:latin typeface="Arial" panose="020B0604020202020204" pitchFamily="34" charset="0"/>
            </a:endParaRPr>
          </a:p>
          <a:p>
            <a:endParaRPr lang="fi-FI" dirty="0"/>
          </a:p>
        </p:txBody>
      </p:sp>
    </p:spTree>
    <p:extLst>
      <p:ext uri="{BB962C8B-B14F-4D97-AF65-F5344CB8AC3E}">
        <p14:creationId xmlns:p14="http://schemas.microsoft.com/office/powerpoint/2010/main" val="16836227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03F23-7F90-404B-BB63-4B98271D49DE}"/>
              </a:ext>
            </a:extLst>
          </p:cNvPr>
          <p:cNvSpPr>
            <a:spLocks noGrp="1"/>
          </p:cNvSpPr>
          <p:nvPr>
            <p:ph type="title"/>
          </p:nvPr>
        </p:nvSpPr>
        <p:spPr>
          <a:xfrm>
            <a:off x="838200" y="467832"/>
            <a:ext cx="10515600" cy="861237"/>
          </a:xfrm>
        </p:spPr>
        <p:txBody>
          <a:bodyPr>
            <a:normAutofit/>
          </a:bodyPr>
          <a:lstStyle/>
          <a:p>
            <a:r>
              <a:rPr lang="fi-FI" dirty="0"/>
              <a:t>70 % lönesubvention (kapitel 7, §7)</a:t>
            </a:r>
          </a:p>
        </p:txBody>
      </p:sp>
      <p:sp>
        <p:nvSpPr>
          <p:cNvPr id="3" name="Text Placeholder 2">
            <a:extLst>
              <a:ext uri="{FF2B5EF4-FFF2-40B4-BE49-F238E27FC236}">
                <a16:creationId xmlns:a16="http://schemas.microsoft.com/office/drawing/2014/main" id="{26103435-612D-E541-951A-C64365352425}"/>
              </a:ext>
            </a:extLst>
          </p:cNvPr>
          <p:cNvSpPr>
            <a:spLocks noGrp="1"/>
          </p:cNvSpPr>
          <p:nvPr>
            <p:ph type="body" sz="quarter" idx="11"/>
          </p:nvPr>
        </p:nvSpPr>
        <p:spPr>
          <a:xfrm>
            <a:off x="838200" y="1648046"/>
            <a:ext cx="10515600" cy="4742122"/>
          </a:xfrm>
        </p:spPr>
        <p:txBody>
          <a:bodyPr>
            <a:normAutofit/>
          </a:bodyPr>
          <a:lstStyle/>
          <a:p>
            <a:pPr marL="0" indent="0" fontAlgn="base">
              <a:buNone/>
            </a:pPr>
            <a:r>
              <a:rPr lang="fi-FI" sz="2000" dirty="0"/>
              <a:t>Lönesubventionen för anställning av en person med nedsatt arbetsförmåga uppgår till</a:t>
            </a:r>
            <a:r>
              <a:rPr lang="fi-FI" sz="2000" b="1" dirty="0"/>
              <a:t> 70 procent </a:t>
            </a:r>
            <a:r>
              <a:rPr lang="fi-FI" sz="2000" dirty="0"/>
              <a:t>av de lönekostnader som </a:t>
            </a:r>
            <a:r>
              <a:rPr lang="fi-FI" sz="2000" dirty="0" err="1"/>
              <a:t>avses</a:t>
            </a:r>
            <a:r>
              <a:rPr lang="fi-FI" sz="2000" dirty="0"/>
              <a:t> i § 5 och som uppstår för den subventionerade anställde under 10 månader från anställningens början, dock högst under anställningens varaktighet.</a:t>
            </a:r>
            <a:endParaRPr lang="fi-FI" sz="2000" dirty="0">
              <a:solidFill>
                <a:srgbClr val="000000"/>
              </a:solidFill>
            </a:endParaRPr>
          </a:p>
          <a:p>
            <a:pPr fontAlgn="base"/>
            <a:endParaRPr lang="fi-FI" sz="2000" dirty="0">
              <a:solidFill>
                <a:srgbClr val="000000"/>
              </a:solidFill>
            </a:endParaRPr>
          </a:p>
          <a:p>
            <a:pPr fontAlgn="base"/>
            <a:r>
              <a:rPr lang="fi-FI" sz="2000" dirty="0">
                <a:solidFill>
                  <a:srgbClr val="000000"/>
                </a:solidFill>
              </a:rPr>
              <a:t>Varaktighet 10 månader</a:t>
            </a:r>
          </a:p>
          <a:p>
            <a:pPr rtl="0"/>
            <a:r>
              <a:rPr lang="fi-FI" sz="2000" dirty="0"/>
              <a:t>den arbetslösa arbetssökandens möjligheter att hitta lämpligt arbete har minskat avsevärt på grund av funktionsnedsättning eller sjukdom. </a:t>
            </a:r>
          </a:p>
          <a:p>
            <a:pPr rtl="0"/>
            <a:r>
              <a:rPr lang="fi-FI" sz="2000" dirty="0"/>
              <a:t>Arbets- och näringsbyrån kan förlänga subventionsperioden med högst 24 månader åt gången, under vissa förutsättningar.</a:t>
            </a:r>
          </a:p>
          <a:p>
            <a:pPr rtl="0"/>
            <a:r>
              <a:rPr lang="fi-FI" sz="2000" dirty="0" err="1"/>
              <a:t>Arbetsgivaren</a:t>
            </a:r>
            <a:r>
              <a:rPr lang="fi-FI" sz="2000" dirty="0"/>
              <a:t> </a:t>
            </a:r>
            <a:r>
              <a:rPr lang="fi-FI" sz="2000" dirty="0" err="1"/>
              <a:t>betalar</a:t>
            </a:r>
            <a:r>
              <a:rPr lang="fi-FI" sz="2000" dirty="0"/>
              <a:t> </a:t>
            </a:r>
            <a:r>
              <a:rPr lang="fi-FI" sz="2000" dirty="0" err="1"/>
              <a:t>övriga</a:t>
            </a:r>
            <a:r>
              <a:rPr lang="fi-FI" sz="2000" dirty="0"/>
              <a:t> </a:t>
            </a:r>
            <a:r>
              <a:rPr lang="fi-FI" sz="2000" dirty="0" err="1"/>
              <a:t>lönebikostnader</a:t>
            </a:r>
            <a:r>
              <a:rPr lang="fi-FI" sz="2000" dirty="0"/>
              <a:t>.</a:t>
            </a:r>
          </a:p>
          <a:p>
            <a:pPr rtl="0"/>
            <a:endParaRPr lang="fi-FI" dirty="0"/>
          </a:p>
          <a:p>
            <a:pPr marL="0" indent="0" rtl="0">
              <a:buNone/>
            </a:pPr>
            <a:endParaRPr lang="fi-FI" dirty="0"/>
          </a:p>
          <a:p>
            <a:pPr marL="0" indent="0" algn="l" rtl="0" fontAlgn="base">
              <a:buNone/>
            </a:pPr>
            <a:endParaRPr lang="fi-FI" dirty="0">
              <a:solidFill>
                <a:srgbClr val="000000"/>
              </a:solidFill>
            </a:endParaRPr>
          </a:p>
          <a:p>
            <a:pPr marL="0" indent="0" algn="l" rtl="0" fontAlgn="base">
              <a:buNone/>
            </a:pPr>
            <a:endParaRPr lang="fi-FI" dirty="0"/>
          </a:p>
        </p:txBody>
      </p:sp>
    </p:spTree>
    <p:extLst>
      <p:ext uri="{BB962C8B-B14F-4D97-AF65-F5344CB8AC3E}">
        <p14:creationId xmlns:p14="http://schemas.microsoft.com/office/powerpoint/2010/main" val="12693869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03F23-7F90-404B-BB63-4B98271D49DE}"/>
              </a:ext>
            </a:extLst>
          </p:cNvPr>
          <p:cNvSpPr>
            <a:spLocks noGrp="1"/>
          </p:cNvSpPr>
          <p:nvPr>
            <p:ph type="title"/>
          </p:nvPr>
        </p:nvSpPr>
        <p:spPr>
          <a:xfrm>
            <a:off x="838200" y="127591"/>
            <a:ext cx="10515600" cy="713237"/>
          </a:xfrm>
        </p:spPr>
        <p:txBody>
          <a:bodyPr>
            <a:normAutofit/>
          </a:bodyPr>
          <a:lstStyle/>
          <a:p>
            <a:r>
              <a:rPr lang="en-GB" dirty="0"/>
              <a:t>50 % </a:t>
            </a:r>
            <a:r>
              <a:rPr lang="en-GB" dirty="0" err="1"/>
              <a:t>lönesubvention</a:t>
            </a:r>
            <a:r>
              <a:rPr lang="en-GB" dirty="0"/>
              <a:t> (</a:t>
            </a:r>
            <a:r>
              <a:rPr lang="en-GB" dirty="0" err="1"/>
              <a:t>kapitel</a:t>
            </a:r>
            <a:r>
              <a:rPr lang="en-GB" dirty="0"/>
              <a:t> 7, §2 </a:t>
            </a:r>
            <a:r>
              <a:rPr lang="en-GB" dirty="0" err="1"/>
              <a:t>och</a:t>
            </a:r>
            <a:r>
              <a:rPr lang="en-GB" dirty="0"/>
              <a:t> §6)</a:t>
            </a:r>
            <a:endParaRPr lang="fi-FI" dirty="0"/>
          </a:p>
        </p:txBody>
      </p:sp>
      <p:sp>
        <p:nvSpPr>
          <p:cNvPr id="3" name="Text Placeholder 2">
            <a:extLst>
              <a:ext uri="{FF2B5EF4-FFF2-40B4-BE49-F238E27FC236}">
                <a16:creationId xmlns:a16="http://schemas.microsoft.com/office/drawing/2014/main" id="{26103435-612D-E541-951A-C64365352425}"/>
              </a:ext>
            </a:extLst>
          </p:cNvPr>
          <p:cNvSpPr>
            <a:spLocks noGrp="1"/>
          </p:cNvSpPr>
          <p:nvPr>
            <p:ph type="body" sz="quarter" idx="11"/>
          </p:nvPr>
        </p:nvSpPr>
        <p:spPr>
          <a:xfrm>
            <a:off x="838200" y="840829"/>
            <a:ext cx="10515600" cy="5623033"/>
          </a:xfrm>
        </p:spPr>
        <p:txBody>
          <a:bodyPr vert="horz" lIns="91440" tIns="45720" rIns="91440" bIns="45720" rtlCol="0" anchor="t">
            <a:noAutofit/>
          </a:bodyPr>
          <a:lstStyle/>
          <a:p>
            <a:pPr marL="0" indent="0" algn="l" rtl="0" fontAlgn="base">
              <a:buNone/>
            </a:pPr>
            <a:r>
              <a:rPr lang="fi-FI" sz="1800" dirty="0">
                <a:effectLst/>
                <a:latin typeface="-apple-system"/>
              </a:rPr>
              <a:t>Kriterier för 50 % lönesubvention i framtiden:</a:t>
            </a:r>
          </a:p>
          <a:p>
            <a:pPr marL="0" indent="0" rtl="0">
              <a:buNone/>
            </a:pPr>
            <a:r>
              <a:rPr lang="fi-FI" sz="1800" dirty="0">
                <a:effectLst/>
                <a:latin typeface="-apple-system"/>
              </a:rPr>
              <a:t>1) den arbetssökande är mellan 15 och 24 år </a:t>
            </a:r>
          </a:p>
          <a:p>
            <a:pPr marL="0" indent="0" rtl="0">
              <a:buNone/>
            </a:pPr>
            <a:r>
              <a:rPr lang="fi-FI" sz="1800" dirty="0">
                <a:effectLst/>
                <a:latin typeface="-apple-system"/>
              </a:rPr>
              <a:t>2) den arbetssökande är 50 år eller äldre </a:t>
            </a:r>
          </a:p>
          <a:p>
            <a:pPr marL="0" indent="0" rtl="0">
              <a:buNone/>
            </a:pPr>
            <a:r>
              <a:rPr lang="fi-FI" sz="1800" dirty="0">
                <a:effectLst/>
                <a:latin typeface="-apple-system"/>
              </a:rPr>
              <a:t>3) den arbetssökande har inte avlagt studentexamen, en examen som avses i lagen om yrkesutbildning eller en jämförbar utländsk gymnasieexamen  </a:t>
            </a:r>
          </a:p>
          <a:p>
            <a:pPr marL="0" indent="0" rtl="0">
              <a:buNone/>
            </a:pPr>
            <a:r>
              <a:rPr lang="fi-FI" sz="1800" dirty="0">
                <a:effectLst/>
                <a:latin typeface="-apple-system"/>
                <a:cs typeface="Arial"/>
              </a:rPr>
              <a:t>4) den arbetssökande har rätt till en integrationsplan som avses i lagen om främjande av integration, eller </a:t>
            </a:r>
          </a:p>
          <a:p>
            <a:pPr marL="0" indent="0" rtl="0">
              <a:buNone/>
            </a:pPr>
            <a:r>
              <a:rPr lang="fi-FI" sz="1800" dirty="0">
                <a:effectLst/>
                <a:latin typeface="-apple-system"/>
                <a:cs typeface="Arial"/>
              </a:rPr>
              <a:t>5) den arbetssökande inte har haft någon inkomstbringande anställning under de senaste sex månaderna. </a:t>
            </a:r>
          </a:p>
          <a:p>
            <a:pPr fontAlgn="base"/>
            <a:r>
              <a:rPr lang="fi-FI" sz="1800" dirty="0">
                <a:latin typeface="-apple-system"/>
                <a:cs typeface="Arial"/>
              </a:rPr>
              <a:t>Stödperioden är fem </a:t>
            </a:r>
            <a:r>
              <a:rPr lang="en-US" sz="1800" dirty="0">
                <a:latin typeface="-apple-system"/>
                <a:cs typeface="Arial"/>
              </a:rPr>
              <a:t>månader. </a:t>
            </a:r>
            <a:r>
              <a:rPr lang="fi-FI" sz="1800" dirty="0" err="1">
                <a:latin typeface="-apple-system"/>
                <a:cs typeface="Arial"/>
              </a:rPr>
              <a:t>Om</a:t>
            </a:r>
            <a:r>
              <a:rPr lang="fi-FI" sz="1800" dirty="0">
                <a:latin typeface="-apple-system"/>
                <a:cs typeface="Arial"/>
              </a:rPr>
              <a:t> den arbetslösa arbetssökande har varit arbetslös i 12 månader kan perioden vara 10 månader.</a:t>
            </a:r>
          </a:p>
          <a:p>
            <a:pPr rtl="0"/>
            <a:r>
              <a:rPr lang="fi-FI" sz="1800" dirty="0">
                <a:latin typeface="-apple-system"/>
                <a:cs typeface="Arial"/>
              </a:rPr>
              <a:t>Arbetsgivaren står för </a:t>
            </a:r>
            <a:r>
              <a:rPr lang="fi-FI" sz="1800" dirty="0" err="1">
                <a:latin typeface="-apple-system"/>
                <a:cs typeface="Arial"/>
              </a:rPr>
              <a:t>lönebikostnader</a:t>
            </a:r>
            <a:r>
              <a:rPr lang="fi-FI" sz="1800" dirty="0">
                <a:latin typeface="-apple-system"/>
                <a:cs typeface="Arial"/>
              </a:rPr>
              <a:t>.</a:t>
            </a:r>
          </a:p>
          <a:p>
            <a:pPr marL="0" indent="0" rtl="0">
              <a:buNone/>
            </a:pPr>
            <a:r>
              <a:rPr lang="fi-FI" sz="1800" dirty="0">
                <a:effectLst/>
                <a:latin typeface="-apple-system"/>
              </a:rPr>
              <a:t>För </a:t>
            </a:r>
            <a:r>
              <a:rPr lang="fi-FI" sz="1800" dirty="0" err="1">
                <a:effectLst/>
                <a:latin typeface="-apple-system"/>
              </a:rPr>
              <a:t>att</a:t>
            </a:r>
            <a:r>
              <a:rPr lang="fi-FI" sz="1800" dirty="0">
                <a:effectLst/>
                <a:latin typeface="-apple-system"/>
              </a:rPr>
              <a:t> </a:t>
            </a:r>
            <a:r>
              <a:rPr lang="fi-FI" sz="1800" dirty="0" err="1">
                <a:effectLst/>
                <a:latin typeface="-apple-system"/>
              </a:rPr>
              <a:t>lönesubvention</a:t>
            </a:r>
            <a:r>
              <a:rPr lang="fi-FI" sz="1800" dirty="0">
                <a:effectLst/>
                <a:latin typeface="-apple-system"/>
              </a:rPr>
              <a:t> för att förbättra yrkeskunskaperna ska beviljas </a:t>
            </a:r>
            <a:r>
              <a:rPr lang="fi-FI" sz="1800" dirty="0" err="1">
                <a:effectLst/>
                <a:latin typeface="-apple-system"/>
              </a:rPr>
              <a:t>måste</a:t>
            </a:r>
            <a:r>
              <a:rPr lang="fi-FI" sz="1800" dirty="0">
                <a:effectLst/>
                <a:latin typeface="-apple-system"/>
              </a:rPr>
              <a:t> </a:t>
            </a:r>
            <a:r>
              <a:rPr lang="fi-FI" sz="1800" dirty="0" err="1">
                <a:effectLst/>
                <a:latin typeface="-apple-system"/>
              </a:rPr>
              <a:t>arbetskraftsbyrån</a:t>
            </a:r>
            <a:r>
              <a:rPr lang="fi-FI" sz="1800" dirty="0">
                <a:latin typeface="-apple-system"/>
              </a:rPr>
              <a:t> </a:t>
            </a:r>
            <a:r>
              <a:rPr lang="fi-FI" sz="1800" dirty="0">
                <a:effectLst/>
                <a:latin typeface="-apple-system"/>
              </a:rPr>
              <a:t>bedöma att den arbetssökandes arbetslöshet beror på bristande yrkeskunskaper och att </a:t>
            </a:r>
            <a:r>
              <a:rPr lang="fi-FI" sz="1800" dirty="0" err="1">
                <a:effectLst/>
                <a:latin typeface="-apple-system"/>
              </a:rPr>
              <a:t>det</a:t>
            </a:r>
            <a:r>
              <a:rPr lang="fi-FI" sz="1800" dirty="0">
                <a:effectLst/>
                <a:latin typeface="-apple-system"/>
              </a:rPr>
              <a:t> </a:t>
            </a:r>
            <a:r>
              <a:rPr lang="fi-FI" sz="1800" dirty="0" err="1">
                <a:effectLst/>
                <a:latin typeface="-apple-system"/>
              </a:rPr>
              <a:t>lönesubventionerade</a:t>
            </a:r>
            <a:r>
              <a:rPr lang="fi-FI" sz="1800" dirty="0">
                <a:effectLst/>
                <a:latin typeface="-apple-system"/>
              </a:rPr>
              <a:t> arbetet kommer att förbättra dennes yrkeskunskaper och möjligheter att hitta arbete på den öppna arbetsmarknaden</a:t>
            </a:r>
            <a:r>
              <a:rPr lang="fi-FI" sz="1800" b="1" dirty="0">
                <a:effectLst/>
                <a:latin typeface="-apple-system"/>
              </a:rPr>
              <a:t>. Om den person som ska anställas med subventionen har varit arbetslös i mindre än 12 månader omedelbart före beviljandet av lönesubventionen, krävs det också för beviljandet av lönesubventionen att personens arbetslöshet utan lönesubventionen sannolikt skulle pågå i mer än 12 månader</a:t>
            </a:r>
            <a:r>
              <a:rPr lang="fi-FI" sz="1800" dirty="0">
                <a:effectLst/>
                <a:latin typeface="-apple-system"/>
              </a:rPr>
              <a:t>.</a:t>
            </a:r>
            <a:endParaRPr lang="fi-FI" sz="1800" b="0" i="0" u="none" strike="noStrike" dirty="0">
              <a:solidFill>
                <a:srgbClr val="000000"/>
              </a:solidFill>
              <a:effectLst/>
              <a:latin typeface="Arial" panose="020B0604020202020204" pitchFamily="34" charset="0"/>
            </a:endParaRPr>
          </a:p>
          <a:p>
            <a:pPr algn="l" rtl="0" fontAlgn="base">
              <a:buFont typeface="Arial" panose="020B0604020202020204" pitchFamily="34" charset="0"/>
              <a:buChar char="•"/>
            </a:pPr>
            <a:endParaRPr lang="fi-FI" sz="1600" dirty="0">
              <a:solidFill>
                <a:srgbClr val="000000"/>
              </a:solidFill>
            </a:endParaRPr>
          </a:p>
          <a:p>
            <a:pPr algn="l" rtl="0" fontAlgn="base">
              <a:buFont typeface="Arial" panose="020B0604020202020204" pitchFamily="34" charset="0"/>
              <a:buChar char="•"/>
            </a:pPr>
            <a:endParaRPr lang="fi-FI" sz="1600" dirty="0">
              <a:solidFill>
                <a:srgbClr val="000000"/>
              </a:solidFill>
            </a:endParaRPr>
          </a:p>
          <a:p>
            <a:pPr marL="0" indent="0" algn="l" rtl="0" fontAlgn="base">
              <a:buNone/>
            </a:pPr>
            <a:endParaRPr lang="fi-FI" sz="1600" dirty="0"/>
          </a:p>
        </p:txBody>
      </p:sp>
    </p:spTree>
    <p:extLst>
      <p:ext uri="{BB962C8B-B14F-4D97-AF65-F5344CB8AC3E}">
        <p14:creationId xmlns:p14="http://schemas.microsoft.com/office/powerpoint/2010/main" val="36049034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03F23-7F90-404B-BB63-4B98271D49DE}"/>
              </a:ext>
            </a:extLst>
          </p:cNvPr>
          <p:cNvSpPr>
            <a:spLocks noGrp="1"/>
          </p:cNvSpPr>
          <p:nvPr>
            <p:ph type="title"/>
          </p:nvPr>
        </p:nvSpPr>
        <p:spPr>
          <a:xfrm>
            <a:off x="651641" y="690113"/>
            <a:ext cx="10702160" cy="518576"/>
          </a:xfrm>
        </p:spPr>
        <p:txBody>
          <a:bodyPr>
            <a:normAutofit fontScale="90000"/>
          </a:bodyPr>
          <a:lstStyle/>
          <a:p>
            <a:r>
              <a:rPr lang="fi-FI" sz="2800" dirty="0"/>
              <a:t>Lönesubvention för anställning av långtidsarbetslösa personer </a:t>
            </a:r>
            <a:r>
              <a:rPr lang="fi-FI" sz="2800" dirty="0" err="1"/>
              <a:t>som</a:t>
            </a:r>
            <a:r>
              <a:rPr lang="fi-FI" sz="2800" dirty="0"/>
              <a:t> </a:t>
            </a:r>
            <a:r>
              <a:rPr lang="fi-FI" sz="2800" dirty="0" err="1"/>
              <a:t>fyllt</a:t>
            </a:r>
            <a:r>
              <a:rPr lang="fi-FI" sz="2800" dirty="0"/>
              <a:t> 60 </a:t>
            </a:r>
            <a:r>
              <a:rPr lang="fi-FI" sz="2800" dirty="0" err="1"/>
              <a:t>år</a:t>
            </a:r>
            <a:r>
              <a:rPr lang="fi-FI" sz="2800" dirty="0"/>
              <a:t> </a:t>
            </a:r>
            <a:r>
              <a:rPr lang="en-GB" sz="2800" dirty="0"/>
              <a:t>(</a:t>
            </a:r>
            <a:r>
              <a:rPr lang="en-GB" sz="2800" dirty="0" err="1"/>
              <a:t>kapitel</a:t>
            </a:r>
            <a:r>
              <a:rPr lang="en-GB" sz="2800" dirty="0"/>
              <a:t> 7, §9)</a:t>
            </a:r>
            <a:endParaRPr lang="fi-FI" sz="2800" dirty="0"/>
          </a:p>
        </p:txBody>
      </p:sp>
      <p:sp>
        <p:nvSpPr>
          <p:cNvPr id="3" name="Text Placeholder 2">
            <a:extLst>
              <a:ext uri="{FF2B5EF4-FFF2-40B4-BE49-F238E27FC236}">
                <a16:creationId xmlns:a16="http://schemas.microsoft.com/office/drawing/2014/main" id="{26103435-612D-E541-951A-C64365352425}"/>
              </a:ext>
            </a:extLst>
          </p:cNvPr>
          <p:cNvSpPr>
            <a:spLocks noGrp="1"/>
          </p:cNvSpPr>
          <p:nvPr>
            <p:ph type="body" sz="quarter" idx="11"/>
          </p:nvPr>
        </p:nvSpPr>
        <p:spPr>
          <a:xfrm>
            <a:off x="651641" y="1713186"/>
            <a:ext cx="10702159" cy="4793084"/>
          </a:xfrm>
        </p:spPr>
        <p:txBody>
          <a:bodyPr>
            <a:normAutofit/>
          </a:bodyPr>
          <a:lstStyle/>
          <a:p>
            <a:pPr algn="l" rtl="0" fontAlgn="base">
              <a:buFont typeface="Arial" panose="020B0604020202020204" pitchFamily="34" charset="0"/>
              <a:buChar char="•"/>
            </a:pPr>
            <a:endParaRPr lang="fi-FI" dirty="0">
              <a:solidFill>
                <a:srgbClr val="000000"/>
              </a:solidFill>
            </a:endParaRPr>
          </a:p>
          <a:p>
            <a:pPr algn="l" rtl="0" fontAlgn="base">
              <a:buFont typeface="Arial" panose="020B0604020202020204" pitchFamily="34" charset="0"/>
              <a:buChar char="•"/>
            </a:pPr>
            <a:endParaRPr lang="fi-FI" dirty="0">
              <a:solidFill>
                <a:srgbClr val="000000"/>
              </a:solidFill>
            </a:endParaRPr>
          </a:p>
          <a:p>
            <a:pPr marL="0" indent="0" algn="l" rtl="0" fontAlgn="base">
              <a:buNone/>
            </a:pPr>
            <a:endParaRPr lang="fi-FI" dirty="0"/>
          </a:p>
        </p:txBody>
      </p:sp>
      <p:sp>
        <p:nvSpPr>
          <p:cNvPr id="4" name="TextBox 3">
            <a:extLst>
              <a:ext uri="{FF2B5EF4-FFF2-40B4-BE49-F238E27FC236}">
                <a16:creationId xmlns:a16="http://schemas.microsoft.com/office/drawing/2014/main" id="{9D192000-C51B-0080-7E61-0F0B2B1A1178}"/>
              </a:ext>
            </a:extLst>
          </p:cNvPr>
          <p:cNvSpPr txBox="1"/>
          <p:nvPr/>
        </p:nvSpPr>
        <p:spPr>
          <a:xfrm>
            <a:off x="586597" y="1713186"/>
            <a:ext cx="10767203" cy="4247317"/>
          </a:xfrm>
          <a:prstGeom prst="rect">
            <a:avLst/>
          </a:prstGeom>
          <a:noFill/>
        </p:spPr>
        <p:txBody>
          <a:bodyPr wrap="square" rtlCol="0">
            <a:spAutoFit/>
          </a:bodyPr>
          <a:lstStyle/>
          <a:p>
            <a:r>
              <a:rPr lang="fi-FI" dirty="0"/>
              <a:t>Trots bestämmelserna i 6 § 2 om bristande yrkeskunskaper och 6 § om lönesubventionens varaktighet kan lönesubvention beviljas för 24 månader från anställningens början, dock högst under anställningens varaktighet, om den arbetssökande </a:t>
            </a:r>
          </a:p>
          <a:p>
            <a:endParaRPr lang="fi-FI" dirty="0"/>
          </a:p>
          <a:p>
            <a:pPr marL="342900" indent="-342900">
              <a:buAutoNum type="arabicParenR"/>
            </a:pPr>
            <a:r>
              <a:rPr lang="fi-FI" dirty="0"/>
              <a:t>har fyllt 60 år vid tidpunkten för beviljandet av lönesubventionen, och </a:t>
            </a:r>
          </a:p>
          <a:p>
            <a:pPr marL="342900" indent="-342900">
              <a:buAutoNum type="arabicParenR"/>
            </a:pPr>
            <a:r>
              <a:rPr lang="fi-FI" dirty="0" err="1"/>
              <a:t>har</a:t>
            </a:r>
            <a:r>
              <a:rPr lang="fi-FI" dirty="0"/>
              <a:t> varit arbetslös i minst 12 månader under de 14 månader som omedelbart föregick beviljandet av lönesubventionen. </a:t>
            </a:r>
          </a:p>
          <a:p>
            <a:pPr marL="342900" indent="-342900">
              <a:buAutoNum type="arabicParenR"/>
            </a:pPr>
            <a:endParaRPr lang="fi-FI" dirty="0"/>
          </a:p>
          <a:p>
            <a:r>
              <a:rPr lang="fi-FI" dirty="0"/>
              <a:t>Trots bestämmelserna i 3 § 3 mom. 5 och 4 § 1 kan arbetsförmedlingen </a:t>
            </a:r>
          </a:p>
          <a:p>
            <a:r>
              <a:rPr lang="fi-FI" b="1" dirty="0"/>
              <a:t>förlänga den stödperiod som avses i punkt 1 med högst 24 månader åt gången</a:t>
            </a:r>
            <a:r>
              <a:rPr lang="fi-FI" dirty="0"/>
              <a:t>, förutsatt att villkoren avseende arbetsgivaren och anställningsförhållandet som anges i 3 § 3 mom. 1–4 och 4 § 2–4 fortsätter att vara uppfyllda och en ansökan om förlängning har lämnats in till arbetsmarknads- och näringsbyrån före utgången av den föregående stödperioden. </a:t>
            </a:r>
          </a:p>
          <a:p>
            <a:endParaRPr lang="fi-FI" dirty="0"/>
          </a:p>
          <a:p>
            <a:r>
              <a:rPr lang="fi-FI" dirty="0"/>
              <a:t>Den lönesubvention som avses i punkterna 1 och 2 ska beviljas </a:t>
            </a:r>
            <a:r>
              <a:rPr lang="fi-FI" dirty="0" err="1"/>
              <a:t>som</a:t>
            </a:r>
            <a:r>
              <a:rPr lang="fi-FI" dirty="0"/>
              <a:t> de </a:t>
            </a:r>
            <a:r>
              <a:rPr lang="fi-FI" dirty="0" err="1"/>
              <a:t>minimis</a:t>
            </a:r>
            <a:r>
              <a:rPr lang="fi-FI" dirty="0"/>
              <a:t> -</a:t>
            </a:r>
            <a:r>
              <a:rPr lang="fi-FI" dirty="0" err="1"/>
              <a:t>stöd</a:t>
            </a:r>
            <a:r>
              <a:rPr lang="fi-FI" dirty="0"/>
              <a:t> för ekonomisk verksamhet.</a:t>
            </a:r>
          </a:p>
        </p:txBody>
      </p:sp>
    </p:spTree>
    <p:extLst>
      <p:ext uri="{BB962C8B-B14F-4D97-AF65-F5344CB8AC3E}">
        <p14:creationId xmlns:p14="http://schemas.microsoft.com/office/powerpoint/2010/main" val="3629733419"/>
      </p:ext>
    </p:extLst>
  </p:cSld>
  <p:clrMapOvr>
    <a:masterClrMapping/>
  </p:clrMapOvr>
</p:sld>
</file>

<file path=ppt/theme/theme1.xml><?xml version="1.0" encoding="utf-8"?>
<a:theme xmlns:a="http://schemas.openxmlformats.org/drawingml/2006/main" name="SPR">
  <a:themeElements>
    <a:clrScheme name="Custom 3">
      <a:dk1>
        <a:srgbClr val="000000"/>
      </a:dk1>
      <a:lt1>
        <a:srgbClr val="FFFFFF"/>
      </a:lt1>
      <a:dk2>
        <a:srgbClr val="C3DFF6"/>
      </a:dk2>
      <a:lt2>
        <a:srgbClr val="56A0D3"/>
      </a:lt2>
      <a:accent1>
        <a:srgbClr val="F00000"/>
      </a:accent1>
      <a:accent2>
        <a:srgbClr val="D7D7D7"/>
      </a:accent2>
      <a:accent3>
        <a:srgbClr val="9F9FA3"/>
      </a:accent3>
      <a:accent4>
        <a:srgbClr val="6D6E70"/>
      </a:accent4>
      <a:accent5>
        <a:srgbClr val="E2D7AC"/>
      </a:accent5>
      <a:accent6>
        <a:srgbClr val="566979"/>
      </a:accent6>
      <a:hlink>
        <a:srgbClr val="004B79"/>
      </a:hlink>
      <a:folHlink>
        <a:srgbClr val="7F181B"/>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438af6cc-9df1-4417-8753-560329af4b34">
      <Terms xmlns="http://schemas.microsoft.com/office/infopath/2007/PartnerControls"/>
    </lcf76f155ced4ddcb4097134ff3c332f>
    <TaxCatchAll xmlns="5b401864-204a-4a0f-ad07-221d04756dae" xsi:nil="true"/>
  </documentManagement>
</p:properties>
</file>

<file path=customXml/item2.xml><?xml version="1.0" encoding="utf-8"?>
<ct:contentTypeSchema xmlns:ct="http://schemas.microsoft.com/office/2006/metadata/contentType" xmlns:ma="http://schemas.microsoft.com/office/2006/metadata/properties/metaAttributes" ct:_="" ma:_="" ma:contentTypeName="Asiakirja" ma:contentTypeID="0x0101006670E76145EF164B92FF983E4F2ACF8F" ma:contentTypeVersion="13" ma:contentTypeDescription="Luo uusi asiakirja." ma:contentTypeScope="" ma:versionID="a8a8521950058f60d40245520f4ec7b0">
  <xsd:schema xmlns:xsd="http://www.w3.org/2001/XMLSchema" xmlns:xs="http://www.w3.org/2001/XMLSchema" xmlns:p="http://schemas.microsoft.com/office/2006/metadata/properties" xmlns:ns2="438af6cc-9df1-4417-8753-560329af4b34" xmlns:ns3="5b401864-204a-4a0f-ad07-221d04756dae" targetNamespace="http://schemas.microsoft.com/office/2006/metadata/properties" ma:root="true" ma:fieldsID="16cc204a6cd2bf049faa19cdf79d2bc8" ns2:_="" ns3:_="">
    <xsd:import namespace="438af6cc-9df1-4417-8753-560329af4b34"/>
    <xsd:import namespace="5b401864-204a-4a0f-ad07-221d04756dae"/>
    <xsd:element name="properties">
      <xsd:complexType>
        <xsd:sequence>
          <xsd:element name="documentManagement">
            <xsd:complexType>
              <xsd:all>
                <xsd:element ref="ns2:MediaServiceMetadata" minOccurs="0"/>
                <xsd:element ref="ns2:MediaServiceFastMetadata"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38af6cc-9df1-4417-8753-560329af4b3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GenerationTime" ma:index="10" nillable="true" ma:displayName="MediaServiceGenerationTime" ma:hidden="true" ma:internalName="MediaServiceGenerationTime" ma:readOnly="true">
      <xsd:simpleType>
        <xsd:restriction base="dms:Text"/>
      </xsd:simpleType>
    </xsd:element>
    <xsd:element name="MediaServiceEventHashCode" ma:index="11" nillable="true" ma:displayName="MediaServiceEventHashCode" ma:hidden="true" ma:internalName="MediaServiceEventHashCode" ma:readOnly="true">
      <xsd:simpleType>
        <xsd:restriction base="dms:Text"/>
      </xsd:simpleType>
    </xsd:element>
    <xsd:element name="MediaServiceDateTaken" ma:index="12" nillable="true" ma:displayName="MediaServiceDateTaken" ma:hidden="true" ma:internalName="MediaServiceDateTaken"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Location" ma:index="14" nillable="true" ma:displayName="Location" ma:internalName="MediaServiceLocation" ma:readOnly="true">
      <xsd:simpleType>
        <xsd:restriction base="dms:Text"/>
      </xsd:simpleType>
    </xsd:element>
    <xsd:element name="lcf76f155ced4ddcb4097134ff3c332f" ma:index="16" nillable="true" ma:taxonomy="true" ma:internalName="lcf76f155ced4ddcb4097134ff3c332f" ma:taxonomyFieldName="MediaServiceImageTags" ma:displayName="Kuvien tunnisteet" ma:readOnly="false" ma:fieldId="{5cf76f15-5ced-4ddc-b409-7134ff3c332f}" ma:taxonomyMulti="true" ma:sspId="96f175c9-e67d-4b16-ad58-edcda44168a7"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b401864-204a-4a0f-ad07-221d04756dae"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16c4336b-3718-4ede-8bea-82aaef7e6f96}" ma:internalName="TaxCatchAll" ma:showField="CatchAllData" ma:web="5b401864-204a-4a0f-ad07-221d04756da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5A086DF-CF57-46EE-99AF-45DC1B7C6CA1}">
  <ds:schemaRefs>
    <ds:schemaRef ds:uri="5b401864-204a-4a0f-ad07-221d04756dae"/>
    <ds:schemaRef ds:uri="http://schemas.microsoft.com/office/2006/metadata/properties"/>
    <ds:schemaRef ds:uri="http://purl.org/dc/dcmitype/"/>
    <ds:schemaRef ds:uri="http://schemas.microsoft.com/office/2006/documentManagement/types"/>
    <ds:schemaRef ds:uri="438af6cc-9df1-4417-8753-560329af4b34"/>
    <ds:schemaRef ds:uri="http://www.w3.org/XML/1998/namespace"/>
    <ds:schemaRef ds:uri="http://schemas.openxmlformats.org/package/2006/metadata/core-properties"/>
    <ds:schemaRef ds:uri="http://purl.org/dc/terms/"/>
    <ds:schemaRef ds:uri="http://schemas.microsoft.com/office/infopath/2007/PartnerControls"/>
    <ds:schemaRef ds:uri="http://purl.org/dc/elements/1.1/"/>
  </ds:schemaRefs>
</ds:datastoreItem>
</file>

<file path=customXml/itemProps2.xml><?xml version="1.0" encoding="utf-8"?>
<ds:datastoreItem xmlns:ds="http://schemas.openxmlformats.org/officeDocument/2006/customXml" ds:itemID="{C4A6FFCD-E2B7-45DE-9533-057AEFAEA89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38af6cc-9df1-4417-8753-560329af4b34"/>
    <ds:schemaRef ds:uri="5b401864-204a-4a0f-ad07-221d04756da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0DA7E57-6616-486B-970B-261A1A0F2B2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4239</TotalTime>
  <Words>2036</Words>
  <Application>Microsoft Office PowerPoint</Application>
  <PresentationFormat>Widescreen</PresentationFormat>
  <Paragraphs>136</Paragraphs>
  <Slides>15</Slides>
  <Notes>12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-apple-system</vt:lpstr>
      <vt:lpstr>Arial</vt:lpstr>
      <vt:lpstr>Calibri</vt:lpstr>
      <vt:lpstr>Courier New</vt:lpstr>
      <vt:lpstr>Georgia</vt:lpstr>
      <vt:lpstr>Wingdings</vt:lpstr>
      <vt:lpstr>SPR</vt:lpstr>
      <vt:lpstr>Lagen om lönesubventioner 1.7.2023 och dess inverkan på Röda Korsets subventionerade sysselsättning</vt:lpstr>
      <vt:lpstr>Innehåll</vt:lpstr>
      <vt:lpstr>Arbetsgivare som använder lönesubventioner vid Finlands Röda Kors </vt:lpstr>
      <vt:lpstr>Lagstiftningsförberedelser och lobbning </vt:lpstr>
      <vt:lpstr>Den nya lagen om lönesubventioner träder i kraft 1.7.2023</vt:lpstr>
      <vt:lpstr>100 % lönesubvention (kapitel 7, §8)</vt:lpstr>
      <vt:lpstr>70 % lönesubvention (kapitel 7, §7)</vt:lpstr>
      <vt:lpstr>50 % lönesubvention (kapitel 7, §2 och §6)</vt:lpstr>
      <vt:lpstr>Lönesubvention för anställning av långtidsarbetslösa personer som fyllt 60 år (kapitel 7, §9)</vt:lpstr>
      <vt:lpstr>Sysselsättningsstöd för personer över 55 år (kapitel 7a, §1–4) 1/2</vt:lpstr>
      <vt:lpstr>Sysselsättningsstöd för personer över 55 år (kapitel 7a, §1–4) 2/2</vt:lpstr>
      <vt:lpstr>De minimis -förordningen</vt:lpstr>
      <vt:lpstr>Lönesubvention för lärlingsutbildning (kapitel 7, §10)</vt:lpstr>
      <vt:lpstr>I ett välmående samhälle  är alla delaktiga.  - RÖDA KORSETS VERKSAMHETSSTRATEGI 2021–2023  – Röda Korset ger glädje, upprätthåller hopp  och stärker förtroendet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Salminen Tuuli</dc:creator>
  <cp:keywords>, docId:9B8081E314A4A456FCE4506B2EC108EF</cp:keywords>
  <cp:lastModifiedBy>Riska Charlotta</cp:lastModifiedBy>
  <cp:revision>112</cp:revision>
  <dcterms:created xsi:type="dcterms:W3CDTF">2022-01-20T10:13:04Z</dcterms:created>
  <dcterms:modified xsi:type="dcterms:W3CDTF">2026-02-18T10:04:34Z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0x0101006670E76145EF164B92FF983E4F2ACF8F</vt:lpwstr>
  </property>
  <property fmtid="{D5CDD505-2E9C-101B-9397-08002B2CF9AE}" pid="3" name="MediaServiceImageTags">
    <vt:lpwstr/>
  </property>
</Properties>
</file>